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6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3B87FA4-9422-BE12-3633-4475CA46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665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5C5CF-07A1-53B8-E50A-BDAB6A54B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Heroes Of Realm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8D00B-495C-4F90-9BFD-CBCEBA56B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Java Project on Game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Presented By: Sumit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Roll No: 22SW027</a:t>
            </a:r>
          </a:p>
        </p:txBody>
      </p:sp>
    </p:spTree>
    <p:extLst>
      <p:ext uri="{BB962C8B-B14F-4D97-AF65-F5344CB8AC3E}">
        <p14:creationId xmlns:p14="http://schemas.microsoft.com/office/powerpoint/2010/main" val="107793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C5E5A83-B30E-8C55-9669-F125A9D9B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226474"/>
            <a:ext cx="12309230" cy="6631526"/>
          </a:xfrm>
        </p:spPr>
      </p:pic>
    </p:spTree>
    <p:extLst>
      <p:ext uri="{BB962C8B-B14F-4D97-AF65-F5344CB8AC3E}">
        <p14:creationId xmlns:p14="http://schemas.microsoft.com/office/powerpoint/2010/main" val="42313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9076-4763-C2C0-4EE6-D0AE812A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C65D9A1-1072-7C25-3CFC-6D49FA43F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5" y="1951794"/>
            <a:ext cx="9792929" cy="9080892"/>
          </a:xfrm>
        </p:spPr>
      </p:pic>
    </p:spTree>
    <p:extLst>
      <p:ext uri="{BB962C8B-B14F-4D97-AF65-F5344CB8AC3E}">
        <p14:creationId xmlns:p14="http://schemas.microsoft.com/office/powerpoint/2010/main" val="225154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A7BD-D60E-05D1-A827-CB4BA498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 Class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AF8BC9-B236-EFBD-B44E-52A96E35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7" y="1028541"/>
            <a:ext cx="11001420" cy="6902244"/>
          </a:xfrm>
        </p:spPr>
      </p:pic>
    </p:spTree>
    <p:extLst>
      <p:ext uri="{BB962C8B-B14F-4D97-AF65-F5344CB8AC3E}">
        <p14:creationId xmlns:p14="http://schemas.microsoft.com/office/powerpoint/2010/main" val="3547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E7D2-4127-DF5D-067D-16DF0563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Monster Class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D267345-3DCF-6C18-B874-2B0B4966A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6428" y="147485"/>
            <a:ext cx="10835349" cy="8220890"/>
          </a:xfrm>
        </p:spPr>
      </p:pic>
    </p:spTree>
    <p:extLst>
      <p:ext uri="{BB962C8B-B14F-4D97-AF65-F5344CB8AC3E}">
        <p14:creationId xmlns:p14="http://schemas.microsoft.com/office/powerpoint/2010/main" val="184658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160B-C589-8531-536D-1EFD1543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and Quest Classes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297D32-402D-C373-11F1-048002E83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0199" y="564517"/>
            <a:ext cx="11483027" cy="6634111"/>
          </a:xfrm>
        </p:spPr>
      </p:pic>
    </p:spTree>
    <p:extLst>
      <p:ext uri="{BB962C8B-B14F-4D97-AF65-F5344CB8AC3E}">
        <p14:creationId xmlns:p14="http://schemas.microsoft.com/office/powerpoint/2010/main" val="243231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AB2B-53D4-4614-8460-256F11E4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Panel Class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67C858A-F0C4-F51F-FA23-4BD16ECB2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94" y="2035277"/>
            <a:ext cx="12637874" cy="5938737"/>
          </a:xfrm>
        </p:spPr>
      </p:pic>
    </p:spTree>
    <p:extLst>
      <p:ext uri="{BB962C8B-B14F-4D97-AF65-F5344CB8AC3E}">
        <p14:creationId xmlns:p14="http://schemas.microsoft.com/office/powerpoint/2010/main" val="37310731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1"/>
      </a:lt2>
      <a:accent1>
        <a:srgbClr val="32B39E"/>
      </a:accent1>
      <a:accent2>
        <a:srgbClr val="2A9BC2"/>
      </a:accent2>
      <a:accent3>
        <a:srgbClr val="3C6DD4"/>
      </a:accent3>
      <a:accent4>
        <a:srgbClr val="4437C6"/>
      </a:accent4>
      <a:accent5>
        <a:srgbClr val="893CD4"/>
      </a:accent5>
      <a:accent6>
        <a:srgbClr val="B72AC2"/>
      </a:accent6>
      <a:hlink>
        <a:srgbClr val="BF3F53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Sabon Next LT</vt:lpstr>
      <vt:lpstr>DappledVTI</vt:lpstr>
      <vt:lpstr>Heroes Of Realm</vt:lpstr>
      <vt:lpstr>PowerPoint Presentation</vt:lpstr>
      <vt:lpstr>Character Class</vt:lpstr>
      <vt:lpstr>Hero Class</vt:lpstr>
      <vt:lpstr>Monster Class</vt:lpstr>
      <vt:lpstr>Item and Quest Classes</vt:lpstr>
      <vt:lpstr>Game Panel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Realm</dc:title>
  <dc:creator>22SW027</dc:creator>
  <cp:lastModifiedBy>22SW027</cp:lastModifiedBy>
  <cp:revision>1</cp:revision>
  <dcterms:created xsi:type="dcterms:W3CDTF">2023-10-10T00:07:45Z</dcterms:created>
  <dcterms:modified xsi:type="dcterms:W3CDTF">2023-10-10T00:20:15Z</dcterms:modified>
</cp:coreProperties>
</file>