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71148" y="516068"/>
            <a:ext cx="9339652" cy="2912932"/>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1423155" y="4878795"/>
            <a:ext cx="3301245" cy="1021498"/>
          </a:xfrm>
        </p:spPr>
        <p:txBody>
          <a:bodyPr>
            <a:normAutofit lnSpcReduction="10000"/>
          </a:bodyPr>
          <a:lstStyle/>
          <a:p>
            <a:r>
              <a:rPr lang="en-US" sz="2400" dirty="0">
                <a:solidFill>
                  <a:schemeClr val="tx1">
                    <a:lumMod val="85000"/>
                    <a:lumOff val="15000"/>
                  </a:schemeClr>
                </a:solidFill>
              </a:rPr>
              <a:t>By:</a:t>
            </a:r>
          </a:p>
          <a:p>
            <a:r>
              <a:rPr lang="en-US" sz="2400" dirty="0">
                <a:solidFill>
                  <a:schemeClr val="tx1">
                    <a:lumMod val="85000"/>
                    <a:lumOff val="15000"/>
                  </a:schemeClr>
                </a:solidFill>
              </a:rPr>
              <a:t>Sumit Sharma</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9520"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fontScale="85000" lnSpcReduction="2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Pre-processing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Intel® Core™ i7-3520M CPU @ 2.90GHz</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12.0GB</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Analyzing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fontScale="92500" lnSpcReduction="10000"/>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lnSpcReduction="10000"/>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lnSpcReduction="10000"/>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fontScale="925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{EC8735B7-B723-4C8E-B3DF-7220CC7BD22F}tf33845126_win32</Template>
  <TotalTime>88</TotalTime>
  <Words>2759</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Bookman Old Style</vt:lpstr>
      <vt:lpstr>Calibri</vt:lpstr>
      <vt:lpstr>Courier New</vt:lpstr>
      <vt:lpstr>Franklin Gothic Book</vt:lpstr>
      <vt:lpstr>Symbol</vt:lpstr>
      <vt:lpstr>1_RetrospectVTI</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Sumit Sharma</dc:creator>
  <cp:lastModifiedBy>Sumit Sharma</cp:lastModifiedBy>
  <cp:revision>1</cp:revision>
  <dcterms:created xsi:type="dcterms:W3CDTF">2021-11-28T14:09:16Z</dcterms:created>
  <dcterms:modified xsi:type="dcterms:W3CDTF">2022-01-30T12:17:34Z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