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5102" r:id="rId2"/>
  </p:sldMasterIdLst>
  <p:notesMasterIdLst>
    <p:notesMasterId r:id="rId5"/>
  </p:notesMasterIdLst>
  <p:sldIdLst>
    <p:sldId id="762" r:id="rId3"/>
    <p:sldId id="763" r:id="rId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1" userDrawn="1">
          <p15:clr>
            <a:srgbClr val="A4A3A4"/>
          </p15:clr>
        </p15:guide>
        <p15:guide id="2" pos="432">
          <p15:clr>
            <a:srgbClr val="A4A3A4"/>
          </p15:clr>
        </p15:guide>
        <p15:guide id="3" orient="horz" pos="3">
          <p15:clr>
            <a:srgbClr val="A4A3A4"/>
          </p15:clr>
        </p15:guide>
        <p15:guide id="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ISH CHOUDHARY"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1E"/>
    <a:srgbClr val="FFFF00"/>
    <a:srgbClr val="2B72C6"/>
    <a:srgbClr val="3399FF"/>
    <a:srgbClr val="0078A2"/>
    <a:srgbClr val="CCFF99"/>
    <a:srgbClr val="F5F5F5"/>
    <a:srgbClr val="FDE7EB"/>
    <a:srgbClr val="5BD4FF"/>
    <a:srgbClr val="77C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autoAdjust="0"/>
    <p:restoredTop sz="94280" autoAdjust="0"/>
  </p:normalViewPr>
  <p:slideViewPr>
    <p:cSldViewPr snapToGrid="0" snapToObjects="1">
      <p:cViewPr varScale="1">
        <p:scale>
          <a:sx n="98" d="100"/>
          <a:sy n="98" d="100"/>
        </p:scale>
        <p:origin x="830" y="67"/>
      </p:cViewPr>
      <p:guideLst>
        <p:guide orient="horz" pos="621"/>
        <p:guide pos="432"/>
        <p:guide orient="horz" pos="3"/>
        <p:guide/>
      </p:guideLst>
    </p:cSldViewPr>
  </p:slideViewPr>
  <p:outlineViewPr>
    <p:cViewPr>
      <p:scale>
        <a:sx n="33" d="100"/>
        <a:sy n="33" d="100"/>
      </p:scale>
      <p:origin x="0" y="900"/>
    </p:cViewPr>
  </p:outlineViewPr>
  <p:notesTextViewPr>
    <p:cViewPr>
      <p:scale>
        <a:sx n="1" d="1"/>
        <a:sy n="1" d="1"/>
      </p:scale>
      <p:origin x="0" y="0"/>
    </p:cViewPr>
  </p:notesTextViewPr>
  <p:sorterViewPr>
    <p:cViewPr>
      <p:scale>
        <a:sx n="111" d="100"/>
        <a:sy n="111" d="100"/>
      </p:scale>
      <p:origin x="0" y="0"/>
    </p:cViewPr>
  </p:sorterViewPr>
  <p:notesViewPr>
    <p:cSldViewPr snapToGrid="0" snapToObjects="1">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8296E-EBA7-4F8C-A968-ED77DA50BC20}" type="datetimeFigureOut">
              <a:rPr lang="en-US" smtClean="0"/>
              <a:pPr/>
              <a:t>4/2/2019</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837C3B-5B79-4C20-AF60-9EFFB43F5012}" type="slidenum">
              <a:rPr lang="en-US" smtClean="0"/>
              <a:pPr/>
              <a:t>‹#›</a:t>
            </a:fld>
            <a:endParaRPr lang="en-US" dirty="0"/>
          </a:p>
        </p:txBody>
      </p:sp>
    </p:spTree>
    <p:extLst>
      <p:ext uri="{BB962C8B-B14F-4D97-AF65-F5344CB8AC3E}">
        <p14:creationId xmlns:p14="http://schemas.microsoft.com/office/powerpoint/2010/main" val="549132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1"/>
          <p:cNvSpPr>
            <a:spLocks noGrp="1"/>
          </p:cNvSpPr>
          <p:nvPr>
            <p:ph type="title"/>
          </p:nvPr>
        </p:nvSpPr>
        <p:spPr>
          <a:xfrm>
            <a:off x="457200" y="106752"/>
            <a:ext cx="8158162" cy="430887"/>
          </a:xfrm>
        </p:spPr>
        <p:txBody>
          <a:bodyPr/>
          <a:lstStyle>
            <a:lvl1pPr algn="l">
              <a:defRPr sz="2800">
                <a:solidFill>
                  <a:schemeClr val="tx2"/>
                </a:solidFill>
              </a:defRPr>
            </a:lvl1pPr>
          </a:lstStyle>
          <a:p>
            <a:r>
              <a:rPr lang="en-US" dirty="0"/>
              <a:t>Click to edit Master title style</a:t>
            </a:r>
          </a:p>
        </p:txBody>
      </p:sp>
      <p:cxnSp>
        <p:nvCxnSpPr>
          <p:cNvPr id="3" name="Straight Connector 2"/>
          <p:cNvCxnSpPr/>
          <p:nvPr userDrawn="1"/>
        </p:nvCxnSpPr>
        <p:spPr>
          <a:xfrm>
            <a:off x="0" y="554703"/>
            <a:ext cx="9144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706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295401" y="254000"/>
            <a:ext cx="7543800"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Tree>
    <p:extLst>
      <p:ext uri="{BB962C8B-B14F-4D97-AF65-F5344CB8AC3E}">
        <p14:creationId xmlns:p14="http://schemas.microsoft.com/office/powerpoint/2010/main" val="2796473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832717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509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95449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4271791" y="5351041"/>
            <a:ext cx="631412" cy="438582"/>
          </a:xfrm>
          <a:prstGeom prst="rect">
            <a:avLst/>
          </a:prstGeom>
          <a:noFill/>
        </p:spPr>
        <p:txBody>
          <a:bodyPr lIns="0" tIns="0" rIns="0" bIns="0">
            <a:spAutoFit/>
          </a:bodyPr>
          <a:lstStyle/>
          <a:p>
            <a:pPr algn="ctr" defTabSz="835010" fontAlgn="auto">
              <a:spcBef>
                <a:spcPts val="0"/>
              </a:spcBef>
              <a:spcAft>
                <a:spcPts val="0"/>
              </a:spcAft>
              <a:defRPr/>
            </a:pPr>
            <a:r>
              <a:rPr lang="en-US" sz="1425"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Page </a:t>
            </a:r>
            <a:fld id="{AF246594-E964-4F14-9858-9F5E6F00D8C4}" type="slidenum">
              <a:rPr lang="en-US" sz="1425">
                <a:gradFill>
                  <a:gsLst>
                    <a:gs pos="0">
                      <a:srgbClr val="000000">
                        <a:lumMod val="75000"/>
                        <a:lumOff val="25000"/>
                      </a:srgbClr>
                    </a:gs>
                    <a:gs pos="80000">
                      <a:srgbClr val="000000">
                        <a:lumMod val="65000"/>
                        <a:lumOff val="35000"/>
                      </a:srgbClr>
                    </a:gs>
                  </a:gsLst>
                  <a:lin ang="16200000" scaled="0"/>
                </a:gradFill>
                <a:latin typeface="Segoe UI Light" pitchFamily="34" charset="0"/>
              </a:rPr>
              <a:pPr algn="ctr" defTabSz="835010" fontAlgn="auto">
                <a:spcBef>
                  <a:spcPts val="0"/>
                </a:spcBef>
                <a:spcAft>
                  <a:spcPts val="0"/>
                </a:spcAft>
                <a:defRPr/>
              </a:pPr>
              <a:t>‹#›</a:t>
            </a:fld>
            <a:endParaRPr lang="en-US" sz="1425" dirty="0">
              <a:gradFill>
                <a:gsLst>
                  <a:gs pos="0">
                    <a:srgbClr val="000000">
                      <a:lumMod val="75000"/>
                      <a:lumOff val="25000"/>
                    </a:srgbClr>
                  </a:gs>
                  <a:gs pos="80000">
                    <a:srgbClr val="000000">
                      <a:lumMod val="65000"/>
                      <a:lumOff val="35000"/>
                    </a:srgbClr>
                  </a:gs>
                </a:gsLst>
                <a:lin ang="16200000" scaled="0"/>
              </a:gradFill>
              <a:latin typeface="Segoe UI Light" pitchFamily="34" charset="0"/>
            </a:endParaRPr>
          </a:p>
        </p:txBody>
      </p:sp>
      <p:sp>
        <p:nvSpPr>
          <p:cNvPr id="2" name="Title 1"/>
          <p:cNvSpPr>
            <a:spLocks noGrp="1"/>
          </p:cNvSpPr>
          <p:nvPr>
            <p:ph type="ctrTitle"/>
          </p:nvPr>
        </p:nvSpPr>
        <p:spPr>
          <a:xfrm>
            <a:off x="685802" y="1775358"/>
            <a:ext cx="7772400" cy="685572"/>
          </a:xfrm>
        </p:spPr>
        <p:txBody>
          <a:bodyPr/>
          <a:lstStyle/>
          <a:p>
            <a:r>
              <a:rPr lang="en-US"/>
              <a:t>Click to edit Master title style</a:t>
            </a:r>
          </a:p>
        </p:txBody>
      </p:sp>
      <p:sp>
        <p:nvSpPr>
          <p:cNvPr id="3" name="Subtitle 2"/>
          <p:cNvSpPr>
            <a:spLocks noGrp="1"/>
          </p:cNvSpPr>
          <p:nvPr>
            <p:ph type="subTitle" idx="1"/>
          </p:nvPr>
        </p:nvSpPr>
        <p:spPr>
          <a:xfrm>
            <a:off x="1371602" y="3238502"/>
            <a:ext cx="6400801" cy="415498"/>
          </a:xfrm>
        </p:spPr>
        <p:txBody>
          <a:bodyPr/>
          <a:lstStyle>
            <a:lvl1pPr marL="0" indent="0" algn="ctr">
              <a:buNone/>
              <a:defRPr>
                <a:solidFill>
                  <a:schemeClr val="tx1">
                    <a:tint val="75000"/>
                  </a:schemeClr>
                </a:solidFill>
              </a:defRPr>
            </a:lvl1pPr>
            <a:lvl2pPr marL="417506" indent="0" algn="ctr">
              <a:buNone/>
              <a:defRPr>
                <a:solidFill>
                  <a:schemeClr val="tx1">
                    <a:tint val="75000"/>
                  </a:schemeClr>
                </a:solidFill>
              </a:defRPr>
            </a:lvl2pPr>
            <a:lvl3pPr marL="835010" indent="0" algn="ctr">
              <a:buNone/>
              <a:defRPr>
                <a:solidFill>
                  <a:schemeClr val="tx1">
                    <a:tint val="75000"/>
                  </a:schemeClr>
                </a:solidFill>
              </a:defRPr>
            </a:lvl3pPr>
            <a:lvl4pPr marL="1252515" indent="0" algn="ctr">
              <a:buNone/>
              <a:defRPr>
                <a:solidFill>
                  <a:schemeClr val="tx1">
                    <a:tint val="75000"/>
                  </a:schemeClr>
                </a:solidFill>
              </a:defRPr>
            </a:lvl4pPr>
            <a:lvl5pPr marL="1670021" indent="0" algn="ctr">
              <a:buNone/>
              <a:defRPr>
                <a:solidFill>
                  <a:schemeClr val="tx1">
                    <a:tint val="75000"/>
                  </a:schemeClr>
                </a:solidFill>
              </a:defRPr>
            </a:lvl5pPr>
            <a:lvl6pPr marL="2087526" indent="0" algn="ctr">
              <a:buNone/>
              <a:defRPr>
                <a:solidFill>
                  <a:schemeClr val="tx1">
                    <a:tint val="75000"/>
                  </a:schemeClr>
                </a:solidFill>
              </a:defRPr>
            </a:lvl6pPr>
            <a:lvl7pPr marL="2505031" indent="0" algn="ctr">
              <a:buNone/>
              <a:defRPr>
                <a:solidFill>
                  <a:schemeClr val="tx1">
                    <a:tint val="75000"/>
                  </a:schemeClr>
                </a:solidFill>
              </a:defRPr>
            </a:lvl7pPr>
            <a:lvl8pPr marL="2922536" indent="0" algn="ctr">
              <a:buNone/>
              <a:defRPr>
                <a:solidFill>
                  <a:schemeClr val="tx1">
                    <a:tint val="75000"/>
                  </a:schemeClr>
                </a:solidFill>
              </a:defRPr>
            </a:lvl8pPr>
            <a:lvl9pPr marL="3340041"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a:xfrm>
            <a:off x="456844" y="5296357"/>
            <a:ext cx="2133918" cy="304938"/>
          </a:xfrm>
          <a:prstGeom prst="rect">
            <a:avLst/>
          </a:prstGeom>
        </p:spPr>
        <p:txBody>
          <a:bodyPr lIns="111335" tIns="55668" rIns="111335" bIns="55668"/>
          <a:lstStyle>
            <a:lvl1pPr defTabSz="835010" eaLnBrk="1" fontAlgn="auto" hangingPunct="1">
              <a:spcBef>
                <a:spcPts val="0"/>
              </a:spcBef>
              <a:spcAft>
                <a:spcPts val="0"/>
              </a:spcAft>
              <a:defRPr>
                <a:latin typeface="+mn-lt"/>
              </a:defRPr>
            </a:lvl1pPr>
          </a:lstStyle>
          <a:p>
            <a:pPr>
              <a:defRPr/>
            </a:pPr>
            <a:endParaRPr lang="en-US" sz="1650" dirty="0">
              <a:solidFill>
                <a:srgbClr val="000000"/>
              </a:solidFill>
            </a:endParaRPr>
          </a:p>
        </p:txBody>
      </p:sp>
      <p:sp>
        <p:nvSpPr>
          <p:cNvPr id="6" name="Footer Placeholder 4"/>
          <p:cNvSpPr>
            <a:spLocks noGrp="1"/>
          </p:cNvSpPr>
          <p:nvPr>
            <p:ph type="ftr" sz="quarter" idx="11"/>
          </p:nvPr>
        </p:nvSpPr>
        <p:spPr>
          <a:xfrm>
            <a:off x="3123942" y="5296357"/>
            <a:ext cx="2896117" cy="304938"/>
          </a:xfrm>
          <a:prstGeom prst="rect">
            <a:avLst/>
          </a:prstGeom>
        </p:spPr>
        <p:txBody>
          <a:bodyPr lIns="111335" tIns="55668" rIns="111335" bIns="55668"/>
          <a:lstStyle>
            <a:lvl1pPr defTabSz="835010" eaLnBrk="1" fontAlgn="auto" hangingPunct="1">
              <a:spcBef>
                <a:spcPts val="0"/>
              </a:spcBef>
              <a:spcAft>
                <a:spcPts val="0"/>
              </a:spcAft>
              <a:defRPr>
                <a:latin typeface="+mn-lt"/>
              </a:defRPr>
            </a:lvl1pPr>
          </a:lstStyle>
          <a:p>
            <a:pPr>
              <a:defRPr/>
            </a:pPr>
            <a:endParaRPr lang="en-US" sz="1650" dirty="0">
              <a:solidFill>
                <a:srgbClr val="000000"/>
              </a:solidFill>
            </a:endParaRPr>
          </a:p>
        </p:txBody>
      </p:sp>
      <p:sp>
        <p:nvSpPr>
          <p:cNvPr id="7" name="Slide Number Placeholder 5"/>
          <p:cNvSpPr>
            <a:spLocks noGrp="1"/>
          </p:cNvSpPr>
          <p:nvPr>
            <p:ph type="sldNum" sz="quarter" idx="12"/>
          </p:nvPr>
        </p:nvSpPr>
        <p:spPr>
          <a:xfrm>
            <a:off x="6553241" y="5296357"/>
            <a:ext cx="2133919" cy="304938"/>
          </a:xfrm>
          <a:prstGeom prst="rect">
            <a:avLst/>
          </a:prstGeom>
        </p:spPr>
        <p:txBody>
          <a:bodyPr vert="horz" wrap="square" lIns="111335" tIns="55668" rIns="111335" bIns="55668" numCol="1" anchor="t" anchorCtr="0" compatLnSpc="1">
            <a:prstTxWarp prst="textNoShape">
              <a:avLst/>
            </a:prstTxWarp>
          </a:bodyPr>
          <a:lstStyle>
            <a:lvl1pPr eaLnBrk="1" hangingPunct="1">
              <a:defRPr/>
            </a:lvl1pPr>
          </a:lstStyle>
          <a:p>
            <a:pPr defTabSz="834629"/>
            <a:fld id="{4C575731-49EF-4512-8BB4-7D85C9A3A712}" type="slidenum">
              <a:rPr lang="en-US" sz="1650" smtClean="0">
                <a:solidFill>
                  <a:srgbClr val="000000"/>
                </a:solidFill>
              </a:rPr>
              <a:pPr defTabSz="834629"/>
              <a:t>‹#›</a:t>
            </a:fld>
            <a:endParaRPr lang="en-US" sz="1650" dirty="0">
              <a:solidFill>
                <a:srgbClr val="000000"/>
              </a:solidFill>
            </a:endParaRPr>
          </a:p>
        </p:txBody>
      </p:sp>
    </p:spTree>
    <p:extLst>
      <p:ext uri="{BB962C8B-B14F-4D97-AF65-F5344CB8AC3E}">
        <p14:creationId xmlns:p14="http://schemas.microsoft.com/office/powerpoint/2010/main" val="573842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Oval 3"/>
          <p:cNvSpPr/>
          <p:nvPr userDrawn="1"/>
        </p:nvSpPr>
        <p:spPr>
          <a:xfrm>
            <a:off x="8838644" y="5482420"/>
            <a:ext cx="280308" cy="232580"/>
          </a:xfrm>
          <a:prstGeom prst="ellipse">
            <a:avLst/>
          </a:prstGeom>
          <a:solidFill>
            <a:srgbClr val="BE3A3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3501" tIns="41751" rIns="83501" bIns="41751" anchor="ctr"/>
          <a:lstStyle/>
          <a:p>
            <a:pPr algn="ctr" defTabSz="835010" fontAlgn="auto">
              <a:spcBef>
                <a:spcPts val="0"/>
              </a:spcBef>
              <a:spcAft>
                <a:spcPts val="0"/>
              </a:spcAft>
              <a:defRPr/>
            </a:pPr>
            <a:endParaRPr lang="en-US" sz="1650" dirty="0">
              <a:solidFill>
                <a:prstClr val="white"/>
              </a:solidFill>
              <a:latin typeface="Arial"/>
            </a:endParaRPr>
          </a:p>
        </p:txBody>
      </p:sp>
      <p:sp>
        <p:nvSpPr>
          <p:cNvPr id="5" name="Slide Number Placeholder 5"/>
          <p:cNvSpPr txBox="1">
            <a:spLocks/>
          </p:cNvSpPr>
          <p:nvPr userDrawn="1"/>
        </p:nvSpPr>
        <p:spPr bwMode="auto">
          <a:xfrm>
            <a:off x="8889936" y="5530665"/>
            <a:ext cx="172955" cy="115416"/>
          </a:xfrm>
          <a:prstGeom prst="rect">
            <a:avLst/>
          </a:prstGeom>
          <a:noFill/>
          <a:ln w="9525">
            <a:noFill/>
            <a:miter lim="800000"/>
            <a:headEnd/>
            <a:tailEnd/>
          </a:ln>
        </p:spPr>
        <p:txBody>
          <a:bodyPr lIns="0" tIns="0" rIns="0" bIns="0" anchor="ctr">
            <a:spAutoFit/>
          </a:bodyPr>
          <a:lstStyle/>
          <a:p>
            <a:pPr algn="ctr" defTabSz="834629"/>
            <a:fld id="{3940E074-2B79-4525-9577-F85F25762D9A}" type="slidenum">
              <a:rPr lang="en-US" sz="750" b="1">
                <a:solidFill>
                  <a:srgbClr val="FFFFFF"/>
                </a:solidFill>
                <a:latin typeface="Calibri" pitchFamily="34" charset="0"/>
              </a:rPr>
              <a:pPr algn="ctr" defTabSz="834629"/>
              <a:t>‹#›</a:t>
            </a:fld>
            <a:endParaRPr lang="en-US" sz="750" b="1" dirty="0">
              <a:solidFill>
                <a:srgbClr val="FFFFFF"/>
              </a:solidFill>
              <a:latin typeface="Calibri" pitchFamily="34" charset="0"/>
            </a:endParaRPr>
          </a:p>
        </p:txBody>
      </p:sp>
      <p:sp>
        <p:nvSpPr>
          <p:cNvPr id="6" name="TextBox 5"/>
          <p:cNvSpPr txBox="1"/>
          <p:nvPr userDrawn="1"/>
        </p:nvSpPr>
        <p:spPr>
          <a:xfrm>
            <a:off x="4271791" y="5351041"/>
            <a:ext cx="631412" cy="438582"/>
          </a:xfrm>
          <a:prstGeom prst="rect">
            <a:avLst/>
          </a:prstGeom>
          <a:noFill/>
        </p:spPr>
        <p:txBody>
          <a:bodyPr lIns="0" tIns="0" rIns="0" bIns="0">
            <a:spAutoFit/>
          </a:bodyPr>
          <a:lstStyle/>
          <a:p>
            <a:pPr algn="ctr" defTabSz="835010" fontAlgn="auto">
              <a:spcBef>
                <a:spcPts val="0"/>
              </a:spcBef>
              <a:spcAft>
                <a:spcPts val="0"/>
              </a:spcAft>
              <a:defRPr/>
            </a:pPr>
            <a:r>
              <a:rPr lang="en-US" sz="1425"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Page </a:t>
            </a:r>
            <a:fld id="{13AF0E7E-B3D8-4A08-AF3C-D8BEEB6289D9}" type="slidenum">
              <a:rPr lang="en-US" sz="1425">
                <a:gradFill>
                  <a:gsLst>
                    <a:gs pos="0">
                      <a:srgbClr val="000000">
                        <a:lumMod val="75000"/>
                        <a:lumOff val="25000"/>
                      </a:srgbClr>
                    </a:gs>
                    <a:gs pos="80000">
                      <a:srgbClr val="000000">
                        <a:lumMod val="65000"/>
                        <a:lumOff val="35000"/>
                      </a:srgbClr>
                    </a:gs>
                  </a:gsLst>
                  <a:lin ang="16200000" scaled="0"/>
                </a:gradFill>
                <a:latin typeface="Segoe UI Light" pitchFamily="34" charset="0"/>
              </a:rPr>
              <a:pPr algn="ctr" defTabSz="835010" fontAlgn="auto">
                <a:spcBef>
                  <a:spcPts val="0"/>
                </a:spcBef>
                <a:spcAft>
                  <a:spcPts val="0"/>
                </a:spcAft>
                <a:defRPr/>
              </a:pPr>
              <a:t>‹#›</a:t>
            </a:fld>
            <a:endParaRPr lang="en-US" sz="1425" dirty="0">
              <a:gradFill>
                <a:gsLst>
                  <a:gs pos="0">
                    <a:srgbClr val="000000">
                      <a:lumMod val="75000"/>
                      <a:lumOff val="25000"/>
                    </a:srgbClr>
                  </a:gs>
                  <a:gs pos="80000">
                    <a:srgbClr val="000000">
                      <a:lumMod val="65000"/>
                      <a:lumOff val="35000"/>
                    </a:srgbClr>
                  </a:gs>
                </a:gsLst>
                <a:lin ang="16200000" scaled="0"/>
              </a:gradFill>
              <a:latin typeface="Segoe UI Light" pitchFamily="34" charset="0"/>
            </a:endParaRPr>
          </a:p>
        </p:txBody>
      </p:sp>
      <p:sp>
        <p:nvSpPr>
          <p:cNvPr id="2" name="Title 1"/>
          <p:cNvSpPr>
            <a:spLocks noGrp="1"/>
          </p:cNvSpPr>
          <p:nvPr>
            <p:ph type="title"/>
          </p:nvPr>
        </p:nvSpPr>
        <p:spPr>
          <a:xfrm>
            <a:off x="304803" y="231166"/>
            <a:ext cx="8539163" cy="685572"/>
          </a:xfrm>
        </p:spPr>
        <p:txBody>
          <a:bodyPr/>
          <a:lstStyle/>
          <a:p>
            <a:r>
              <a:rPr lang="en-US"/>
              <a:t>Click to edit Master title style</a:t>
            </a:r>
            <a:endParaRPr lang="en-US" dirty="0"/>
          </a:p>
        </p:txBody>
      </p:sp>
      <p:sp>
        <p:nvSpPr>
          <p:cNvPr id="3" name="Text Placeholder 3"/>
          <p:cNvSpPr>
            <a:spLocks noGrp="1"/>
          </p:cNvSpPr>
          <p:nvPr>
            <p:ph type="body" sz="quarter" idx="10"/>
          </p:nvPr>
        </p:nvSpPr>
        <p:spPr>
          <a:xfrm>
            <a:off x="304800" y="518603"/>
            <a:ext cx="8521700" cy="176587"/>
          </a:xfrm>
          <a:noFill/>
          <a:ln w="9525">
            <a:noFill/>
            <a:miter lim="800000"/>
            <a:headEnd/>
            <a:tailEnd/>
          </a:ln>
        </p:spPr>
        <p:txBody>
          <a:bodyPr numCol="1" anchor="t" anchorCtr="0" compatLnSpc="1">
            <a:prstTxWarp prst="textNoShape">
              <a:avLst/>
            </a:prstTxWarp>
          </a:bodyPr>
          <a:lstStyle>
            <a:lvl1pPr algn="l" rtl="0" eaLnBrk="0" fontAlgn="base" hangingPunct="0">
              <a:spcBef>
                <a:spcPct val="0"/>
              </a:spcBef>
              <a:spcAft>
                <a:spcPct val="0"/>
              </a:spcAft>
              <a:defRPr lang="en-US" sz="1275" b="1" kern="1200" smtClean="0">
                <a:solidFill>
                  <a:schemeClr val="tx2"/>
                </a:solidFill>
                <a:latin typeface="Calibri" pitchFamily="34" charset="0"/>
                <a:ea typeface="+mj-ea"/>
                <a:cs typeface="+mj-cs"/>
              </a:defRPr>
            </a:lvl1pPr>
            <a:lvl2pPr algn="l" rtl="0" eaLnBrk="0" fontAlgn="base" hangingPunct="0">
              <a:spcBef>
                <a:spcPct val="0"/>
              </a:spcBef>
              <a:spcAft>
                <a:spcPct val="0"/>
              </a:spcAft>
              <a:defRPr lang="en-US" sz="2100" b="1" kern="1200" smtClean="0">
                <a:solidFill>
                  <a:schemeClr val="tx2"/>
                </a:solidFill>
                <a:latin typeface="Calibri" pitchFamily="34" charset="0"/>
                <a:ea typeface="+mj-ea"/>
                <a:cs typeface="+mj-cs"/>
              </a:defRPr>
            </a:lvl2pPr>
            <a:lvl3pPr algn="l" rtl="0" eaLnBrk="0" fontAlgn="base" hangingPunct="0">
              <a:spcBef>
                <a:spcPct val="0"/>
              </a:spcBef>
              <a:spcAft>
                <a:spcPct val="0"/>
              </a:spcAft>
              <a:defRPr lang="en-US" sz="2100" b="1" kern="1200" smtClean="0">
                <a:solidFill>
                  <a:schemeClr val="tx2"/>
                </a:solidFill>
                <a:latin typeface="Calibri" pitchFamily="34" charset="0"/>
                <a:ea typeface="+mj-ea"/>
                <a:cs typeface="+mj-cs"/>
              </a:defRPr>
            </a:lvl3pPr>
            <a:lvl4pPr algn="l" rtl="0" eaLnBrk="0" fontAlgn="base" hangingPunct="0">
              <a:spcBef>
                <a:spcPct val="0"/>
              </a:spcBef>
              <a:spcAft>
                <a:spcPct val="0"/>
              </a:spcAft>
              <a:defRPr lang="en-US" sz="2100" b="1" kern="1200" smtClean="0">
                <a:solidFill>
                  <a:schemeClr val="tx2"/>
                </a:solidFill>
                <a:latin typeface="Calibri" pitchFamily="34" charset="0"/>
                <a:ea typeface="+mj-ea"/>
                <a:cs typeface="+mj-cs"/>
              </a:defRPr>
            </a:lvl4pPr>
            <a:lvl5pPr algn="l" rtl="0" eaLnBrk="0" fontAlgn="base" hangingPunct="0">
              <a:spcBef>
                <a:spcPct val="0"/>
              </a:spcBef>
              <a:spcAft>
                <a:spcPct val="0"/>
              </a:spcAft>
              <a:defRPr lang="en-US" sz="2100" b="1" kern="1200" smtClean="0">
                <a:solidFill>
                  <a:schemeClr val="tx2"/>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297078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userDrawn="1"/>
        </p:nvPicPr>
        <p:blipFill>
          <a:blip r:embed="rId2" cstate="print"/>
          <a:srcRect/>
          <a:stretch>
            <a:fillRect/>
          </a:stretch>
        </p:blipFill>
        <p:spPr bwMode="black">
          <a:xfrm>
            <a:off x="7592169" y="5256303"/>
            <a:ext cx="1402732" cy="261006"/>
          </a:xfrm>
          <a:prstGeom prst="rect">
            <a:avLst/>
          </a:prstGeom>
          <a:noFill/>
          <a:ln w="9525">
            <a:noFill/>
            <a:miter lim="800000"/>
            <a:headEnd/>
            <a:tailEnd/>
          </a:ln>
        </p:spPr>
      </p:pic>
      <p:sp>
        <p:nvSpPr>
          <p:cNvPr id="6" name="Text Placeholder 5"/>
          <p:cNvSpPr>
            <a:spLocks noGrp="1"/>
          </p:cNvSpPr>
          <p:nvPr>
            <p:ph type="body" sz="quarter" idx="10"/>
          </p:nvPr>
        </p:nvSpPr>
        <p:spPr>
          <a:xfrm>
            <a:off x="384687" y="1473732"/>
            <a:ext cx="8423524" cy="2222916"/>
          </a:xfrm>
        </p:spPr>
        <p:txBody>
          <a:bodyPr/>
          <a:lstStyle>
            <a:lvl1pPr marL="0" indent="0">
              <a:buNone/>
              <a:defRPr sz="8025" i="0" spc="-92" baseline="0">
                <a:gradFill>
                  <a:gsLst>
                    <a:gs pos="0">
                      <a:schemeClr val="tx1"/>
                    </a:gs>
                    <a:gs pos="100000">
                      <a:schemeClr val="tx1"/>
                    </a:gs>
                  </a:gsLst>
                  <a:lin ang="5400000" scaled="0"/>
                </a:gradFill>
                <a:latin typeface="Segoe UI Light" pitchFamily="34" charset="0"/>
              </a:defRPr>
            </a:lvl1pPr>
          </a:lstStyle>
          <a:p>
            <a:pPr lvl="0"/>
            <a:r>
              <a:rPr lang="en-US"/>
              <a:t>Click to edit Master text styles</a:t>
            </a:r>
          </a:p>
        </p:txBody>
      </p:sp>
      <p:sp>
        <p:nvSpPr>
          <p:cNvPr id="9" name="Text Placeholder 8"/>
          <p:cNvSpPr>
            <a:spLocks noGrp="1"/>
          </p:cNvSpPr>
          <p:nvPr>
            <p:ph type="body" sz="quarter" idx="11"/>
          </p:nvPr>
        </p:nvSpPr>
        <p:spPr>
          <a:xfrm>
            <a:off x="384673" y="2682638"/>
            <a:ext cx="5636696" cy="415498"/>
          </a:xfrm>
        </p:spPr>
        <p:txBody>
          <a:bodyPr/>
          <a:lstStyle>
            <a:lvl1pPr marL="0" indent="0">
              <a:buNone/>
              <a:defRPr spc="-92" baseline="0">
                <a:gradFill>
                  <a:gsLst>
                    <a:gs pos="0">
                      <a:schemeClr val="tx1"/>
                    </a:gs>
                    <a:gs pos="100000">
                      <a:schemeClr val="tx1"/>
                    </a:gs>
                  </a:gsLst>
                  <a:lin ang="5400000" scaled="0"/>
                </a:gradFill>
                <a:latin typeface="Segoe UI Light" pitchFamily="34" charset="0"/>
              </a:defRPr>
            </a:lvl1pPr>
          </a:lstStyle>
          <a:p>
            <a:pPr lvl="0"/>
            <a:r>
              <a:rPr lang="en-US"/>
              <a:t>Click to edit Master text styles</a:t>
            </a:r>
          </a:p>
        </p:txBody>
      </p:sp>
    </p:spTree>
    <p:extLst>
      <p:ext uri="{BB962C8B-B14F-4D97-AF65-F5344CB8AC3E}">
        <p14:creationId xmlns:p14="http://schemas.microsoft.com/office/powerpoint/2010/main" val="1688969959"/>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14" y="158752"/>
            <a:ext cx="8458200" cy="68557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04814" y="698504"/>
            <a:ext cx="8382000" cy="18247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95201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 name="Oval 2"/>
          <p:cNvSpPr/>
          <p:nvPr userDrawn="1"/>
        </p:nvSpPr>
        <p:spPr>
          <a:xfrm>
            <a:off x="8838644" y="5482420"/>
            <a:ext cx="280308" cy="232580"/>
          </a:xfrm>
          <a:prstGeom prst="ellipse">
            <a:avLst/>
          </a:prstGeom>
          <a:solidFill>
            <a:srgbClr val="BE3A3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3501" tIns="41751" rIns="83501" bIns="41751" anchor="ctr"/>
          <a:lstStyle/>
          <a:p>
            <a:pPr algn="ctr" defTabSz="835010">
              <a:defRPr/>
            </a:pPr>
            <a:endParaRPr lang="en-US" sz="1650" dirty="0">
              <a:solidFill>
                <a:prstClr val="white"/>
              </a:solidFill>
            </a:endParaRPr>
          </a:p>
        </p:txBody>
      </p:sp>
      <p:sp>
        <p:nvSpPr>
          <p:cNvPr id="4" name="Slide Number Placeholder 5"/>
          <p:cNvSpPr txBox="1">
            <a:spLocks/>
          </p:cNvSpPr>
          <p:nvPr userDrawn="1"/>
        </p:nvSpPr>
        <p:spPr bwMode="auto">
          <a:xfrm>
            <a:off x="8889936" y="5530665"/>
            <a:ext cx="172955" cy="115416"/>
          </a:xfrm>
          <a:prstGeom prst="rect">
            <a:avLst/>
          </a:prstGeom>
          <a:noFill/>
          <a:ln w="9525">
            <a:noFill/>
            <a:miter lim="800000"/>
            <a:headEnd/>
            <a:tailEnd/>
          </a:ln>
        </p:spPr>
        <p:txBody>
          <a:bodyPr lIns="0" tIns="0" rIns="0" bIns="0" anchor="ctr">
            <a:spAutoFit/>
          </a:bodyPr>
          <a:lstStyle/>
          <a:p>
            <a:pPr algn="ctr" defTabSz="834629"/>
            <a:fld id="{A957C5D0-ECED-496F-9EC7-C2E93D7875D5}" type="slidenum">
              <a:rPr lang="en-US" sz="750" b="1">
                <a:solidFill>
                  <a:srgbClr val="FFFFFF"/>
                </a:solidFill>
                <a:latin typeface="Calibri" pitchFamily="34" charset="0"/>
              </a:rPr>
              <a:pPr algn="ctr" defTabSz="834629"/>
              <a:t>‹#›</a:t>
            </a:fld>
            <a:endParaRPr lang="en-US" sz="750" b="1" dirty="0">
              <a:solidFill>
                <a:srgbClr val="FFFFFF"/>
              </a:solidFill>
              <a:latin typeface="Calibri" pitchFamily="34" charset="0"/>
            </a:endParaRPr>
          </a:p>
        </p:txBody>
      </p:sp>
      <p:pic>
        <p:nvPicPr>
          <p:cNvPr id="5" name="Picture 34" descr="PPT.jpg"/>
          <p:cNvPicPr>
            <a:picLocks noChangeAspect="1"/>
          </p:cNvPicPr>
          <p:nvPr userDrawn="1"/>
        </p:nvPicPr>
        <p:blipFill>
          <a:blip r:embed="rId2" cstate="print"/>
          <a:srcRect/>
          <a:stretch>
            <a:fillRect/>
          </a:stretch>
        </p:blipFill>
        <p:spPr bwMode="auto">
          <a:xfrm>
            <a:off x="7394165" y="0"/>
            <a:ext cx="1749836" cy="301062"/>
          </a:xfrm>
          <a:prstGeom prst="rect">
            <a:avLst/>
          </a:prstGeom>
          <a:noFill/>
          <a:ln w="9525">
            <a:noFill/>
            <a:miter lim="800000"/>
            <a:headEnd/>
            <a:tailEnd/>
          </a:ln>
        </p:spPr>
      </p:pic>
      <p:sp>
        <p:nvSpPr>
          <p:cNvPr id="2" name="Title 1"/>
          <p:cNvSpPr>
            <a:spLocks noGrp="1"/>
          </p:cNvSpPr>
          <p:nvPr>
            <p:ph type="title"/>
          </p:nvPr>
        </p:nvSpPr>
        <p:spPr>
          <a:xfrm>
            <a:off x="14" y="16"/>
            <a:ext cx="6508125" cy="1371145"/>
          </a:xfrm>
        </p:spPr>
        <p:txBody>
          <a:bodyPr/>
          <a:lstStyle/>
          <a:p>
            <a:r>
              <a:rPr lang="en-US" dirty="0"/>
              <a:t>Click to edit Master title style</a:t>
            </a:r>
          </a:p>
        </p:txBody>
      </p:sp>
    </p:spTree>
    <p:extLst>
      <p:ext uri="{BB962C8B-B14F-4D97-AF65-F5344CB8AC3E}">
        <p14:creationId xmlns:p14="http://schemas.microsoft.com/office/powerpoint/2010/main" val="213468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mart art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martArt Placeholder 3"/>
          <p:cNvSpPr>
            <a:spLocks noGrp="1"/>
          </p:cNvSpPr>
          <p:nvPr>
            <p:ph type="dgm" sz="quarter" idx="10"/>
          </p:nvPr>
        </p:nvSpPr>
        <p:spPr>
          <a:xfrm>
            <a:off x="468316" y="1104904"/>
            <a:ext cx="8212137" cy="276999"/>
          </a:xfrm>
        </p:spPr>
        <p:txBody>
          <a:bodyPr/>
          <a:lstStyle/>
          <a:p>
            <a:endParaRPr lang="en-US" dirty="0"/>
          </a:p>
        </p:txBody>
      </p:sp>
    </p:spTree>
    <p:extLst>
      <p:ext uri="{BB962C8B-B14F-4D97-AF65-F5344CB8AC3E}">
        <p14:creationId xmlns:p14="http://schemas.microsoft.com/office/powerpoint/2010/main" val="3929450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5" name="Slide Number Placeholder 5"/>
          <p:cNvSpPr txBox="1">
            <a:spLocks/>
          </p:cNvSpPr>
          <p:nvPr userDrawn="1"/>
        </p:nvSpPr>
        <p:spPr bwMode="auto">
          <a:xfrm>
            <a:off x="8916348" y="5528125"/>
            <a:ext cx="129844" cy="126958"/>
          </a:xfrm>
          <a:prstGeom prst="rect">
            <a:avLst/>
          </a:prstGeom>
          <a:noFill/>
          <a:ln w="9525">
            <a:noFill/>
            <a:miter lim="800000"/>
            <a:headEnd/>
            <a:tailEnd/>
          </a:ln>
        </p:spPr>
        <p:txBody>
          <a:bodyPr wrap="none" lIns="0" tIns="0" rIns="0" bIns="0" anchor="ctr">
            <a:spAutoFit/>
          </a:bodyPr>
          <a:lstStyle/>
          <a:p>
            <a:pPr algn="r" defTabSz="821531"/>
            <a:fld id="{C1F69132-9121-42E4-AB14-B4896BD3A5DC}" type="slidenum">
              <a:rPr lang="en-US" sz="825">
                <a:solidFill>
                  <a:srgbClr val="625753"/>
                </a:solidFill>
                <a:latin typeface="Segoe UI" pitchFamily="34" charset="0"/>
              </a:rPr>
              <a:pPr algn="r" defTabSz="821531"/>
              <a:t>‹#›</a:t>
            </a:fld>
            <a:endParaRPr lang="en-US" sz="825" dirty="0">
              <a:solidFill>
                <a:srgbClr val="625753"/>
              </a:solidFill>
              <a:latin typeface="Segoe UI" pitchFamily="34" charset="0"/>
            </a:endParaRPr>
          </a:p>
        </p:txBody>
      </p:sp>
      <p:sp>
        <p:nvSpPr>
          <p:cNvPr id="2" name="Title 1"/>
          <p:cNvSpPr>
            <a:spLocks noGrp="1"/>
          </p:cNvSpPr>
          <p:nvPr>
            <p:ph type="title"/>
          </p:nvPr>
        </p:nvSpPr>
        <p:spPr>
          <a:xfrm>
            <a:off x="78293" y="383040"/>
            <a:ext cx="7483688" cy="301236"/>
          </a:xfrm>
        </p:spPr>
        <p:txBody>
          <a:bodyPr/>
          <a:lstStyle>
            <a:lvl1pPr algn="l">
              <a:defRPr sz="2175">
                <a:solidFill>
                  <a:schemeClr val="tx2"/>
                </a:solidFill>
              </a:defRPr>
            </a:lvl1pPr>
          </a:lstStyle>
          <a:p>
            <a:r>
              <a:rPr lang="en-US" dirty="0"/>
              <a:t>Click to edit Master title style</a:t>
            </a:r>
          </a:p>
        </p:txBody>
      </p:sp>
      <p:sp>
        <p:nvSpPr>
          <p:cNvPr id="3" name="Text Placeholder 4"/>
          <p:cNvSpPr>
            <a:spLocks noGrp="1"/>
          </p:cNvSpPr>
          <p:nvPr>
            <p:ph type="body" sz="quarter" idx="10"/>
          </p:nvPr>
        </p:nvSpPr>
        <p:spPr>
          <a:xfrm>
            <a:off x="302936" y="1221254"/>
            <a:ext cx="8544207" cy="1142620"/>
          </a:xfrm>
        </p:spPr>
        <p:txBody>
          <a:bodyPr/>
          <a:lstStyle>
            <a:lvl1pPr>
              <a:spcBef>
                <a:spcPts val="0"/>
              </a:spcBef>
              <a:spcAft>
                <a:spcPts val="0"/>
              </a:spcAft>
              <a:defRPr sz="1650">
                <a:latin typeface="Arial" pitchFamily="34" charset="0"/>
                <a:cs typeface="Arial" pitchFamily="34" charset="0"/>
              </a:defRPr>
            </a:lvl1pPr>
            <a:lvl2pPr>
              <a:spcBef>
                <a:spcPts val="0"/>
              </a:spcBef>
              <a:spcAft>
                <a:spcPts val="0"/>
              </a:spcAft>
              <a:defRPr sz="1650">
                <a:latin typeface="Arial" pitchFamily="34" charset="0"/>
                <a:cs typeface="Arial" pitchFamily="34" charset="0"/>
              </a:defRPr>
            </a:lvl2pPr>
            <a:lvl3pPr>
              <a:spcBef>
                <a:spcPts val="0"/>
              </a:spcBef>
              <a:spcAft>
                <a:spcPts val="0"/>
              </a:spcAft>
              <a:defRPr sz="1650">
                <a:latin typeface="Arial" pitchFamily="34" charset="0"/>
                <a:cs typeface="Arial" pitchFamily="34" charset="0"/>
              </a:defRPr>
            </a:lvl3pPr>
            <a:lvl4pPr>
              <a:spcBef>
                <a:spcPts val="0"/>
              </a:spcBef>
              <a:spcAft>
                <a:spcPts val="0"/>
              </a:spcAft>
              <a:defRPr sz="1650">
                <a:latin typeface="Arial" pitchFamily="34" charset="0"/>
                <a:cs typeface="Arial" pitchFamily="34" charset="0"/>
              </a:defRPr>
            </a:lvl4pPr>
            <a:lvl5pPr>
              <a:spcBef>
                <a:spcPts val="0"/>
              </a:spcBef>
              <a:spcAft>
                <a:spcPts val="0"/>
              </a:spcAft>
              <a:defRPr sz="1650">
                <a:latin typeface="Arial" pitchFamily="34" charset="0"/>
                <a:cs typeface="Arial" pitchFamily="34" charset="0"/>
              </a:defRPr>
            </a:lvl5pPr>
            <a:lvl6pPr marL="1290806" indent="-257019">
              <a:spcBef>
                <a:spcPts val="0"/>
              </a:spcBef>
              <a:spcAft>
                <a:spcPts val="0"/>
              </a:spcAft>
              <a:buClr>
                <a:schemeClr val="tx2"/>
              </a:buClr>
              <a:buSzPct val="70000"/>
              <a:buFont typeface="Wingdings" pitchFamily="2" charset="2"/>
              <a:buChar char="§"/>
              <a:defRPr sz="1650">
                <a:latin typeface="Arial" pitchFamily="34" charset="0"/>
                <a:cs typeface="Arial" pitchFamily="34" charset="0"/>
              </a:defRPr>
            </a:lvl6pPr>
            <a:lvl7pPr marL="1542114" indent="-245597">
              <a:spcBef>
                <a:spcPts val="0"/>
              </a:spcBef>
              <a:spcAft>
                <a:spcPts val="0"/>
              </a:spcAft>
              <a:buClr>
                <a:srgbClr val="C00000"/>
              </a:buClr>
              <a:buSzPct val="70000"/>
              <a:buFont typeface="Arial" pitchFamily="34" charset="0"/>
              <a:buChar char="–"/>
              <a:defRPr sz="1650" baseline="0">
                <a:latin typeface="Arial" pitchFamily="34" charset="0"/>
                <a:cs typeface="Arial" pitchFamily="34" charset="0"/>
              </a:defRPr>
            </a:lvl7pPr>
            <a:lvl8pPr marL="1439306" indent="-205616">
              <a:spcBef>
                <a:spcPts val="0"/>
              </a:spcBef>
              <a:spcAft>
                <a:spcPts val="0"/>
              </a:spcAft>
              <a:buSzPct val="70000"/>
              <a:defRPr sz="1650" baseline="0">
                <a:latin typeface="Arial" pitchFamily="34" charset="0"/>
                <a:cs typeface="Arial" pitchFamily="34" charset="0"/>
              </a:defRPr>
            </a:lvl8pPr>
            <a:lvl9pPr marL="1640638" indent="-201332">
              <a:spcBef>
                <a:spcPts val="0"/>
              </a:spcBef>
              <a:spcAft>
                <a:spcPts val="0"/>
              </a:spcAft>
              <a:buSzPct val="70000"/>
              <a:buFont typeface="Arial" pitchFamily="34" charset="0"/>
              <a:buChar char="–"/>
              <a:defRPr sz="165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122805"/>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6841" y="3817298"/>
            <a:ext cx="5341936" cy="230833"/>
          </a:xfrm>
        </p:spPr>
        <p:txBody>
          <a:bodyPr anchor="b" anchorCtr="0">
            <a:noAutofit/>
          </a:bodyPr>
          <a:lstStyle>
            <a:lvl1pPr marL="0" indent="0" algn="l">
              <a:buNone/>
              <a:defRPr>
                <a:solidFill>
                  <a:schemeClr val="bg2"/>
                </a:solidFill>
              </a:defRPr>
            </a:lvl1pPr>
            <a:lvl2pPr marL="411230" indent="0" algn="ctr">
              <a:buNone/>
              <a:defRPr>
                <a:solidFill>
                  <a:schemeClr val="tx1">
                    <a:tint val="75000"/>
                  </a:schemeClr>
                </a:solidFill>
              </a:defRPr>
            </a:lvl2pPr>
            <a:lvl3pPr marL="822461" indent="0" algn="ctr">
              <a:buNone/>
              <a:defRPr>
                <a:solidFill>
                  <a:schemeClr val="tx1">
                    <a:tint val="75000"/>
                  </a:schemeClr>
                </a:solidFill>
              </a:defRPr>
            </a:lvl3pPr>
            <a:lvl4pPr marL="1233692" indent="0" algn="ctr">
              <a:buNone/>
              <a:defRPr>
                <a:solidFill>
                  <a:schemeClr val="tx1">
                    <a:tint val="75000"/>
                  </a:schemeClr>
                </a:solidFill>
              </a:defRPr>
            </a:lvl4pPr>
            <a:lvl5pPr marL="1644921" indent="0" algn="ctr">
              <a:buNone/>
              <a:defRPr>
                <a:solidFill>
                  <a:schemeClr val="tx1">
                    <a:tint val="75000"/>
                  </a:schemeClr>
                </a:solidFill>
              </a:defRPr>
            </a:lvl5pPr>
            <a:lvl6pPr marL="2056151" indent="0" algn="ctr">
              <a:buNone/>
              <a:defRPr>
                <a:solidFill>
                  <a:schemeClr val="tx1">
                    <a:tint val="75000"/>
                  </a:schemeClr>
                </a:solidFill>
              </a:defRPr>
            </a:lvl6pPr>
            <a:lvl7pPr marL="2467382" indent="0" algn="ctr">
              <a:buNone/>
              <a:defRPr>
                <a:solidFill>
                  <a:schemeClr val="tx1">
                    <a:tint val="75000"/>
                  </a:schemeClr>
                </a:solidFill>
              </a:defRPr>
            </a:lvl7pPr>
            <a:lvl8pPr marL="2878613" indent="0" algn="ctr">
              <a:buNone/>
              <a:defRPr>
                <a:solidFill>
                  <a:schemeClr val="tx1">
                    <a:tint val="75000"/>
                  </a:schemeClr>
                </a:solidFill>
              </a:defRPr>
            </a:lvl8pPr>
            <a:lvl9pPr marL="3289843"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a:xfrm>
            <a:off x="1366841" y="1845469"/>
            <a:ext cx="5341936" cy="498598"/>
          </a:xfrm>
        </p:spPr>
        <p:txBody>
          <a:bodyPr/>
          <a:lstStyle>
            <a:lvl1pPr algn="l">
              <a:defRPr sz="36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4407564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7" name="Slide Number Placeholder 5"/>
          <p:cNvSpPr txBox="1">
            <a:spLocks/>
          </p:cNvSpPr>
          <p:nvPr userDrawn="1"/>
        </p:nvSpPr>
        <p:spPr bwMode="auto">
          <a:xfrm>
            <a:off x="8916348" y="5528125"/>
            <a:ext cx="129844" cy="126958"/>
          </a:xfrm>
          <a:prstGeom prst="rect">
            <a:avLst/>
          </a:prstGeom>
          <a:noFill/>
          <a:ln w="9525">
            <a:noFill/>
            <a:miter lim="800000"/>
            <a:headEnd/>
            <a:tailEnd/>
          </a:ln>
        </p:spPr>
        <p:txBody>
          <a:bodyPr wrap="none" lIns="0" tIns="0" rIns="0" bIns="0" anchor="ctr">
            <a:spAutoFit/>
          </a:bodyPr>
          <a:lstStyle/>
          <a:p>
            <a:pPr algn="r" defTabSz="821531"/>
            <a:fld id="{A8DE1DE3-F0B0-46CD-9B5E-E942C3D90462}" type="slidenum">
              <a:rPr lang="en-US" sz="825">
                <a:solidFill>
                  <a:srgbClr val="625753"/>
                </a:solidFill>
                <a:latin typeface="Segoe UI" pitchFamily="34" charset="0"/>
              </a:rPr>
              <a:pPr algn="r" defTabSz="821531"/>
              <a:t>‹#›</a:t>
            </a:fld>
            <a:endParaRPr lang="en-US" sz="825" dirty="0">
              <a:solidFill>
                <a:srgbClr val="625753"/>
              </a:solidFill>
              <a:latin typeface="Segoe UI" pitchFamily="34" charset="0"/>
            </a:endParaRPr>
          </a:p>
        </p:txBody>
      </p:sp>
      <p:pic>
        <p:nvPicPr>
          <p:cNvPr id="8" name="Picture 1" descr="image001"/>
          <p:cNvPicPr>
            <a:picLocks noChangeAspect="1" noChangeArrowheads="1"/>
          </p:cNvPicPr>
          <p:nvPr userDrawn="1"/>
        </p:nvPicPr>
        <p:blipFill>
          <a:blip r:embed="rId2" cstate="print"/>
          <a:srcRect/>
          <a:stretch>
            <a:fillRect/>
          </a:stretch>
        </p:blipFill>
        <p:spPr bwMode="auto">
          <a:xfrm>
            <a:off x="7433527" y="50394"/>
            <a:ext cx="1561375" cy="240333"/>
          </a:xfrm>
          <a:prstGeom prst="rect">
            <a:avLst/>
          </a:prstGeom>
          <a:noFill/>
          <a:ln w="9525">
            <a:noFill/>
            <a:miter lim="800000"/>
            <a:headEnd/>
            <a:tailEnd/>
          </a:ln>
        </p:spPr>
      </p:pic>
      <p:sp>
        <p:nvSpPr>
          <p:cNvPr id="2" name="Title 1"/>
          <p:cNvSpPr>
            <a:spLocks noGrp="1"/>
          </p:cNvSpPr>
          <p:nvPr>
            <p:ph type="title"/>
          </p:nvPr>
        </p:nvSpPr>
        <p:spPr>
          <a:xfrm>
            <a:off x="71127" y="262591"/>
            <a:ext cx="5133475" cy="301236"/>
          </a:xfrm>
        </p:spPr>
        <p:txBody>
          <a:bodyPr/>
          <a:lstStyle>
            <a:lvl1pPr algn="l">
              <a:defRPr sz="2175"/>
            </a:lvl1pPr>
          </a:lstStyle>
          <a:p>
            <a:r>
              <a:rPr lang="en-US" dirty="0"/>
              <a:t>Click to edit Master title style</a:t>
            </a:r>
          </a:p>
        </p:txBody>
      </p:sp>
      <p:sp>
        <p:nvSpPr>
          <p:cNvPr id="3" name="Text Placeholder 4"/>
          <p:cNvSpPr>
            <a:spLocks noGrp="1"/>
          </p:cNvSpPr>
          <p:nvPr>
            <p:ph type="body" sz="quarter" idx="10"/>
          </p:nvPr>
        </p:nvSpPr>
        <p:spPr>
          <a:xfrm>
            <a:off x="302935" y="800365"/>
            <a:ext cx="4170595" cy="4419865"/>
          </a:xfrm>
          <a:ln>
            <a:solidFill>
              <a:schemeClr val="bg2"/>
            </a:solidFill>
          </a:ln>
        </p:spPr>
        <p:txBody>
          <a:bodyPr lIns="109662" tIns="657968" rIns="109662" bIns="109662">
            <a:noAutofit/>
          </a:bodyPr>
          <a:lstStyle>
            <a:lvl1pPr>
              <a:spcBef>
                <a:spcPts val="0"/>
              </a:spcBef>
              <a:spcAft>
                <a:spcPts val="0"/>
              </a:spcAft>
              <a:defRPr sz="1650">
                <a:latin typeface="Arial" pitchFamily="34" charset="0"/>
                <a:cs typeface="Arial" pitchFamily="34" charset="0"/>
              </a:defRPr>
            </a:lvl1pPr>
            <a:lvl2pPr>
              <a:spcBef>
                <a:spcPts val="0"/>
              </a:spcBef>
              <a:spcAft>
                <a:spcPts val="0"/>
              </a:spcAft>
              <a:defRPr sz="1650">
                <a:latin typeface="Arial" pitchFamily="34" charset="0"/>
                <a:cs typeface="Arial" pitchFamily="34" charset="0"/>
              </a:defRPr>
            </a:lvl2pPr>
            <a:lvl3pPr>
              <a:spcBef>
                <a:spcPts val="0"/>
              </a:spcBef>
              <a:spcAft>
                <a:spcPts val="0"/>
              </a:spcAft>
              <a:defRPr sz="1650">
                <a:latin typeface="Arial" pitchFamily="34" charset="0"/>
                <a:cs typeface="Arial" pitchFamily="34" charset="0"/>
              </a:defRPr>
            </a:lvl3pPr>
            <a:lvl4pPr>
              <a:spcBef>
                <a:spcPts val="0"/>
              </a:spcBef>
              <a:spcAft>
                <a:spcPts val="0"/>
              </a:spcAft>
              <a:defRPr sz="1650">
                <a:latin typeface="Arial" pitchFamily="34" charset="0"/>
                <a:cs typeface="Arial" pitchFamily="34" charset="0"/>
              </a:defRPr>
            </a:lvl4pPr>
            <a:lvl5pPr>
              <a:spcBef>
                <a:spcPts val="0"/>
              </a:spcBef>
              <a:spcAft>
                <a:spcPts val="0"/>
              </a:spcAft>
              <a:defRPr sz="1650">
                <a:latin typeface="Arial" pitchFamily="34" charset="0"/>
                <a:cs typeface="Arial" pitchFamily="34" charset="0"/>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a:xfrm>
            <a:off x="4648204" y="800365"/>
            <a:ext cx="4170595" cy="4419865"/>
          </a:xfrm>
          <a:ln>
            <a:solidFill>
              <a:schemeClr val="bg2"/>
            </a:solidFill>
          </a:ln>
        </p:spPr>
        <p:txBody>
          <a:bodyPr lIns="109662" tIns="657968" rIns="109662" bIns="109662">
            <a:noAutofit/>
          </a:bodyPr>
          <a:lstStyle>
            <a:lvl1pPr>
              <a:spcBef>
                <a:spcPts val="0"/>
              </a:spcBef>
              <a:spcAft>
                <a:spcPts val="0"/>
              </a:spcAft>
              <a:defRPr sz="1650">
                <a:latin typeface="Arial" pitchFamily="34" charset="0"/>
                <a:cs typeface="Arial" pitchFamily="34" charset="0"/>
              </a:defRPr>
            </a:lvl1pPr>
            <a:lvl2pPr>
              <a:spcBef>
                <a:spcPts val="0"/>
              </a:spcBef>
              <a:spcAft>
                <a:spcPts val="0"/>
              </a:spcAft>
              <a:defRPr sz="1650">
                <a:latin typeface="Arial" pitchFamily="34" charset="0"/>
                <a:cs typeface="Arial" pitchFamily="34" charset="0"/>
              </a:defRPr>
            </a:lvl2pPr>
            <a:lvl3pPr>
              <a:spcBef>
                <a:spcPts val="0"/>
              </a:spcBef>
              <a:spcAft>
                <a:spcPts val="0"/>
              </a:spcAft>
              <a:defRPr sz="1650">
                <a:latin typeface="Arial" pitchFamily="34" charset="0"/>
                <a:cs typeface="Arial" pitchFamily="34" charset="0"/>
              </a:defRPr>
            </a:lvl3pPr>
            <a:lvl4pPr>
              <a:spcBef>
                <a:spcPts val="0"/>
              </a:spcBef>
              <a:spcAft>
                <a:spcPts val="0"/>
              </a:spcAft>
              <a:defRPr sz="1650">
                <a:latin typeface="Arial" pitchFamily="34" charset="0"/>
                <a:cs typeface="Arial" pitchFamily="34" charset="0"/>
              </a:defRPr>
            </a:lvl4pPr>
            <a:lvl5pPr>
              <a:spcBef>
                <a:spcPts val="0"/>
              </a:spcBef>
              <a:spcAft>
                <a:spcPts val="0"/>
              </a:spcAft>
              <a:defRPr sz="1650">
                <a:latin typeface="Arial" pitchFamily="34" charset="0"/>
                <a:cs typeface="Arial" pitchFamily="34" charset="0"/>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a:xfrm>
            <a:off x="302935" y="800366"/>
            <a:ext cx="4170595" cy="449990"/>
          </a:xfrm>
          <a:solidFill>
            <a:schemeClr val="bg2"/>
          </a:solidFill>
          <a:ln>
            <a:noFill/>
          </a:ln>
        </p:spPr>
        <p:txBody>
          <a:bodyPr lIns="109662" tIns="109662" rIns="109662" bIns="109662"/>
          <a:lstStyle>
            <a:lvl1pPr>
              <a:spcBef>
                <a:spcPts val="0"/>
              </a:spcBef>
              <a:spcAft>
                <a:spcPts val="0"/>
              </a:spcAft>
              <a:defRPr sz="1650" b="1">
                <a:solidFill>
                  <a:schemeClr val="bg1"/>
                </a:solidFill>
                <a:latin typeface="Arial" pitchFamily="34" charset="0"/>
                <a:cs typeface="Arial" pitchFamily="34" charset="0"/>
              </a:defRPr>
            </a:lvl1pPr>
            <a:lvl2pPr>
              <a:spcBef>
                <a:spcPts val="0"/>
              </a:spcBef>
              <a:spcAft>
                <a:spcPts val="0"/>
              </a:spcAft>
              <a:defRPr sz="1650">
                <a:latin typeface="+mj-lt"/>
              </a:defRPr>
            </a:lvl2pPr>
            <a:lvl3pPr>
              <a:spcBef>
                <a:spcPts val="0"/>
              </a:spcBef>
              <a:spcAft>
                <a:spcPts val="0"/>
              </a:spcAft>
              <a:defRPr sz="1650">
                <a:latin typeface="+mj-lt"/>
              </a:defRPr>
            </a:lvl3pPr>
            <a:lvl4pPr>
              <a:spcBef>
                <a:spcPts val="0"/>
              </a:spcBef>
              <a:spcAft>
                <a:spcPts val="0"/>
              </a:spcAft>
              <a:defRPr sz="1650">
                <a:latin typeface="+mj-lt"/>
              </a:defRPr>
            </a:lvl4pPr>
            <a:lvl5pPr>
              <a:spcBef>
                <a:spcPts val="0"/>
              </a:spcBef>
              <a:spcAft>
                <a:spcPts val="0"/>
              </a:spcAft>
              <a:defRPr sz="1650">
                <a:latin typeface="+mj-lt"/>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p:txBody>
      </p:sp>
      <p:sp>
        <p:nvSpPr>
          <p:cNvPr id="6" name="Text Placeholder 4"/>
          <p:cNvSpPr>
            <a:spLocks noGrp="1"/>
          </p:cNvSpPr>
          <p:nvPr>
            <p:ph type="body" sz="quarter" idx="13"/>
          </p:nvPr>
        </p:nvSpPr>
        <p:spPr>
          <a:xfrm>
            <a:off x="4648204" y="800366"/>
            <a:ext cx="4170595" cy="449990"/>
          </a:xfrm>
          <a:solidFill>
            <a:schemeClr val="bg2"/>
          </a:solidFill>
          <a:ln>
            <a:noFill/>
          </a:ln>
        </p:spPr>
        <p:txBody>
          <a:bodyPr lIns="109662" tIns="109662" rIns="109662" bIns="109662"/>
          <a:lstStyle>
            <a:lvl1pPr>
              <a:spcBef>
                <a:spcPts val="0"/>
              </a:spcBef>
              <a:spcAft>
                <a:spcPts val="0"/>
              </a:spcAft>
              <a:defRPr sz="1650" b="1">
                <a:solidFill>
                  <a:schemeClr val="bg1"/>
                </a:solidFill>
                <a:latin typeface="Arial" pitchFamily="34" charset="0"/>
                <a:cs typeface="Arial" pitchFamily="34" charset="0"/>
              </a:defRPr>
            </a:lvl1pPr>
            <a:lvl2pPr>
              <a:spcBef>
                <a:spcPts val="0"/>
              </a:spcBef>
              <a:spcAft>
                <a:spcPts val="0"/>
              </a:spcAft>
              <a:defRPr sz="1650">
                <a:latin typeface="+mj-lt"/>
              </a:defRPr>
            </a:lvl2pPr>
            <a:lvl3pPr>
              <a:spcBef>
                <a:spcPts val="0"/>
              </a:spcBef>
              <a:spcAft>
                <a:spcPts val="0"/>
              </a:spcAft>
              <a:defRPr sz="1650">
                <a:latin typeface="+mj-lt"/>
              </a:defRPr>
            </a:lvl3pPr>
            <a:lvl4pPr>
              <a:spcBef>
                <a:spcPts val="0"/>
              </a:spcBef>
              <a:spcAft>
                <a:spcPts val="0"/>
              </a:spcAft>
              <a:defRPr sz="1650">
                <a:latin typeface="+mj-lt"/>
              </a:defRPr>
            </a:lvl4pPr>
            <a:lvl5pPr>
              <a:spcBef>
                <a:spcPts val="0"/>
              </a:spcBef>
              <a:spcAft>
                <a:spcPts val="0"/>
              </a:spcAft>
              <a:defRPr sz="1650">
                <a:latin typeface="+mj-lt"/>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p:txBody>
      </p:sp>
    </p:spTree>
    <p:extLst>
      <p:ext uri="{BB962C8B-B14F-4D97-AF65-F5344CB8AC3E}">
        <p14:creationId xmlns:p14="http://schemas.microsoft.com/office/powerpoint/2010/main" val="832186738"/>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Slide Number Placeholder 5"/>
          <p:cNvSpPr txBox="1">
            <a:spLocks/>
          </p:cNvSpPr>
          <p:nvPr userDrawn="1"/>
        </p:nvSpPr>
        <p:spPr bwMode="auto">
          <a:xfrm>
            <a:off x="8916348" y="5528125"/>
            <a:ext cx="129844" cy="126958"/>
          </a:xfrm>
          <a:prstGeom prst="rect">
            <a:avLst/>
          </a:prstGeom>
          <a:noFill/>
          <a:ln w="9525">
            <a:noFill/>
            <a:miter lim="800000"/>
            <a:headEnd/>
            <a:tailEnd/>
          </a:ln>
        </p:spPr>
        <p:txBody>
          <a:bodyPr wrap="none" lIns="0" tIns="0" rIns="0" bIns="0" anchor="ctr">
            <a:spAutoFit/>
          </a:bodyPr>
          <a:lstStyle/>
          <a:p>
            <a:pPr algn="r" defTabSz="821531"/>
            <a:fld id="{8757A256-030A-4140-92CE-E9AE6FFF9F02}" type="slidenum">
              <a:rPr lang="en-US" sz="825">
                <a:solidFill>
                  <a:srgbClr val="625753"/>
                </a:solidFill>
                <a:latin typeface="Segoe UI" pitchFamily="34" charset="0"/>
              </a:rPr>
              <a:pPr algn="r" defTabSz="821531"/>
              <a:t>‹#›</a:t>
            </a:fld>
            <a:endParaRPr lang="en-US" sz="825" dirty="0">
              <a:solidFill>
                <a:srgbClr val="625753"/>
              </a:solidFill>
              <a:latin typeface="Segoe UI" pitchFamily="34" charset="0"/>
            </a:endParaRPr>
          </a:p>
        </p:txBody>
      </p:sp>
      <p:pic>
        <p:nvPicPr>
          <p:cNvPr id="20" name="Picture 1" descr="image001"/>
          <p:cNvPicPr>
            <a:picLocks noChangeAspect="1" noChangeArrowheads="1"/>
          </p:cNvPicPr>
          <p:nvPr userDrawn="1"/>
        </p:nvPicPr>
        <p:blipFill>
          <a:blip r:embed="rId2" cstate="print"/>
          <a:srcRect/>
          <a:stretch>
            <a:fillRect/>
          </a:stretch>
        </p:blipFill>
        <p:spPr bwMode="auto">
          <a:xfrm>
            <a:off x="7433527" y="50394"/>
            <a:ext cx="1561375" cy="240333"/>
          </a:xfrm>
          <a:prstGeom prst="rect">
            <a:avLst/>
          </a:prstGeom>
          <a:noFill/>
          <a:ln w="9525">
            <a:noFill/>
            <a:miter lim="800000"/>
            <a:headEnd/>
            <a:tailEnd/>
          </a:ln>
        </p:spPr>
      </p:pic>
      <p:sp>
        <p:nvSpPr>
          <p:cNvPr id="11" name="Text Placeholder 4"/>
          <p:cNvSpPr>
            <a:spLocks noGrp="1"/>
          </p:cNvSpPr>
          <p:nvPr>
            <p:ph type="body" sz="quarter" idx="10"/>
          </p:nvPr>
        </p:nvSpPr>
        <p:spPr>
          <a:xfrm>
            <a:off x="302935" y="801180"/>
            <a:ext cx="4170595" cy="2134516"/>
          </a:xfrm>
          <a:ln>
            <a:solidFill>
              <a:schemeClr val="bg2"/>
            </a:solidFill>
          </a:ln>
        </p:spPr>
        <p:txBody>
          <a:bodyPr lIns="109662" tIns="657968" rIns="109662" bIns="109662">
            <a:noAutofit/>
          </a:bodyPr>
          <a:lstStyle>
            <a:lvl1pPr>
              <a:spcBef>
                <a:spcPts val="0"/>
              </a:spcBef>
              <a:spcAft>
                <a:spcPts val="0"/>
              </a:spcAft>
              <a:defRPr sz="1650">
                <a:latin typeface="Arial" pitchFamily="34" charset="0"/>
                <a:cs typeface="Arial" pitchFamily="34" charset="0"/>
              </a:defRPr>
            </a:lvl1pPr>
            <a:lvl2pPr>
              <a:spcBef>
                <a:spcPts val="0"/>
              </a:spcBef>
              <a:spcAft>
                <a:spcPts val="0"/>
              </a:spcAft>
              <a:defRPr sz="1650">
                <a:latin typeface="Arial" pitchFamily="34" charset="0"/>
                <a:cs typeface="Arial" pitchFamily="34" charset="0"/>
              </a:defRPr>
            </a:lvl2pPr>
            <a:lvl3pPr>
              <a:spcBef>
                <a:spcPts val="0"/>
              </a:spcBef>
              <a:spcAft>
                <a:spcPts val="0"/>
              </a:spcAft>
              <a:defRPr sz="1650">
                <a:latin typeface="Arial" pitchFamily="34" charset="0"/>
                <a:cs typeface="Arial" pitchFamily="34" charset="0"/>
              </a:defRPr>
            </a:lvl3pPr>
            <a:lvl4pPr>
              <a:spcBef>
                <a:spcPts val="0"/>
              </a:spcBef>
              <a:spcAft>
                <a:spcPts val="0"/>
              </a:spcAft>
              <a:defRPr sz="1650">
                <a:latin typeface="Arial" pitchFamily="34" charset="0"/>
                <a:cs typeface="Arial" pitchFamily="34" charset="0"/>
              </a:defRPr>
            </a:lvl4pPr>
            <a:lvl5pPr>
              <a:spcBef>
                <a:spcPts val="0"/>
              </a:spcBef>
              <a:spcAft>
                <a:spcPts val="0"/>
              </a:spcAft>
              <a:defRPr sz="1650">
                <a:latin typeface="Arial" pitchFamily="34" charset="0"/>
                <a:cs typeface="Arial" pitchFamily="34" charset="0"/>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1"/>
          </p:nvPr>
        </p:nvSpPr>
        <p:spPr>
          <a:xfrm>
            <a:off x="4648204" y="801180"/>
            <a:ext cx="4170595" cy="2134516"/>
          </a:xfrm>
          <a:ln>
            <a:solidFill>
              <a:schemeClr val="bg2"/>
            </a:solidFill>
          </a:ln>
        </p:spPr>
        <p:txBody>
          <a:bodyPr lIns="109662" tIns="657968" rIns="109662" bIns="109662">
            <a:noAutofit/>
          </a:bodyPr>
          <a:lstStyle>
            <a:lvl1pPr>
              <a:spcBef>
                <a:spcPts val="0"/>
              </a:spcBef>
              <a:spcAft>
                <a:spcPts val="0"/>
              </a:spcAft>
              <a:defRPr sz="1650">
                <a:latin typeface="Arial" pitchFamily="34" charset="0"/>
                <a:cs typeface="Arial" pitchFamily="34" charset="0"/>
              </a:defRPr>
            </a:lvl1pPr>
            <a:lvl2pPr>
              <a:spcBef>
                <a:spcPts val="0"/>
              </a:spcBef>
              <a:spcAft>
                <a:spcPts val="0"/>
              </a:spcAft>
              <a:defRPr sz="1650">
                <a:latin typeface="Arial" pitchFamily="34" charset="0"/>
                <a:cs typeface="Arial" pitchFamily="34" charset="0"/>
              </a:defRPr>
            </a:lvl2pPr>
            <a:lvl3pPr>
              <a:spcBef>
                <a:spcPts val="0"/>
              </a:spcBef>
              <a:spcAft>
                <a:spcPts val="0"/>
              </a:spcAft>
              <a:defRPr sz="1650">
                <a:latin typeface="Arial" pitchFamily="34" charset="0"/>
                <a:cs typeface="Arial" pitchFamily="34" charset="0"/>
              </a:defRPr>
            </a:lvl3pPr>
            <a:lvl4pPr>
              <a:spcBef>
                <a:spcPts val="0"/>
              </a:spcBef>
              <a:spcAft>
                <a:spcPts val="0"/>
              </a:spcAft>
              <a:defRPr sz="1650">
                <a:latin typeface="Arial" pitchFamily="34" charset="0"/>
                <a:cs typeface="Arial" pitchFamily="34" charset="0"/>
              </a:defRPr>
            </a:lvl4pPr>
            <a:lvl5pPr>
              <a:spcBef>
                <a:spcPts val="0"/>
              </a:spcBef>
              <a:spcAft>
                <a:spcPts val="0"/>
              </a:spcAft>
              <a:defRPr sz="1650">
                <a:latin typeface="Arial" pitchFamily="34" charset="0"/>
                <a:cs typeface="Arial" pitchFamily="34" charset="0"/>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p:cNvSpPr>
            <a:spLocks noGrp="1"/>
          </p:cNvSpPr>
          <p:nvPr>
            <p:ph type="body" sz="quarter" idx="12"/>
          </p:nvPr>
        </p:nvSpPr>
        <p:spPr>
          <a:xfrm>
            <a:off x="302935" y="801181"/>
            <a:ext cx="4170595" cy="449990"/>
          </a:xfrm>
          <a:solidFill>
            <a:schemeClr val="bg2"/>
          </a:solidFill>
          <a:ln>
            <a:noFill/>
          </a:ln>
        </p:spPr>
        <p:txBody>
          <a:bodyPr lIns="109662" tIns="109662" rIns="109662" bIns="109662"/>
          <a:lstStyle>
            <a:lvl1pPr>
              <a:spcBef>
                <a:spcPts val="0"/>
              </a:spcBef>
              <a:spcAft>
                <a:spcPts val="0"/>
              </a:spcAft>
              <a:defRPr sz="1650" b="1">
                <a:solidFill>
                  <a:schemeClr val="bg1"/>
                </a:solidFill>
                <a:latin typeface="Arial" pitchFamily="34" charset="0"/>
                <a:cs typeface="Arial" pitchFamily="34" charset="0"/>
              </a:defRPr>
            </a:lvl1pPr>
            <a:lvl2pPr>
              <a:spcBef>
                <a:spcPts val="0"/>
              </a:spcBef>
              <a:spcAft>
                <a:spcPts val="0"/>
              </a:spcAft>
              <a:defRPr sz="1650">
                <a:latin typeface="+mj-lt"/>
              </a:defRPr>
            </a:lvl2pPr>
            <a:lvl3pPr>
              <a:spcBef>
                <a:spcPts val="0"/>
              </a:spcBef>
              <a:spcAft>
                <a:spcPts val="0"/>
              </a:spcAft>
              <a:defRPr sz="1650">
                <a:latin typeface="+mj-lt"/>
              </a:defRPr>
            </a:lvl3pPr>
            <a:lvl4pPr>
              <a:spcBef>
                <a:spcPts val="0"/>
              </a:spcBef>
              <a:spcAft>
                <a:spcPts val="0"/>
              </a:spcAft>
              <a:defRPr sz="1650">
                <a:latin typeface="+mj-lt"/>
              </a:defRPr>
            </a:lvl4pPr>
            <a:lvl5pPr>
              <a:spcBef>
                <a:spcPts val="0"/>
              </a:spcBef>
              <a:spcAft>
                <a:spcPts val="0"/>
              </a:spcAft>
              <a:defRPr sz="1650">
                <a:latin typeface="+mj-lt"/>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p:txBody>
      </p:sp>
      <p:sp>
        <p:nvSpPr>
          <p:cNvPr id="14" name="Text Placeholder 4"/>
          <p:cNvSpPr>
            <a:spLocks noGrp="1"/>
          </p:cNvSpPr>
          <p:nvPr>
            <p:ph type="body" sz="quarter" idx="13"/>
          </p:nvPr>
        </p:nvSpPr>
        <p:spPr>
          <a:xfrm>
            <a:off x="4648204" y="801181"/>
            <a:ext cx="4170595" cy="449990"/>
          </a:xfrm>
          <a:solidFill>
            <a:schemeClr val="bg2"/>
          </a:solidFill>
          <a:ln>
            <a:noFill/>
          </a:ln>
        </p:spPr>
        <p:txBody>
          <a:bodyPr lIns="109662" tIns="109662" rIns="109662" bIns="109662"/>
          <a:lstStyle>
            <a:lvl1pPr>
              <a:spcBef>
                <a:spcPts val="0"/>
              </a:spcBef>
              <a:spcAft>
                <a:spcPts val="0"/>
              </a:spcAft>
              <a:defRPr sz="1650" b="1">
                <a:solidFill>
                  <a:schemeClr val="bg1"/>
                </a:solidFill>
                <a:latin typeface="Arial" pitchFamily="34" charset="0"/>
                <a:cs typeface="Arial" pitchFamily="34" charset="0"/>
              </a:defRPr>
            </a:lvl1pPr>
            <a:lvl2pPr>
              <a:spcBef>
                <a:spcPts val="0"/>
              </a:spcBef>
              <a:spcAft>
                <a:spcPts val="0"/>
              </a:spcAft>
              <a:defRPr sz="1650">
                <a:latin typeface="+mj-lt"/>
              </a:defRPr>
            </a:lvl2pPr>
            <a:lvl3pPr>
              <a:spcBef>
                <a:spcPts val="0"/>
              </a:spcBef>
              <a:spcAft>
                <a:spcPts val="0"/>
              </a:spcAft>
              <a:defRPr sz="1650">
                <a:latin typeface="+mj-lt"/>
              </a:defRPr>
            </a:lvl3pPr>
            <a:lvl4pPr>
              <a:spcBef>
                <a:spcPts val="0"/>
              </a:spcBef>
              <a:spcAft>
                <a:spcPts val="0"/>
              </a:spcAft>
              <a:defRPr sz="1650">
                <a:latin typeface="+mj-lt"/>
              </a:defRPr>
            </a:lvl4pPr>
            <a:lvl5pPr>
              <a:spcBef>
                <a:spcPts val="0"/>
              </a:spcBef>
              <a:spcAft>
                <a:spcPts val="0"/>
              </a:spcAft>
              <a:defRPr sz="1650">
                <a:latin typeface="+mj-lt"/>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p:txBody>
      </p:sp>
      <p:sp>
        <p:nvSpPr>
          <p:cNvPr id="15" name="Text Placeholder 4"/>
          <p:cNvSpPr>
            <a:spLocks noGrp="1"/>
          </p:cNvSpPr>
          <p:nvPr>
            <p:ph type="body" sz="quarter" idx="14"/>
          </p:nvPr>
        </p:nvSpPr>
        <p:spPr>
          <a:xfrm>
            <a:off x="302935" y="3085714"/>
            <a:ext cx="4170595" cy="2134516"/>
          </a:xfrm>
          <a:ln>
            <a:solidFill>
              <a:schemeClr val="bg2"/>
            </a:solidFill>
          </a:ln>
        </p:spPr>
        <p:txBody>
          <a:bodyPr lIns="109662" tIns="657968" rIns="109662" bIns="109662">
            <a:noAutofit/>
          </a:bodyPr>
          <a:lstStyle>
            <a:lvl1pPr>
              <a:spcBef>
                <a:spcPts val="0"/>
              </a:spcBef>
              <a:spcAft>
                <a:spcPts val="0"/>
              </a:spcAft>
              <a:defRPr sz="1650">
                <a:latin typeface="Arial" pitchFamily="34" charset="0"/>
                <a:cs typeface="Arial" pitchFamily="34" charset="0"/>
              </a:defRPr>
            </a:lvl1pPr>
            <a:lvl2pPr>
              <a:spcBef>
                <a:spcPts val="0"/>
              </a:spcBef>
              <a:spcAft>
                <a:spcPts val="0"/>
              </a:spcAft>
              <a:defRPr sz="1650">
                <a:latin typeface="Arial" pitchFamily="34" charset="0"/>
                <a:cs typeface="Arial" pitchFamily="34" charset="0"/>
              </a:defRPr>
            </a:lvl2pPr>
            <a:lvl3pPr>
              <a:spcBef>
                <a:spcPts val="0"/>
              </a:spcBef>
              <a:spcAft>
                <a:spcPts val="0"/>
              </a:spcAft>
              <a:defRPr sz="1650">
                <a:latin typeface="Arial" pitchFamily="34" charset="0"/>
                <a:cs typeface="Arial" pitchFamily="34" charset="0"/>
              </a:defRPr>
            </a:lvl3pPr>
            <a:lvl4pPr>
              <a:spcBef>
                <a:spcPts val="0"/>
              </a:spcBef>
              <a:spcAft>
                <a:spcPts val="0"/>
              </a:spcAft>
              <a:defRPr sz="1650">
                <a:latin typeface="Arial" pitchFamily="34" charset="0"/>
                <a:cs typeface="Arial" pitchFamily="34" charset="0"/>
              </a:defRPr>
            </a:lvl4pPr>
            <a:lvl5pPr>
              <a:spcBef>
                <a:spcPts val="0"/>
              </a:spcBef>
              <a:spcAft>
                <a:spcPts val="0"/>
              </a:spcAft>
              <a:defRPr sz="1650">
                <a:latin typeface="Arial" pitchFamily="34" charset="0"/>
                <a:cs typeface="Arial" pitchFamily="34" charset="0"/>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4"/>
          <p:cNvSpPr>
            <a:spLocks noGrp="1"/>
          </p:cNvSpPr>
          <p:nvPr>
            <p:ph type="body" sz="quarter" idx="15"/>
          </p:nvPr>
        </p:nvSpPr>
        <p:spPr>
          <a:xfrm>
            <a:off x="4648204" y="3085714"/>
            <a:ext cx="4170595" cy="2134516"/>
          </a:xfrm>
          <a:ln>
            <a:solidFill>
              <a:schemeClr val="bg2"/>
            </a:solidFill>
          </a:ln>
        </p:spPr>
        <p:txBody>
          <a:bodyPr lIns="109662" tIns="657968" rIns="109662" bIns="109662">
            <a:noAutofit/>
          </a:bodyPr>
          <a:lstStyle>
            <a:lvl1pPr>
              <a:spcBef>
                <a:spcPts val="0"/>
              </a:spcBef>
              <a:spcAft>
                <a:spcPts val="0"/>
              </a:spcAft>
              <a:defRPr sz="1650">
                <a:latin typeface="Arial" pitchFamily="34" charset="0"/>
                <a:cs typeface="Arial" pitchFamily="34" charset="0"/>
              </a:defRPr>
            </a:lvl1pPr>
            <a:lvl2pPr>
              <a:spcBef>
                <a:spcPts val="0"/>
              </a:spcBef>
              <a:spcAft>
                <a:spcPts val="0"/>
              </a:spcAft>
              <a:defRPr sz="1650">
                <a:latin typeface="Arial" pitchFamily="34" charset="0"/>
                <a:cs typeface="Arial" pitchFamily="34" charset="0"/>
              </a:defRPr>
            </a:lvl2pPr>
            <a:lvl3pPr>
              <a:spcBef>
                <a:spcPts val="0"/>
              </a:spcBef>
              <a:spcAft>
                <a:spcPts val="0"/>
              </a:spcAft>
              <a:defRPr sz="1650">
                <a:latin typeface="Arial" pitchFamily="34" charset="0"/>
                <a:cs typeface="Arial" pitchFamily="34" charset="0"/>
              </a:defRPr>
            </a:lvl3pPr>
            <a:lvl4pPr>
              <a:spcBef>
                <a:spcPts val="0"/>
              </a:spcBef>
              <a:spcAft>
                <a:spcPts val="0"/>
              </a:spcAft>
              <a:defRPr sz="1650">
                <a:latin typeface="Arial" pitchFamily="34" charset="0"/>
                <a:cs typeface="Arial" pitchFamily="34" charset="0"/>
              </a:defRPr>
            </a:lvl4pPr>
            <a:lvl5pPr>
              <a:spcBef>
                <a:spcPts val="0"/>
              </a:spcBef>
              <a:spcAft>
                <a:spcPts val="0"/>
              </a:spcAft>
              <a:defRPr sz="1650">
                <a:latin typeface="Arial" pitchFamily="34" charset="0"/>
                <a:cs typeface="Arial" pitchFamily="34" charset="0"/>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p:cNvSpPr>
            <a:spLocks noGrp="1"/>
          </p:cNvSpPr>
          <p:nvPr>
            <p:ph type="body" sz="quarter" idx="16"/>
          </p:nvPr>
        </p:nvSpPr>
        <p:spPr>
          <a:xfrm>
            <a:off x="302935" y="3085718"/>
            <a:ext cx="4170595" cy="449990"/>
          </a:xfrm>
          <a:solidFill>
            <a:schemeClr val="bg2"/>
          </a:solidFill>
          <a:ln>
            <a:noFill/>
          </a:ln>
        </p:spPr>
        <p:txBody>
          <a:bodyPr lIns="109662" tIns="109662" rIns="109662" bIns="109662"/>
          <a:lstStyle>
            <a:lvl1pPr>
              <a:spcBef>
                <a:spcPts val="0"/>
              </a:spcBef>
              <a:spcAft>
                <a:spcPts val="0"/>
              </a:spcAft>
              <a:defRPr sz="1650" b="1">
                <a:solidFill>
                  <a:schemeClr val="bg1"/>
                </a:solidFill>
                <a:latin typeface="Arial" pitchFamily="34" charset="0"/>
                <a:cs typeface="Arial" pitchFamily="34" charset="0"/>
              </a:defRPr>
            </a:lvl1pPr>
            <a:lvl2pPr>
              <a:spcBef>
                <a:spcPts val="0"/>
              </a:spcBef>
              <a:spcAft>
                <a:spcPts val="0"/>
              </a:spcAft>
              <a:defRPr sz="1650">
                <a:latin typeface="+mj-lt"/>
              </a:defRPr>
            </a:lvl2pPr>
            <a:lvl3pPr>
              <a:spcBef>
                <a:spcPts val="0"/>
              </a:spcBef>
              <a:spcAft>
                <a:spcPts val="0"/>
              </a:spcAft>
              <a:defRPr sz="1650">
                <a:latin typeface="+mj-lt"/>
              </a:defRPr>
            </a:lvl3pPr>
            <a:lvl4pPr>
              <a:spcBef>
                <a:spcPts val="0"/>
              </a:spcBef>
              <a:spcAft>
                <a:spcPts val="0"/>
              </a:spcAft>
              <a:defRPr sz="1650">
                <a:latin typeface="+mj-lt"/>
              </a:defRPr>
            </a:lvl4pPr>
            <a:lvl5pPr>
              <a:spcBef>
                <a:spcPts val="0"/>
              </a:spcBef>
              <a:spcAft>
                <a:spcPts val="0"/>
              </a:spcAft>
              <a:defRPr sz="1650">
                <a:latin typeface="+mj-lt"/>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p:txBody>
      </p:sp>
      <p:sp>
        <p:nvSpPr>
          <p:cNvPr id="18" name="Text Placeholder 4"/>
          <p:cNvSpPr>
            <a:spLocks noGrp="1"/>
          </p:cNvSpPr>
          <p:nvPr>
            <p:ph type="body" sz="quarter" idx="17"/>
          </p:nvPr>
        </p:nvSpPr>
        <p:spPr>
          <a:xfrm>
            <a:off x="4648204" y="3085718"/>
            <a:ext cx="4170595" cy="449990"/>
          </a:xfrm>
          <a:solidFill>
            <a:schemeClr val="bg2"/>
          </a:solidFill>
          <a:ln>
            <a:noFill/>
          </a:ln>
        </p:spPr>
        <p:txBody>
          <a:bodyPr lIns="109662" tIns="109662" rIns="109662" bIns="109662"/>
          <a:lstStyle>
            <a:lvl1pPr>
              <a:spcBef>
                <a:spcPts val="0"/>
              </a:spcBef>
              <a:spcAft>
                <a:spcPts val="0"/>
              </a:spcAft>
              <a:defRPr sz="1650" b="1">
                <a:solidFill>
                  <a:schemeClr val="bg1"/>
                </a:solidFill>
                <a:latin typeface="Arial" pitchFamily="34" charset="0"/>
                <a:cs typeface="Arial" pitchFamily="34" charset="0"/>
              </a:defRPr>
            </a:lvl1pPr>
            <a:lvl2pPr>
              <a:spcBef>
                <a:spcPts val="0"/>
              </a:spcBef>
              <a:spcAft>
                <a:spcPts val="0"/>
              </a:spcAft>
              <a:defRPr sz="1650">
                <a:latin typeface="+mj-lt"/>
              </a:defRPr>
            </a:lvl2pPr>
            <a:lvl3pPr>
              <a:spcBef>
                <a:spcPts val="0"/>
              </a:spcBef>
              <a:spcAft>
                <a:spcPts val="0"/>
              </a:spcAft>
              <a:defRPr sz="1650">
                <a:latin typeface="+mj-lt"/>
              </a:defRPr>
            </a:lvl3pPr>
            <a:lvl4pPr>
              <a:spcBef>
                <a:spcPts val="0"/>
              </a:spcBef>
              <a:spcAft>
                <a:spcPts val="0"/>
              </a:spcAft>
              <a:defRPr sz="1650">
                <a:latin typeface="+mj-lt"/>
              </a:defRPr>
            </a:lvl4pPr>
            <a:lvl5pPr>
              <a:spcBef>
                <a:spcPts val="0"/>
              </a:spcBef>
              <a:spcAft>
                <a:spcPts val="0"/>
              </a:spcAft>
              <a:defRPr sz="1650">
                <a:latin typeface="+mj-lt"/>
              </a:defRPr>
            </a:lvl5pPr>
            <a:lvl6pPr marL="1028076" indent="-209899">
              <a:spcBef>
                <a:spcPts val="0"/>
              </a:spcBef>
              <a:spcAft>
                <a:spcPts val="0"/>
              </a:spcAft>
              <a:buSzPct val="70000"/>
              <a:defRPr sz="1650">
                <a:latin typeface="+mj-lt"/>
              </a:defRPr>
            </a:lvl6pPr>
            <a:lvl7pPr marL="1233692" indent="-205616">
              <a:spcBef>
                <a:spcPts val="0"/>
              </a:spcBef>
              <a:spcAft>
                <a:spcPts val="0"/>
              </a:spcAft>
              <a:buSzPct val="70000"/>
              <a:buFont typeface="Arial" pitchFamily="34" charset="0"/>
              <a:buChar char="–"/>
              <a:defRPr sz="1650" baseline="0">
                <a:latin typeface="+mj-lt"/>
              </a:defRPr>
            </a:lvl7pPr>
            <a:lvl8pPr marL="1439306" indent="-205616">
              <a:spcBef>
                <a:spcPts val="0"/>
              </a:spcBef>
              <a:spcAft>
                <a:spcPts val="0"/>
              </a:spcAft>
              <a:buSzPct val="70000"/>
              <a:defRPr sz="1650" baseline="0">
                <a:latin typeface="+mj-lt"/>
              </a:defRPr>
            </a:lvl8pPr>
            <a:lvl9pPr marL="1640638" indent="-201332">
              <a:spcBef>
                <a:spcPts val="0"/>
              </a:spcBef>
              <a:spcAft>
                <a:spcPts val="0"/>
              </a:spcAft>
              <a:buSzPct val="70000"/>
              <a:buFont typeface="Arial" pitchFamily="34" charset="0"/>
              <a:buChar char="–"/>
              <a:defRPr sz="1650">
                <a:latin typeface="+mj-lt"/>
              </a:defRPr>
            </a:lvl9pPr>
          </a:lstStyle>
          <a:p>
            <a:pPr lvl="0"/>
            <a:r>
              <a:rPr lang="en-US"/>
              <a:t>Click to edit Master text styles</a:t>
            </a:r>
          </a:p>
        </p:txBody>
      </p:sp>
      <p:sp>
        <p:nvSpPr>
          <p:cNvPr id="21" name="Title 1"/>
          <p:cNvSpPr>
            <a:spLocks noGrp="1"/>
          </p:cNvSpPr>
          <p:nvPr>
            <p:ph type="title"/>
          </p:nvPr>
        </p:nvSpPr>
        <p:spPr>
          <a:xfrm>
            <a:off x="71127" y="262591"/>
            <a:ext cx="5133475" cy="301236"/>
          </a:xfrm>
        </p:spPr>
        <p:txBody>
          <a:bodyPr/>
          <a:lstStyle>
            <a:lvl1pPr algn="l">
              <a:defRPr sz="2175"/>
            </a:lvl1pPr>
          </a:lstStyle>
          <a:p>
            <a:r>
              <a:rPr lang="en-US" dirty="0"/>
              <a:t>Click to edit Master title style</a:t>
            </a:r>
          </a:p>
        </p:txBody>
      </p:sp>
    </p:spTree>
    <p:extLst>
      <p:ext uri="{BB962C8B-B14F-4D97-AF65-F5344CB8AC3E}">
        <p14:creationId xmlns:p14="http://schemas.microsoft.com/office/powerpoint/2010/main" val="2911630238"/>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extBox 3"/>
          <p:cNvSpPr txBox="1">
            <a:spLocks noChangeArrowheads="1"/>
          </p:cNvSpPr>
          <p:nvPr userDrawn="1"/>
        </p:nvSpPr>
        <p:spPr bwMode="gray">
          <a:xfrm>
            <a:off x="1366950" y="2907878"/>
            <a:ext cx="2146421" cy="253916"/>
          </a:xfrm>
          <a:prstGeom prst="rect">
            <a:avLst/>
          </a:prstGeom>
          <a:noFill/>
          <a:ln w="9525">
            <a:noFill/>
            <a:miter lim="800000"/>
            <a:headEnd/>
            <a:tailEnd/>
          </a:ln>
        </p:spPr>
        <p:txBody>
          <a:bodyPr wrap="none" lIns="0" tIns="0" rIns="0" bIns="0" anchor="b">
            <a:spAutoFit/>
          </a:bodyPr>
          <a:lstStyle/>
          <a:p>
            <a:pPr defTabSz="821531"/>
            <a:r>
              <a:rPr lang="en-US" sz="1650" b="1" dirty="0">
                <a:solidFill>
                  <a:srgbClr val="625756"/>
                </a:solidFill>
                <a:latin typeface="Segoe UI" pitchFamily="34" charset="0"/>
                <a:cs typeface="Arial" charset="0"/>
              </a:rPr>
              <a:t>mahindrasatyam.com</a:t>
            </a:r>
          </a:p>
        </p:txBody>
      </p:sp>
      <p:sp>
        <p:nvSpPr>
          <p:cNvPr id="4" name="TextBox 4"/>
          <p:cNvSpPr txBox="1">
            <a:spLocks noChangeArrowheads="1"/>
          </p:cNvSpPr>
          <p:nvPr userDrawn="1"/>
        </p:nvSpPr>
        <p:spPr bwMode="gray">
          <a:xfrm>
            <a:off x="1366949" y="3527460"/>
            <a:ext cx="6729774" cy="1079783"/>
          </a:xfrm>
          <a:prstGeom prst="rect">
            <a:avLst/>
          </a:prstGeom>
          <a:noFill/>
          <a:ln w="9525">
            <a:noFill/>
            <a:miter lim="800000"/>
            <a:headEnd/>
            <a:tailEnd/>
          </a:ln>
        </p:spPr>
        <p:txBody>
          <a:bodyPr lIns="0" tIns="0" rIns="0" bIns="0">
            <a:spAutoFit/>
          </a:bodyPr>
          <a:lstStyle/>
          <a:p>
            <a:pPr algn="just" defTabSz="821531">
              <a:spcBef>
                <a:spcPts val="544"/>
              </a:spcBef>
            </a:pPr>
            <a:r>
              <a:rPr lang="en-US" sz="825" b="1" dirty="0">
                <a:solidFill>
                  <a:srgbClr val="625756"/>
                </a:solidFill>
                <a:latin typeface="Segoe UI" pitchFamily="34" charset="0"/>
              </a:rPr>
              <a:t>Safe Harbor</a:t>
            </a:r>
          </a:p>
          <a:p>
            <a:pPr algn="just" defTabSz="821531">
              <a:spcBef>
                <a:spcPts val="544"/>
              </a:spcBef>
            </a:pPr>
            <a:r>
              <a:rPr lang="en-US" sz="825" dirty="0">
                <a:solidFill>
                  <a:srgbClr val="625756"/>
                </a:solidFill>
                <a:latin typeface="Segoe UI" pitchFamily="34" charset="0"/>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825" b="1" dirty="0">
              <a:solidFill>
                <a:srgbClr val="625756"/>
              </a:solidFill>
              <a:latin typeface="Segoe UI" pitchFamily="34" charset="0"/>
            </a:endParaRPr>
          </a:p>
        </p:txBody>
      </p:sp>
      <p:sp>
        <p:nvSpPr>
          <p:cNvPr id="2" name="Title 1"/>
          <p:cNvSpPr>
            <a:spLocks noGrp="1"/>
          </p:cNvSpPr>
          <p:nvPr>
            <p:ph type="title"/>
          </p:nvPr>
        </p:nvSpPr>
        <p:spPr>
          <a:xfrm>
            <a:off x="1366838" y="1139705"/>
            <a:ext cx="6729984" cy="1371145"/>
          </a:xfrm>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1838508005"/>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5296969"/>
            <a:ext cx="2133600" cy="304271"/>
          </a:xfrm>
          <a:prstGeom prst="rect">
            <a:avLst/>
          </a:prstGeom>
        </p:spPr>
        <p:txBody>
          <a:bodyPr lIns="89592" tIns="44796" rIns="89592" bIns="44796"/>
          <a:lstStyle/>
          <a:p>
            <a:pPr defTabSz="912191" eaLnBrk="0" hangingPunct="0"/>
            <a:fld id="{4A53FA9F-87A6-4D37-A0F1-A2276FC2F9E9}" type="datetimeFigureOut">
              <a:rPr lang="en-US" sz="1797" smtClean="0">
                <a:solidFill>
                  <a:prstClr val="black"/>
                </a:solidFill>
              </a:rPr>
              <a:pPr defTabSz="912191" eaLnBrk="0" hangingPunct="0"/>
              <a:t>4/2/2019</a:t>
            </a:fld>
            <a:endParaRPr lang="en-US" sz="1797">
              <a:solidFill>
                <a:prstClr val="black"/>
              </a:solidFill>
            </a:endParaRPr>
          </a:p>
        </p:txBody>
      </p:sp>
      <p:sp>
        <p:nvSpPr>
          <p:cNvPr id="4" name="Footer Placeholder 3"/>
          <p:cNvSpPr>
            <a:spLocks noGrp="1"/>
          </p:cNvSpPr>
          <p:nvPr>
            <p:ph type="ftr" sz="quarter" idx="11"/>
          </p:nvPr>
        </p:nvSpPr>
        <p:spPr>
          <a:xfrm>
            <a:off x="3124209" y="5296969"/>
            <a:ext cx="2895601" cy="304271"/>
          </a:xfrm>
          <a:prstGeom prst="rect">
            <a:avLst/>
          </a:prstGeom>
        </p:spPr>
        <p:txBody>
          <a:bodyPr lIns="89592" tIns="44796" rIns="89592" bIns="44796"/>
          <a:lstStyle/>
          <a:p>
            <a:pPr defTabSz="912191" eaLnBrk="0" hangingPunct="0"/>
            <a:endParaRPr lang="en-US" sz="1797">
              <a:solidFill>
                <a:prstClr val="black"/>
              </a:solidFill>
            </a:endParaRPr>
          </a:p>
        </p:txBody>
      </p:sp>
      <p:sp>
        <p:nvSpPr>
          <p:cNvPr id="5" name="Slide Number Placeholder 4"/>
          <p:cNvSpPr>
            <a:spLocks noGrp="1"/>
          </p:cNvSpPr>
          <p:nvPr>
            <p:ph type="sldNum" sz="quarter" idx="12"/>
          </p:nvPr>
        </p:nvSpPr>
        <p:spPr>
          <a:xfrm>
            <a:off x="6553202" y="5296969"/>
            <a:ext cx="2133600" cy="304271"/>
          </a:xfrm>
          <a:prstGeom prst="rect">
            <a:avLst/>
          </a:prstGeom>
        </p:spPr>
        <p:txBody>
          <a:bodyPr/>
          <a:lstStyle/>
          <a:p>
            <a:pPr defTabSz="834629" eaLnBrk="0" hangingPunct="0"/>
            <a:fld id="{74AA90BB-0965-4797-9AF9-411585D379CB}" type="slidenum">
              <a:rPr lang="en-US" sz="1650" smtClean="0">
                <a:solidFill>
                  <a:prstClr val="black">
                    <a:tint val="75000"/>
                  </a:prstClr>
                </a:solidFill>
              </a:rPr>
              <a:pPr defTabSz="834629" eaLnBrk="0" hangingPunct="0"/>
              <a:t>‹#›</a:t>
            </a:fld>
            <a:endParaRPr lang="en-US" sz="1650">
              <a:solidFill>
                <a:prstClr val="black">
                  <a:tint val="75000"/>
                </a:prstClr>
              </a:solidFill>
            </a:endParaRPr>
          </a:p>
        </p:txBody>
      </p:sp>
    </p:spTree>
    <p:extLst>
      <p:ext uri="{BB962C8B-B14F-4D97-AF65-F5344CB8AC3E}">
        <p14:creationId xmlns:p14="http://schemas.microsoft.com/office/powerpoint/2010/main" val="276521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002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Rectangle 4"/>
          <p:cNvSpPr/>
          <p:nvPr userDrawn="1"/>
        </p:nvSpPr>
        <p:spPr>
          <a:xfrm>
            <a:off x="0" y="5372100"/>
            <a:ext cx="9144000" cy="3429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p:cNvSpPr/>
          <p:nvPr userDrawn="1"/>
        </p:nvSpPr>
        <p:spPr>
          <a:xfrm>
            <a:off x="0" y="4838700"/>
            <a:ext cx="9144000" cy="87206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en-IN" sz="2400" dirty="0">
                <a:solidFill>
                  <a:schemeClr val="bg1"/>
                </a:solidFill>
              </a:rPr>
              <a:t>Thank You</a:t>
            </a:r>
          </a:p>
        </p:txBody>
      </p:sp>
    </p:spTree>
    <p:extLst>
      <p:ext uri="{BB962C8B-B14F-4D97-AF65-F5344CB8AC3E}">
        <p14:creationId xmlns:p14="http://schemas.microsoft.com/office/powerpoint/2010/main" val="1579542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948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5"/>
            <a:ext cx="8229600" cy="430887"/>
          </a:xfrm>
          <a:prstGeom prst="rect">
            <a:avLst/>
          </a:prstGeom>
        </p:spPr>
        <p:txBody>
          <a:bodyPr/>
          <a:lstStyle>
            <a:lvl1pPr>
              <a:defRPr sz="2800"/>
            </a:lvl1pPr>
          </a:lstStyle>
          <a:p>
            <a:r>
              <a:rPr lang="en-US" dirty="0"/>
              <a:t>Click to edit Master title style</a:t>
            </a:r>
          </a:p>
        </p:txBody>
      </p:sp>
      <p:sp>
        <p:nvSpPr>
          <p:cNvPr id="3" name="Table Placeholder 2"/>
          <p:cNvSpPr>
            <a:spLocks noGrp="1"/>
          </p:cNvSpPr>
          <p:nvPr>
            <p:ph type="tbl" idx="1"/>
          </p:nvPr>
        </p:nvSpPr>
        <p:spPr>
          <a:xfrm>
            <a:off x="457200" y="1333504"/>
            <a:ext cx="8229600" cy="276999"/>
          </a:xfrm>
          <a:prstGeom prst="rect">
            <a:avLst/>
          </a:prstGeom>
        </p:spPr>
        <p:txBody>
          <a:bodyPr/>
          <a:lstStyle>
            <a:lvl1pPr>
              <a:defRPr>
                <a:solidFill>
                  <a:schemeClr val="tx1">
                    <a:lumMod val="75000"/>
                    <a:lumOff val="25000"/>
                  </a:schemeClr>
                </a:solidFill>
              </a:defRPr>
            </a:lvl1pPr>
          </a:lstStyle>
          <a:p>
            <a:pPr lvl="0"/>
            <a:r>
              <a:rPr lang="en-US" noProof="0" dirty="0"/>
              <a:t>Click icon to add table</a:t>
            </a:r>
          </a:p>
        </p:txBody>
      </p:sp>
    </p:spTree>
    <p:extLst>
      <p:ext uri="{BB962C8B-B14F-4D97-AF65-F5344CB8AC3E}">
        <p14:creationId xmlns:p14="http://schemas.microsoft.com/office/powerpoint/2010/main" val="941518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481016" y="1643063"/>
            <a:ext cx="8212137" cy="1292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2874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495565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3" y="4127500"/>
            <a:ext cx="9141619" cy="15875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095897"/>
            <a:ext cx="9141619" cy="53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4229100"/>
            <a:ext cx="7584948" cy="685800"/>
          </a:xfrm>
        </p:spPr>
        <p:txBody>
          <a:bodyPr lIns="71323" tIns="0" rIns="71323" bIns="0" anchor="b">
            <a:noAutofit/>
          </a:bodyPr>
          <a:lstStyle>
            <a:lvl1pPr>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22960" y="4922519"/>
            <a:ext cx="7584948" cy="495300"/>
          </a:xfrm>
        </p:spPr>
        <p:txBody>
          <a:bodyPr lIns="71323" tIns="0" rIns="71323" bIns="0">
            <a:normAutofit/>
          </a:bodyPr>
          <a:lstStyle>
            <a:lvl1pPr marL="0" indent="0">
              <a:spcBef>
                <a:spcPts val="0"/>
              </a:spcBef>
              <a:spcAft>
                <a:spcPts val="468"/>
              </a:spcAft>
              <a:buNone/>
              <a:defRPr sz="1200">
                <a:solidFill>
                  <a:srgbClr val="FFFFFF"/>
                </a:solidFill>
              </a:defRPr>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extLst>
      <p:ext uri="{BB962C8B-B14F-4D97-AF65-F5344CB8AC3E}">
        <p14:creationId xmlns:p14="http://schemas.microsoft.com/office/powerpoint/2010/main" val="12835247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68316" y="105837"/>
            <a:ext cx="8212137"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3" name="Text Placeholder 2"/>
          <p:cNvSpPr>
            <a:spLocks noGrp="1"/>
          </p:cNvSpPr>
          <p:nvPr>
            <p:ph type="body" idx="1"/>
          </p:nvPr>
        </p:nvSpPr>
        <p:spPr>
          <a:xfrm>
            <a:off x="481016" y="1643063"/>
            <a:ext cx="8212137"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p:txBody>
      </p:sp>
      <p:sp>
        <p:nvSpPr>
          <p:cNvPr id="9" name="Slide Number Placeholder 5"/>
          <p:cNvSpPr txBox="1">
            <a:spLocks/>
          </p:cNvSpPr>
          <p:nvPr/>
        </p:nvSpPr>
        <p:spPr bwMode="auto">
          <a:xfrm>
            <a:off x="8828220" y="5498489"/>
            <a:ext cx="150682" cy="153888"/>
          </a:xfrm>
          <a:prstGeom prst="rect">
            <a:avLst/>
          </a:prstGeom>
          <a:noFill/>
          <a:ln w="9525">
            <a:noFill/>
            <a:miter lim="800000"/>
            <a:headEnd/>
            <a:tailEnd/>
          </a:ln>
        </p:spPr>
        <p:txBody>
          <a:bodyPr wrap="none" lIns="0" tIns="0" rIns="0" bIns="0" anchor="ctr">
            <a:spAutoFit/>
          </a:bodyPr>
          <a:lstStyle/>
          <a:p>
            <a:pPr algn="r">
              <a:defRPr/>
            </a:pPr>
            <a:fld id="{9F99E4A4-782A-47CA-9D88-46236070C4E9}" type="slidenum">
              <a:rPr lang="en-US" sz="1000">
                <a:solidFill>
                  <a:schemeClr val="bg2">
                    <a:lumMod val="20000"/>
                    <a:lumOff val="80000"/>
                  </a:schemeClr>
                </a:solidFill>
                <a:cs typeface="Arial" pitchFamily="34" charset="0"/>
              </a:rPr>
              <a:pPr algn="r">
                <a:defRPr/>
              </a:pPr>
              <a:t>‹#›</a:t>
            </a:fld>
            <a:endParaRPr lang="en-US" sz="1000" dirty="0">
              <a:solidFill>
                <a:schemeClr val="bg2">
                  <a:lumMod val="20000"/>
                  <a:lumOff val="80000"/>
                </a:schemeClr>
              </a:solidFill>
              <a:cs typeface="Arial" pitchFamily="34" charset="0"/>
            </a:endParaRPr>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26216" y="105837"/>
            <a:ext cx="1817783" cy="401427"/>
          </a:xfrm>
          <a:prstGeom prst="rect">
            <a:avLst/>
          </a:prstGeom>
        </p:spPr>
      </p:pic>
      <p:sp>
        <p:nvSpPr>
          <p:cNvPr id="13" name="Rectangle 12"/>
          <p:cNvSpPr/>
          <p:nvPr userDrawn="1"/>
        </p:nvSpPr>
        <p:spPr>
          <a:xfrm>
            <a:off x="0" y="5465233"/>
            <a:ext cx="9144000" cy="266700"/>
          </a:xfrm>
          <a:prstGeom prst="rect">
            <a:avLst/>
          </a:prstGeom>
          <a:solidFill>
            <a:srgbClr val="00206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n-US" sz="1400" dirty="0">
              <a:solidFill>
                <a:schemeClr val="bg1"/>
              </a:solidFill>
            </a:endParaRPr>
          </a:p>
        </p:txBody>
      </p:sp>
      <p:sp>
        <p:nvSpPr>
          <p:cNvPr id="14" name="TextBox 20"/>
          <p:cNvSpPr txBox="1">
            <a:spLocks noChangeArrowheads="1"/>
          </p:cNvSpPr>
          <p:nvPr userDrawn="1"/>
        </p:nvSpPr>
        <p:spPr bwMode="gray">
          <a:xfrm>
            <a:off x="3351313" y="5535911"/>
            <a:ext cx="2441374" cy="123111"/>
          </a:xfrm>
          <a:prstGeom prst="rect">
            <a:avLst/>
          </a:prstGeom>
          <a:noFill/>
          <a:ln w="9525">
            <a:noFill/>
            <a:miter lim="800000"/>
            <a:headEnd/>
            <a:tailEnd/>
          </a:ln>
        </p:spPr>
        <p:txBody>
          <a:bodyPr wrap="none" lIns="0" tIns="0" rIns="0" bIns="0">
            <a:spAutoFit/>
          </a:bodyPr>
          <a:lstStyle/>
          <a:p>
            <a:pPr>
              <a:defRPr/>
            </a:pPr>
            <a:r>
              <a:rPr lang="en-US" sz="800" dirty="0">
                <a:solidFill>
                  <a:schemeClr val="bg2">
                    <a:lumMod val="20000"/>
                    <a:lumOff val="80000"/>
                  </a:schemeClr>
                </a:solidFill>
                <a:cs typeface="Arial" pitchFamily="34" charset="0"/>
              </a:rPr>
              <a:t>Copyright © 2019 Prakat</a:t>
            </a:r>
            <a:r>
              <a:rPr lang="en-US" sz="800" baseline="0" dirty="0">
                <a:solidFill>
                  <a:schemeClr val="bg2">
                    <a:lumMod val="20000"/>
                    <a:lumOff val="80000"/>
                  </a:schemeClr>
                </a:solidFill>
                <a:cs typeface="Arial" pitchFamily="34" charset="0"/>
              </a:rPr>
              <a:t> Solutions, Inc</a:t>
            </a:r>
            <a:r>
              <a:rPr lang="en-US" sz="800" dirty="0">
                <a:solidFill>
                  <a:schemeClr val="bg2">
                    <a:lumMod val="20000"/>
                    <a:lumOff val="80000"/>
                  </a:schemeClr>
                </a:solidFill>
                <a:cs typeface="Arial" pitchFamily="34" charset="0"/>
              </a:rPr>
              <a:t>. All rights reserved.</a:t>
            </a:r>
          </a:p>
        </p:txBody>
      </p:sp>
    </p:spTree>
    <p:extLst>
      <p:ext uri="{BB962C8B-B14F-4D97-AF65-F5344CB8AC3E}">
        <p14:creationId xmlns:p14="http://schemas.microsoft.com/office/powerpoint/2010/main" val="237738893"/>
      </p:ext>
    </p:extLst>
  </p:cSld>
  <p:clrMap bg1="lt1" tx1="dk1" bg2="lt2" tx2="dk2" accent1="accent1" accent2="accent2" accent3="accent3" accent4="accent4" accent5="accent5" accent6="accent6" hlink="hlink" folHlink="folHlink"/>
  <p:sldLayoutIdLst>
    <p:sldLayoutId id="2147483697" r:id="rId1"/>
    <p:sldLayoutId id="2147484594" r:id="rId2"/>
    <p:sldLayoutId id="2147484595" r:id="rId3"/>
    <p:sldLayoutId id="2147484596" r:id="rId4"/>
    <p:sldLayoutId id="2147483701" r:id="rId5"/>
    <p:sldLayoutId id="2147483702" r:id="rId6"/>
    <p:sldLayoutId id="2147484598" r:id="rId7"/>
    <p:sldLayoutId id="2147484602" r:id="rId8"/>
    <p:sldLayoutId id="2147484605" r:id="rId9"/>
    <p:sldLayoutId id="2147484614" r:id="rId10"/>
    <p:sldLayoutId id="2147484634"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rtl="0" eaLnBrk="1" fontAlgn="base" hangingPunct="1">
        <a:spcBef>
          <a:spcPct val="0"/>
        </a:spcBef>
        <a:spcAft>
          <a:spcPct val="0"/>
        </a:spcAft>
        <a:defRPr lang="en-US" sz="2800" b="0" i="0" kern="1200" dirty="0">
          <a:solidFill>
            <a:schemeClr val="tx2"/>
          </a:solidFill>
          <a:latin typeface="+mj-lt"/>
          <a:ea typeface="+mj-ea"/>
          <a:cs typeface="Arial Unicode MS"/>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sz="1800" b="0" i="0" kern="1200" dirty="0">
          <a:solidFill>
            <a:schemeClr val="tx1">
              <a:lumMod val="75000"/>
              <a:lumOff val="25000"/>
            </a:schemeClr>
          </a:solidFill>
          <a:latin typeface="+mn-lt"/>
          <a:ea typeface="+mn-ea"/>
          <a:cs typeface="Helvetica"/>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sz="1600" b="0" i="0" kern="1200" dirty="0">
          <a:solidFill>
            <a:schemeClr val="tx1">
              <a:lumMod val="75000"/>
              <a:lumOff val="25000"/>
            </a:schemeClr>
          </a:solidFill>
          <a:latin typeface="+mn-lt"/>
          <a:ea typeface="+mn-ea"/>
          <a:cs typeface="Helvetica"/>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sz="1400" b="0" i="0" kern="1200" dirty="0">
          <a:solidFill>
            <a:schemeClr val="tx1">
              <a:lumMod val="75000"/>
              <a:lumOff val="25000"/>
            </a:schemeClr>
          </a:solidFill>
          <a:latin typeface="+mn-lt"/>
          <a:ea typeface="+mn-ea"/>
          <a:cs typeface="Helvetica"/>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sz="1800" b="0" i="0" kern="1200" dirty="0">
          <a:solidFill>
            <a:schemeClr val="tx1"/>
          </a:solidFill>
          <a:latin typeface="Helvetica Neue"/>
          <a:ea typeface="+mn-ea"/>
          <a:cs typeface="Helvetica Neue"/>
        </a:defRPr>
      </a:lvl5pPr>
      <a:lvl6pPr marL="1371600" indent="-241300" algn="l" defTabSz="914400" rtl="0" eaLnBrk="1" latinLnBrk="0" hangingPunct="1">
        <a:spcBef>
          <a:spcPct val="20000"/>
        </a:spcBef>
        <a:buClr>
          <a:schemeClr val="bg2"/>
        </a:buClr>
        <a:buSzPct val="60000"/>
        <a:buFont typeface="Wingdings" pitchFamily="2" charset="2"/>
        <a:buChar char="§"/>
        <a:defRPr sz="1800" b="0" i="0" kern="1200">
          <a:solidFill>
            <a:schemeClr val="tx1"/>
          </a:solidFill>
          <a:latin typeface="Helvetica Neue"/>
          <a:ea typeface="+mn-ea"/>
          <a:cs typeface="Helvetica Neue"/>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852" y="189942"/>
            <a:ext cx="8365103" cy="685572"/>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390046" y="1206830"/>
            <a:ext cx="8363909" cy="182473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595508"/>
      </p:ext>
    </p:extLst>
  </p:cSld>
  <p:clrMap bg1="lt1" tx1="dk1" bg2="lt2" tx2="dk2" accent1="accent1" accent2="accent2" accent3="accent3" accent4="accent4" accent5="accent5" accent6="accent6" hlink="hlink" folHlink="folHlink"/>
  <p:sldLayoutIdLst>
    <p:sldLayoutId id="2147485105" r:id="rId1"/>
    <p:sldLayoutId id="2147485106" r:id="rId2"/>
    <p:sldLayoutId id="2147485107" r:id="rId3"/>
    <p:sldLayoutId id="2147485108" r:id="rId4"/>
    <p:sldLayoutId id="2147485109" r:id="rId5"/>
    <p:sldLayoutId id="2147485110" r:id="rId6"/>
    <p:sldLayoutId id="2147485111" r:id="rId7"/>
    <p:sldLayoutId id="2147485113" r:id="rId8"/>
    <p:sldLayoutId id="2147485114" r:id="rId9"/>
    <p:sldLayoutId id="2147485115" r:id="rId10"/>
    <p:sldLayoutId id="2147485116" r:id="rId11"/>
    <p:sldLayoutId id="2147485117" r:id="rId12"/>
    <p:sldLayoutId id="2147485118" r:id="rId13"/>
    <p:sldLayoutId id="2147485120" r:id="rId14"/>
  </p:sldLayoutIdLst>
  <p:transition spd="med">
    <p:fade/>
  </p:transition>
  <p:hf hdr="0" ftr="0" dt="0"/>
  <p:txStyles>
    <p:titleStyle>
      <a:lvl1pPr algn="l" defTabSz="834629" rtl="0" fontAlgn="base">
        <a:lnSpc>
          <a:spcPct val="90000"/>
        </a:lnSpc>
        <a:spcBef>
          <a:spcPct val="0"/>
        </a:spcBef>
        <a:spcAft>
          <a:spcPct val="0"/>
        </a:spcAft>
        <a:defRPr lang="en-US" sz="4950" kern="1200" spc="-92" dirty="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ea typeface="+mn-ea"/>
          <a:cs typeface="Arial" charset="0"/>
        </a:defRPr>
      </a:lvl1pPr>
      <a:lvl2pPr algn="l" defTabSz="834629" rtl="0" fontAlgn="base">
        <a:lnSpc>
          <a:spcPct val="90000"/>
        </a:lnSpc>
        <a:spcBef>
          <a:spcPct val="0"/>
        </a:spcBef>
        <a:spcAft>
          <a:spcPct val="0"/>
        </a:spcAft>
        <a:defRPr sz="4950">
          <a:solidFill>
            <a:schemeClr val="tx1"/>
          </a:solidFill>
          <a:latin typeface="Segoe UI Light" pitchFamily="34" charset="0"/>
          <a:cs typeface="Arial" charset="0"/>
        </a:defRPr>
      </a:lvl2pPr>
      <a:lvl3pPr algn="l" defTabSz="834629" rtl="0" fontAlgn="base">
        <a:lnSpc>
          <a:spcPct val="90000"/>
        </a:lnSpc>
        <a:spcBef>
          <a:spcPct val="0"/>
        </a:spcBef>
        <a:spcAft>
          <a:spcPct val="0"/>
        </a:spcAft>
        <a:defRPr sz="4950">
          <a:solidFill>
            <a:schemeClr val="tx1"/>
          </a:solidFill>
          <a:latin typeface="Segoe UI Light" pitchFamily="34" charset="0"/>
          <a:cs typeface="Arial" charset="0"/>
        </a:defRPr>
      </a:lvl3pPr>
      <a:lvl4pPr algn="l" defTabSz="834629" rtl="0" fontAlgn="base">
        <a:lnSpc>
          <a:spcPct val="90000"/>
        </a:lnSpc>
        <a:spcBef>
          <a:spcPct val="0"/>
        </a:spcBef>
        <a:spcAft>
          <a:spcPct val="0"/>
        </a:spcAft>
        <a:defRPr sz="4950">
          <a:solidFill>
            <a:schemeClr val="tx1"/>
          </a:solidFill>
          <a:latin typeface="Segoe UI Light" pitchFamily="34" charset="0"/>
          <a:cs typeface="Arial" charset="0"/>
        </a:defRPr>
      </a:lvl4pPr>
      <a:lvl5pPr algn="l" defTabSz="834629" rtl="0" fontAlgn="base">
        <a:lnSpc>
          <a:spcPct val="90000"/>
        </a:lnSpc>
        <a:spcBef>
          <a:spcPct val="0"/>
        </a:spcBef>
        <a:spcAft>
          <a:spcPct val="0"/>
        </a:spcAft>
        <a:defRPr sz="4950">
          <a:solidFill>
            <a:schemeClr val="tx1"/>
          </a:solidFill>
          <a:latin typeface="Segoe UI Light" pitchFamily="34" charset="0"/>
          <a:cs typeface="Arial" charset="0"/>
        </a:defRPr>
      </a:lvl5pPr>
      <a:lvl6pPr marL="342900" algn="l" defTabSz="834629" rtl="0" fontAlgn="base">
        <a:lnSpc>
          <a:spcPct val="90000"/>
        </a:lnSpc>
        <a:spcBef>
          <a:spcPct val="0"/>
        </a:spcBef>
        <a:spcAft>
          <a:spcPct val="0"/>
        </a:spcAft>
        <a:defRPr sz="4950">
          <a:solidFill>
            <a:schemeClr val="tx1"/>
          </a:solidFill>
          <a:latin typeface="Segoe UI Light" pitchFamily="34" charset="0"/>
          <a:cs typeface="Arial" charset="0"/>
        </a:defRPr>
      </a:lvl6pPr>
      <a:lvl7pPr marL="685800" algn="l" defTabSz="834629" rtl="0" fontAlgn="base">
        <a:lnSpc>
          <a:spcPct val="90000"/>
        </a:lnSpc>
        <a:spcBef>
          <a:spcPct val="0"/>
        </a:spcBef>
        <a:spcAft>
          <a:spcPct val="0"/>
        </a:spcAft>
        <a:defRPr sz="4950">
          <a:solidFill>
            <a:schemeClr val="tx1"/>
          </a:solidFill>
          <a:latin typeface="Segoe UI Light" pitchFamily="34" charset="0"/>
          <a:cs typeface="Arial" charset="0"/>
        </a:defRPr>
      </a:lvl7pPr>
      <a:lvl8pPr marL="1028700" algn="l" defTabSz="834629" rtl="0" fontAlgn="base">
        <a:lnSpc>
          <a:spcPct val="90000"/>
        </a:lnSpc>
        <a:spcBef>
          <a:spcPct val="0"/>
        </a:spcBef>
        <a:spcAft>
          <a:spcPct val="0"/>
        </a:spcAft>
        <a:defRPr sz="4950">
          <a:solidFill>
            <a:schemeClr val="tx1"/>
          </a:solidFill>
          <a:latin typeface="Segoe UI Light" pitchFamily="34" charset="0"/>
          <a:cs typeface="Arial" charset="0"/>
        </a:defRPr>
      </a:lvl8pPr>
      <a:lvl9pPr marL="1371600" algn="l" defTabSz="834629" rtl="0" fontAlgn="base">
        <a:lnSpc>
          <a:spcPct val="90000"/>
        </a:lnSpc>
        <a:spcBef>
          <a:spcPct val="0"/>
        </a:spcBef>
        <a:spcAft>
          <a:spcPct val="0"/>
        </a:spcAft>
        <a:defRPr sz="4950">
          <a:solidFill>
            <a:schemeClr val="tx1"/>
          </a:solidFill>
          <a:latin typeface="Segoe UI Light" pitchFamily="34" charset="0"/>
          <a:cs typeface="Arial" charset="0"/>
        </a:defRPr>
      </a:lvl9pPr>
    </p:titleStyle>
    <p:bodyStyle>
      <a:lvl1pPr marL="315516" indent="-315516" algn="l" defTabSz="834629" rtl="0" fontAlgn="base">
        <a:lnSpc>
          <a:spcPct val="90000"/>
        </a:lnSpc>
        <a:spcBef>
          <a:spcPct val="20000"/>
        </a:spcBef>
        <a:spcAft>
          <a:spcPct val="0"/>
        </a:spcAft>
        <a:buSzPct val="90000"/>
        <a:buFont typeface="Arial" charset="0"/>
        <a:buChar char="•"/>
        <a:defRPr sz="3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575072" indent="-258366" algn="l" defTabSz="834629" rtl="0" fontAlgn="base">
        <a:lnSpc>
          <a:spcPct val="90000"/>
        </a:lnSpc>
        <a:spcBef>
          <a:spcPct val="20000"/>
        </a:spcBef>
        <a:spcAft>
          <a:spcPct val="0"/>
        </a:spcAft>
        <a:buSzPct val="90000"/>
        <a:buFont typeface="Arial" charset="0"/>
        <a:buChar char="•"/>
        <a:tabLst>
          <a:tab pos="575072" algn="l"/>
        </a:tabLst>
        <a:defRPr sz="255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834629" indent="-258366" algn="l" defTabSz="834629" rtl="0" fontAlgn="base">
        <a:lnSpc>
          <a:spcPct val="90000"/>
        </a:lnSpc>
        <a:spcBef>
          <a:spcPct val="20000"/>
        </a:spcBef>
        <a:spcAft>
          <a:spcPct val="0"/>
        </a:spcAft>
        <a:buSzPct val="90000"/>
        <a:buFont typeface="Arial" charset="0"/>
        <a:buChar char="•"/>
        <a:defRPr sz="2175"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353741" indent="-203597" algn="l" defTabSz="834629" rtl="0" fontAlgn="base">
        <a:lnSpc>
          <a:spcPct val="90000"/>
        </a:lnSpc>
        <a:spcBef>
          <a:spcPct val="20000"/>
        </a:spcBef>
        <a:spcAft>
          <a:spcPct val="0"/>
        </a:spcAft>
        <a:buSzPct val="90000"/>
        <a:buFont typeface="Arial" charset="0"/>
        <a:buChar char="•"/>
        <a:tabLst>
          <a:tab pos="834629"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563291" indent="-209550" algn="l" defTabSz="834629" rtl="0" fontAlgn="base">
        <a:lnSpc>
          <a:spcPct val="90000"/>
        </a:lnSpc>
        <a:spcBef>
          <a:spcPct val="20000"/>
        </a:spcBef>
        <a:spcAft>
          <a:spcPct val="0"/>
        </a:spcAft>
        <a:buSzPct val="90000"/>
        <a:buFont typeface="Arial"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296186" indent="-208744" algn="l" defTabSz="834977"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13675" indent="-208744" algn="l" defTabSz="83497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31165" indent="-208744" algn="l" defTabSz="83497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48652" indent="-208744" algn="l" defTabSz="834977"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34977" rtl="0" eaLnBrk="1" latinLnBrk="0" hangingPunct="1">
        <a:defRPr sz="1650" kern="1200">
          <a:solidFill>
            <a:schemeClr val="tx1"/>
          </a:solidFill>
          <a:latin typeface="+mn-lt"/>
          <a:ea typeface="+mn-ea"/>
          <a:cs typeface="+mn-cs"/>
        </a:defRPr>
      </a:lvl1pPr>
      <a:lvl2pPr marL="417488" algn="l" defTabSz="834977" rtl="0" eaLnBrk="1" latinLnBrk="0" hangingPunct="1">
        <a:defRPr sz="1650" kern="1200">
          <a:solidFill>
            <a:schemeClr val="tx1"/>
          </a:solidFill>
          <a:latin typeface="+mn-lt"/>
          <a:ea typeface="+mn-ea"/>
          <a:cs typeface="+mn-cs"/>
        </a:defRPr>
      </a:lvl2pPr>
      <a:lvl3pPr marL="834977" algn="l" defTabSz="834977" rtl="0" eaLnBrk="1" latinLnBrk="0" hangingPunct="1">
        <a:defRPr sz="1650" kern="1200">
          <a:solidFill>
            <a:schemeClr val="tx1"/>
          </a:solidFill>
          <a:latin typeface="+mn-lt"/>
          <a:ea typeface="+mn-ea"/>
          <a:cs typeface="+mn-cs"/>
        </a:defRPr>
      </a:lvl3pPr>
      <a:lvl4pPr marL="1252465" algn="l" defTabSz="834977" rtl="0" eaLnBrk="1" latinLnBrk="0" hangingPunct="1">
        <a:defRPr sz="1650" kern="1200">
          <a:solidFill>
            <a:schemeClr val="tx1"/>
          </a:solidFill>
          <a:latin typeface="+mn-lt"/>
          <a:ea typeface="+mn-ea"/>
          <a:cs typeface="+mn-cs"/>
        </a:defRPr>
      </a:lvl4pPr>
      <a:lvl5pPr marL="1669954" algn="l" defTabSz="834977" rtl="0" eaLnBrk="1" latinLnBrk="0" hangingPunct="1">
        <a:defRPr sz="1650" kern="1200">
          <a:solidFill>
            <a:schemeClr val="tx1"/>
          </a:solidFill>
          <a:latin typeface="+mn-lt"/>
          <a:ea typeface="+mn-ea"/>
          <a:cs typeface="+mn-cs"/>
        </a:defRPr>
      </a:lvl5pPr>
      <a:lvl6pPr marL="2087443" algn="l" defTabSz="834977" rtl="0" eaLnBrk="1" latinLnBrk="0" hangingPunct="1">
        <a:defRPr sz="1650" kern="1200">
          <a:solidFill>
            <a:schemeClr val="tx1"/>
          </a:solidFill>
          <a:latin typeface="+mn-lt"/>
          <a:ea typeface="+mn-ea"/>
          <a:cs typeface="+mn-cs"/>
        </a:defRPr>
      </a:lvl6pPr>
      <a:lvl7pPr marL="2504930" algn="l" defTabSz="834977" rtl="0" eaLnBrk="1" latinLnBrk="0" hangingPunct="1">
        <a:defRPr sz="1650" kern="1200">
          <a:solidFill>
            <a:schemeClr val="tx1"/>
          </a:solidFill>
          <a:latin typeface="+mn-lt"/>
          <a:ea typeface="+mn-ea"/>
          <a:cs typeface="+mn-cs"/>
        </a:defRPr>
      </a:lvl7pPr>
      <a:lvl8pPr marL="2922419" algn="l" defTabSz="834977" rtl="0" eaLnBrk="1" latinLnBrk="0" hangingPunct="1">
        <a:defRPr sz="1650" kern="1200">
          <a:solidFill>
            <a:schemeClr val="tx1"/>
          </a:solidFill>
          <a:latin typeface="+mn-lt"/>
          <a:ea typeface="+mn-ea"/>
          <a:cs typeface="+mn-cs"/>
        </a:defRPr>
      </a:lvl8pPr>
      <a:lvl9pPr marL="3339908" algn="l" defTabSz="834977" rtl="0" eaLnBrk="1" latinLnBrk="0" hangingPunct="1">
        <a:defRPr sz="1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7" Type="http://schemas.openxmlformats.org/officeDocument/2006/relationships/image" Target="../media/image10.jpeg"/><Relationship Id="rId12" Type="http://schemas.openxmlformats.org/officeDocument/2006/relationships/image" Target="../media/image15.jpeg"/><Relationship Id="rId17" Type="http://schemas.openxmlformats.org/officeDocument/2006/relationships/image" Target="../media/image20.png"/><Relationship Id="rId2" Type="http://schemas.openxmlformats.org/officeDocument/2006/relationships/image" Target="../media/image5.jpeg"/><Relationship Id="rId16"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5" Type="http://schemas.openxmlformats.org/officeDocument/2006/relationships/image" Target="../media/image18.jpe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 Id="rId1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98A8A2-5804-4297-B351-B61A699BB9D8}"/>
              </a:ext>
            </a:extLst>
          </p:cNvPr>
          <p:cNvSpPr/>
          <p:nvPr/>
        </p:nvSpPr>
        <p:spPr>
          <a:xfrm>
            <a:off x="930030" y="1227018"/>
            <a:ext cx="6971323" cy="742461"/>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A626C7AD-7355-4757-A416-099E23F99C35}"/>
              </a:ext>
            </a:extLst>
          </p:cNvPr>
          <p:cNvSpPr/>
          <p:nvPr/>
        </p:nvSpPr>
        <p:spPr>
          <a:xfrm>
            <a:off x="933938" y="3458307"/>
            <a:ext cx="6971323" cy="742461"/>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4C9D69C9-C505-494D-8806-11DACB5F0D39}"/>
              </a:ext>
            </a:extLst>
          </p:cNvPr>
          <p:cNvSpPr/>
          <p:nvPr/>
        </p:nvSpPr>
        <p:spPr>
          <a:xfrm>
            <a:off x="4005383" y="2323126"/>
            <a:ext cx="820616" cy="816707"/>
          </a:xfrm>
          <a:prstGeom prst="flowChartConnector">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EC91AFE9-6AEA-46BD-8B0D-B6592D0AD148}"/>
              </a:ext>
            </a:extLst>
          </p:cNvPr>
          <p:cNvSpPr txBox="1"/>
          <p:nvPr/>
        </p:nvSpPr>
        <p:spPr>
          <a:xfrm>
            <a:off x="1133234" y="1727202"/>
            <a:ext cx="1086339"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Collectors</a:t>
            </a:r>
          </a:p>
        </p:txBody>
      </p:sp>
      <p:sp>
        <p:nvSpPr>
          <p:cNvPr id="6" name="TextBox 5">
            <a:extLst>
              <a:ext uri="{FF2B5EF4-FFF2-40B4-BE49-F238E27FC236}">
                <a16:creationId xmlns:a16="http://schemas.microsoft.com/office/drawing/2014/main" id="{61ED9D35-5A30-48E2-8CC6-CE6A60E5C8A6}"/>
              </a:ext>
            </a:extLst>
          </p:cNvPr>
          <p:cNvSpPr txBox="1"/>
          <p:nvPr/>
        </p:nvSpPr>
        <p:spPr>
          <a:xfrm>
            <a:off x="1942127" y="1738927"/>
            <a:ext cx="1086339"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Businesses</a:t>
            </a:r>
          </a:p>
        </p:txBody>
      </p:sp>
      <p:sp>
        <p:nvSpPr>
          <p:cNvPr id="7" name="TextBox 6">
            <a:extLst>
              <a:ext uri="{FF2B5EF4-FFF2-40B4-BE49-F238E27FC236}">
                <a16:creationId xmlns:a16="http://schemas.microsoft.com/office/drawing/2014/main" id="{0DD19BBF-AB54-466A-8347-D757DA342333}"/>
              </a:ext>
            </a:extLst>
          </p:cNvPr>
          <p:cNvSpPr txBox="1"/>
          <p:nvPr/>
        </p:nvSpPr>
        <p:spPr>
          <a:xfrm>
            <a:off x="2860432" y="1735021"/>
            <a:ext cx="1086339"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E-methods</a:t>
            </a:r>
          </a:p>
        </p:txBody>
      </p:sp>
      <p:sp>
        <p:nvSpPr>
          <p:cNvPr id="8" name="TextBox 7">
            <a:extLst>
              <a:ext uri="{FF2B5EF4-FFF2-40B4-BE49-F238E27FC236}">
                <a16:creationId xmlns:a16="http://schemas.microsoft.com/office/drawing/2014/main" id="{A4A054D8-B2F3-4142-884A-66C39F62BE8B}"/>
              </a:ext>
            </a:extLst>
          </p:cNvPr>
          <p:cNvSpPr txBox="1"/>
          <p:nvPr/>
        </p:nvSpPr>
        <p:spPr>
          <a:xfrm>
            <a:off x="3770932" y="1731109"/>
            <a:ext cx="1086339"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Banks</a:t>
            </a:r>
          </a:p>
        </p:txBody>
      </p:sp>
      <p:sp>
        <p:nvSpPr>
          <p:cNvPr id="9" name="TextBox 8">
            <a:extLst>
              <a:ext uri="{FF2B5EF4-FFF2-40B4-BE49-F238E27FC236}">
                <a16:creationId xmlns:a16="http://schemas.microsoft.com/office/drawing/2014/main" id="{1856B60F-5EBB-4D7A-B49A-295595D20CE9}"/>
              </a:ext>
            </a:extLst>
          </p:cNvPr>
          <p:cNvSpPr txBox="1"/>
          <p:nvPr/>
        </p:nvSpPr>
        <p:spPr>
          <a:xfrm>
            <a:off x="4462600" y="1742834"/>
            <a:ext cx="1086339"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NBFCs</a:t>
            </a:r>
          </a:p>
        </p:txBody>
      </p:sp>
      <p:sp>
        <p:nvSpPr>
          <p:cNvPr id="10" name="TextBox 9">
            <a:extLst>
              <a:ext uri="{FF2B5EF4-FFF2-40B4-BE49-F238E27FC236}">
                <a16:creationId xmlns:a16="http://schemas.microsoft.com/office/drawing/2014/main" id="{BB63BF36-828A-4EAE-90CD-4244B8580C64}"/>
              </a:ext>
            </a:extLst>
          </p:cNvPr>
          <p:cNvSpPr txBox="1"/>
          <p:nvPr/>
        </p:nvSpPr>
        <p:spPr>
          <a:xfrm>
            <a:off x="5193339" y="1738928"/>
            <a:ext cx="1086339"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Forex</a:t>
            </a:r>
          </a:p>
        </p:txBody>
      </p:sp>
      <p:sp>
        <p:nvSpPr>
          <p:cNvPr id="11" name="TextBox 10">
            <a:extLst>
              <a:ext uri="{FF2B5EF4-FFF2-40B4-BE49-F238E27FC236}">
                <a16:creationId xmlns:a16="http://schemas.microsoft.com/office/drawing/2014/main" id="{530BC086-09BC-4CD9-AB27-970F7B625B48}"/>
              </a:ext>
            </a:extLst>
          </p:cNvPr>
          <p:cNvSpPr txBox="1"/>
          <p:nvPr/>
        </p:nvSpPr>
        <p:spPr>
          <a:xfrm>
            <a:off x="5888900" y="1738934"/>
            <a:ext cx="1086339"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NBFCs</a:t>
            </a:r>
          </a:p>
        </p:txBody>
      </p:sp>
      <p:sp>
        <p:nvSpPr>
          <p:cNvPr id="12" name="TextBox 11">
            <a:extLst>
              <a:ext uri="{FF2B5EF4-FFF2-40B4-BE49-F238E27FC236}">
                <a16:creationId xmlns:a16="http://schemas.microsoft.com/office/drawing/2014/main" id="{78F5E1E5-4C76-4DF0-ADF3-2A9745C7AA2F}"/>
              </a:ext>
            </a:extLst>
          </p:cNvPr>
          <p:cNvSpPr txBox="1"/>
          <p:nvPr/>
        </p:nvSpPr>
        <p:spPr>
          <a:xfrm>
            <a:off x="6619639" y="1735028"/>
            <a:ext cx="1086339"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Forex</a:t>
            </a:r>
          </a:p>
        </p:txBody>
      </p:sp>
    </p:spTree>
    <p:extLst>
      <p:ext uri="{BB962C8B-B14F-4D97-AF65-F5344CB8AC3E}">
        <p14:creationId xmlns:p14="http://schemas.microsoft.com/office/powerpoint/2010/main" val="3697791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4C8E203F-9383-428F-8DB4-8460E13AC4D6}"/>
              </a:ext>
            </a:extLst>
          </p:cNvPr>
          <p:cNvSpPr/>
          <p:nvPr/>
        </p:nvSpPr>
        <p:spPr>
          <a:xfrm rot="16200000" flipH="1">
            <a:off x="1104562" y="721613"/>
            <a:ext cx="3032370" cy="3011552"/>
          </a:xfrm>
          <a:prstGeom prst="triangle">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42" name="Picture 18" descr="Related image">
            <a:extLst>
              <a:ext uri="{FF2B5EF4-FFF2-40B4-BE49-F238E27FC236}">
                <a16:creationId xmlns:a16="http://schemas.microsoft.com/office/drawing/2014/main" id="{21E44D4E-5C9C-450C-980B-CD9188E3C2E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615"/>
          <a:stretch/>
        </p:blipFill>
        <p:spPr bwMode="auto">
          <a:xfrm>
            <a:off x="1114971" y="1870184"/>
            <a:ext cx="786495" cy="7423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53B31A39-8E93-4889-AB43-58D1E4C181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5" y="1312004"/>
            <a:ext cx="650794" cy="5581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k vector image">
            <a:extLst>
              <a:ext uri="{FF2B5EF4-FFF2-40B4-BE49-F238E27FC236}">
                <a16:creationId xmlns:a16="http://schemas.microsoft.com/office/drawing/2014/main" id="{F8559B6F-AA3F-4EF4-9863-045E391356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4885" y="2525798"/>
            <a:ext cx="451467" cy="70206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lated image">
            <a:extLst>
              <a:ext uri="{FF2B5EF4-FFF2-40B4-BE49-F238E27FC236}">
                <a16:creationId xmlns:a16="http://schemas.microsoft.com/office/drawing/2014/main" id="{17DAA891-7A2A-4ECF-9804-E48554EDAC6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0975"/>
          <a:stretch/>
        </p:blipFill>
        <p:spPr bwMode="auto">
          <a:xfrm>
            <a:off x="389803" y="1944876"/>
            <a:ext cx="800815" cy="5681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frica vector image">
            <a:extLst>
              <a:ext uri="{FF2B5EF4-FFF2-40B4-BE49-F238E27FC236}">
                <a16:creationId xmlns:a16="http://schemas.microsoft.com/office/drawing/2014/main" id="{5B2ECF93-EB62-40F7-9462-4B3E3E72AE9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6718"/>
          <a:stretch/>
        </p:blipFill>
        <p:spPr bwMode="auto">
          <a:xfrm>
            <a:off x="1653793" y="2294523"/>
            <a:ext cx="495345" cy="584695"/>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44F2E856-4270-4D28-802B-33629DE314B1}"/>
              </a:ext>
            </a:extLst>
          </p:cNvPr>
          <p:cNvSpPr/>
          <p:nvPr/>
        </p:nvSpPr>
        <p:spPr>
          <a:xfrm rot="5400000">
            <a:off x="5299612" y="721612"/>
            <a:ext cx="3032370" cy="3011552"/>
          </a:xfrm>
          <a:prstGeom prst="triangle">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50" name="Picture 26" descr="Related image">
            <a:extLst>
              <a:ext uri="{FF2B5EF4-FFF2-40B4-BE49-F238E27FC236}">
                <a16:creationId xmlns:a16="http://schemas.microsoft.com/office/drawing/2014/main" id="{1CBE2C83-A85E-4971-AB17-BA78058C4EEA}"/>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0343" t="8478" r="7848" b="17538"/>
          <a:stretch/>
        </p:blipFill>
        <p:spPr bwMode="auto">
          <a:xfrm>
            <a:off x="3196190" y="1285776"/>
            <a:ext cx="508357" cy="472189"/>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a:extLst>
              <a:ext uri="{FF2B5EF4-FFF2-40B4-BE49-F238E27FC236}">
                <a16:creationId xmlns:a16="http://schemas.microsoft.com/office/drawing/2014/main" id="{F6E8F672-C2B3-4426-9AEF-2BF222A87EF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61921" y="1944875"/>
            <a:ext cx="576894" cy="453761"/>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Related image">
            <a:extLst>
              <a:ext uri="{FF2B5EF4-FFF2-40B4-BE49-F238E27FC236}">
                <a16:creationId xmlns:a16="http://schemas.microsoft.com/office/drawing/2014/main" id="{725C9543-8E80-459B-947A-404B800F037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28390" y="2628146"/>
            <a:ext cx="843955" cy="44820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5720E7A-8A32-46ED-A056-4C60A2EF553C}"/>
              </a:ext>
            </a:extLst>
          </p:cNvPr>
          <p:cNvSpPr txBox="1"/>
          <p:nvPr/>
        </p:nvSpPr>
        <p:spPr>
          <a:xfrm>
            <a:off x="3010872" y="1727201"/>
            <a:ext cx="922216" cy="16158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050" i="1" dirty="0">
                <a:latin typeface="+mj-lt"/>
              </a:rPr>
              <a:t>Bank</a:t>
            </a:r>
          </a:p>
        </p:txBody>
      </p:sp>
      <p:sp>
        <p:nvSpPr>
          <p:cNvPr id="24" name="TextBox 23">
            <a:extLst>
              <a:ext uri="{FF2B5EF4-FFF2-40B4-BE49-F238E27FC236}">
                <a16:creationId xmlns:a16="http://schemas.microsoft.com/office/drawing/2014/main" id="{BC847C8C-C225-4818-80C3-0A9EFF77C8C8}"/>
              </a:ext>
            </a:extLst>
          </p:cNvPr>
          <p:cNvSpPr txBox="1"/>
          <p:nvPr/>
        </p:nvSpPr>
        <p:spPr>
          <a:xfrm>
            <a:off x="2964761" y="2395413"/>
            <a:ext cx="1014438" cy="32316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050" i="1" dirty="0">
                <a:latin typeface="+mj-lt"/>
              </a:rPr>
              <a:t>Payment Gateway</a:t>
            </a:r>
          </a:p>
        </p:txBody>
      </p:sp>
      <p:sp>
        <p:nvSpPr>
          <p:cNvPr id="25" name="TextBox 24">
            <a:extLst>
              <a:ext uri="{FF2B5EF4-FFF2-40B4-BE49-F238E27FC236}">
                <a16:creationId xmlns:a16="http://schemas.microsoft.com/office/drawing/2014/main" id="{1BDFE9C7-B2F0-46DE-AB43-EFED0F203746}"/>
              </a:ext>
            </a:extLst>
          </p:cNvPr>
          <p:cNvSpPr txBox="1"/>
          <p:nvPr/>
        </p:nvSpPr>
        <p:spPr>
          <a:xfrm>
            <a:off x="3010872" y="3087078"/>
            <a:ext cx="922216" cy="16158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050" i="1" dirty="0">
                <a:latin typeface="+mj-lt"/>
              </a:rPr>
              <a:t>Cash</a:t>
            </a:r>
          </a:p>
        </p:txBody>
      </p:sp>
      <p:pic>
        <p:nvPicPr>
          <p:cNvPr id="13" name="Picture 12">
            <a:extLst>
              <a:ext uri="{FF2B5EF4-FFF2-40B4-BE49-F238E27FC236}">
                <a16:creationId xmlns:a16="http://schemas.microsoft.com/office/drawing/2014/main" id="{434437DE-3D31-4C45-A0E9-69553917F35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26269" y="1727201"/>
            <a:ext cx="969088" cy="912085"/>
          </a:xfrm>
          <a:prstGeom prst="rect">
            <a:avLst/>
          </a:prstGeom>
        </p:spPr>
      </p:pic>
      <p:pic>
        <p:nvPicPr>
          <p:cNvPr id="1058" name="Picture 34" descr="Image result for online payment vector image">
            <a:extLst>
              <a:ext uri="{FF2B5EF4-FFF2-40B4-BE49-F238E27FC236}">
                <a16:creationId xmlns:a16="http://schemas.microsoft.com/office/drawing/2014/main" id="{C5581C24-040B-465F-AEB6-19D3ABAFC299}"/>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11253" b="15761"/>
          <a:stretch/>
        </p:blipFill>
        <p:spPr bwMode="auto">
          <a:xfrm>
            <a:off x="5470033" y="1083803"/>
            <a:ext cx="393995" cy="403945"/>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Related image">
            <a:extLst>
              <a:ext uri="{FF2B5EF4-FFF2-40B4-BE49-F238E27FC236}">
                <a16:creationId xmlns:a16="http://schemas.microsoft.com/office/drawing/2014/main" id="{F62F7642-6B30-42B0-A317-59CF782B489B}"/>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5492" t="9709" r="14092" b="12445"/>
          <a:stretch/>
        </p:blipFill>
        <p:spPr bwMode="auto">
          <a:xfrm>
            <a:off x="5470033" y="1557410"/>
            <a:ext cx="408568" cy="45167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6" descr="Related image">
            <a:extLst>
              <a:ext uri="{FF2B5EF4-FFF2-40B4-BE49-F238E27FC236}">
                <a16:creationId xmlns:a16="http://schemas.microsoft.com/office/drawing/2014/main" id="{BBCA65FC-A464-43F2-82D2-8BF64CB1117C}"/>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0343" t="8478" r="7848" b="17538"/>
          <a:stretch/>
        </p:blipFill>
        <p:spPr bwMode="auto">
          <a:xfrm>
            <a:off x="5473619" y="2085620"/>
            <a:ext cx="420130" cy="390239"/>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mage result for virtual card vector">
            <a:extLst>
              <a:ext uri="{FF2B5EF4-FFF2-40B4-BE49-F238E27FC236}">
                <a16:creationId xmlns:a16="http://schemas.microsoft.com/office/drawing/2014/main" id="{4582EF0B-F788-44B4-9968-EF1D48BACBFB}"/>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7829"/>
          <a:stretch/>
        </p:blipFill>
        <p:spPr bwMode="auto">
          <a:xfrm>
            <a:off x="5542431" y="2544811"/>
            <a:ext cx="282505" cy="401797"/>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Related image">
            <a:extLst>
              <a:ext uri="{FF2B5EF4-FFF2-40B4-BE49-F238E27FC236}">
                <a16:creationId xmlns:a16="http://schemas.microsoft.com/office/drawing/2014/main" id="{A9880233-DE6F-4859-AE05-272AC25BF763}"/>
              </a:ext>
            </a:extLst>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12802" b="18827"/>
          <a:stretch/>
        </p:blipFill>
        <p:spPr bwMode="auto">
          <a:xfrm>
            <a:off x="5451606" y="3017131"/>
            <a:ext cx="445421" cy="327959"/>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B825F0C6-84A6-49D6-A712-0BABEA87D34F}"/>
              </a:ext>
            </a:extLst>
          </p:cNvPr>
          <p:cNvSpPr txBox="1"/>
          <p:nvPr/>
        </p:nvSpPr>
        <p:spPr>
          <a:xfrm>
            <a:off x="5875222" y="1152776"/>
            <a:ext cx="922216" cy="32316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050" i="1" dirty="0">
                <a:latin typeface="+mj-lt"/>
              </a:rPr>
              <a:t>Utilities </a:t>
            </a:r>
          </a:p>
          <a:p>
            <a:pPr fontAlgn="base">
              <a:buClr>
                <a:schemeClr val="tx2"/>
              </a:buClr>
            </a:pPr>
            <a:r>
              <a:rPr lang="en-US" sz="1050" i="1" dirty="0">
                <a:latin typeface="+mj-lt"/>
              </a:rPr>
              <a:t>Payment</a:t>
            </a:r>
          </a:p>
        </p:txBody>
      </p:sp>
      <p:sp>
        <p:nvSpPr>
          <p:cNvPr id="38" name="TextBox 37">
            <a:extLst>
              <a:ext uri="{FF2B5EF4-FFF2-40B4-BE49-F238E27FC236}">
                <a16:creationId xmlns:a16="http://schemas.microsoft.com/office/drawing/2014/main" id="{3412197F-A4FF-421C-AFA4-C14224C3214E}"/>
              </a:ext>
            </a:extLst>
          </p:cNvPr>
          <p:cNvSpPr txBox="1"/>
          <p:nvPr/>
        </p:nvSpPr>
        <p:spPr>
          <a:xfrm>
            <a:off x="5918204" y="1602164"/>
            <a:ext cx="922216" cy="32316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050" i="1" dirty="0">
                <a:latin typeface="+mj-lt"/>
              </a:rPr>
              <a:t>Indian</a:t>
            </a:r>
          </a:p>
          <a:p>
            <a:pPr fontAlgn="base">
              <a:buClr>
                <a:schemeClr val="tx2"/>
              </a:buClr>
            </a:pPr>
            <a:r>
              <a:rPr lang="en-US" sz="1050" i="1" dirty="0">
                <a:latin typeface="+mj-lt"/>
              </a:rPr>
              <a:t>Wallets</a:t>
            </a:r>
          </a:p>
        </p:txBody>
      </p:sp>
      <p:sp>
        <p:nvSpPr>
          <p:cNvPr id="39" name="TextBox 38">
            <a:extLst>
              <a:ext uri="{FF2B5EF4-FFF2-40B4-BE49-F238E27FC236}">
                <a16:creationId xmlns:a16="http://schemas.microsoft.com/office/drawing/2014/main" id="{D17119CC-02A7-4DBE-B46B-82AEDC6E7A8E}"/>
              </a:ext>
            </a:extLst>
          </p:cNvPr>
          <p:cNvSpPr txBox="1"/>
          <p:nvPr/>
        </p:nvSpPr>
        <p:spPr>
          <a:xfrm>
            <a:off x="5914304" y="2114070"/>
            <a:ext cx="922216" cy="32316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050" i="1" dirty="0">
                <a:latin typeface="+mj-lt"/>
              </a:rPr>
              <a:t>Banks in</a:t>
            </a:r>
          </a:p>
          <a:p>
            <a:pPr fontAlgn="base">
              <a:buClr>
                <a:schemeClr val="tx2"/>
              </a:buClr>
            </a:pPr>
            <a:r>
              <a:rPr lang="en-US" sz="1050" i="1" dirty="0">
                <a:latin typeface="+mj-lt"/>
              </a:rPr>
              <a:t> India</a:t>
            </a:r>
          </a:p>
        </p:txBody>
      </p:sp>
      <p:sp>
        <p:nvSpPr>
          <p:cNvPr id="40" name="TextBox 39">
            <a:extLst>
              <a:ext uri="{FF2B5EF4-FFF2-40B4-BE49-F238E27FC236}">
                <a16:creationId xmlns:a16="http://schemas.microsoft.com/office/drawing/2014/main" id="{2A1F575B-E972-43B6-A916-FCD196361B59}"/>
              </a:ext>
            </a:extLst>
          </p:cNvPr>
          <p:cNvSpPr txBox="1"/>
          <p:nvPr/>
        </p:nvSpPr>
        <p:spPr>
          <a:xfrm>
            <a:off x="5910395" y="2563451"/>
            <a:ext cx="922216" cy="32316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050" i="1" dirty="0">
                <a:latin typeface="+mj-lt"/>
              </a:rPr>
              <a:t>Virtual card </a:t>
            </a:r>
          </a:p>
          <a:p>
            <a:pPr fontAlgn="base">
              <a:buClr>
                <a:schemeClr val="tx2"/>
              </a:buClr>
            </a:pPr>
            <a:r>
              <a:rPr lang="en-US" sz="1050" i="1" dirty="0">
                <a:latin typeface="+mj-lt"/>
              </a:rPr>
              <a:t>INR</a:t>
            </a:r>
          </a:p>
        </p:txBody>
      </p:sp>
      <p:sp>
        <p:nvSpPr>
          <p:cNvPr id="41" name="TextBox 40">
            <a:extLst>
              <a:ext uri="{FF2B5EF4-FFF2-40B4-BE49-F238E27FC236}">
                <a16:creationId xmlns:a16="http://schemas.microsoft.com/office/drawing/2014/main" id="{BACB4C56-7C18-4624-993E-4628DD222134}"/>
              </a:ext>
            </a:extLst>
          </p:cNvPr>
          <p:cNvSpPr txBox="1"/>
          <p:nvPr/>
        </p:nvSpPr>
        <p:spPr>
          <a:xfrm>
            <a:off x="5929930" y="2997207"/>
            <a:ext cx="922216" cy="32316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050" i="1" dirty="0">
                <a:latin typeface="+mj-lt"/>
              </a:rPr>
              <a:t>Debit </a:t>
            </a:r>
          </a:p>
          <a:p>
            <a:pPr fontAlgn="base">
              <a:buClr>
                <a:schemeClr val="tx2"/>
              </a:buClr>
            </a:pPr>
            <a:r>
              <a:rPr lang="en-US" sz="1050" i="1" dirty="0">
                <a:latin typeface="+mj-lt"/>
              </a:rPr>
              <a:t>Card</a:t>
            </a:r>
          </a:p>
        </p:txBody>
      </p:sp>
      <p:pic>
        <p:nvPicPr>
          <p:cNvPr id="1068" name="Picture 44" descr="Image result for person vector image">
            <a:extLst>
              <a:ext uri="{FF2B5EF4-FFF2-40B4-BE49-F238E27FC236}">
                <a16:creationId xmlns:a16="http://schemas.microsoft.com/office/drawing/2014/main" id="{BFCB9B9B-63A5-496A-9FE3-6EA50126941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89123" y="1530220"/>
            <a:ext cx="527472" cy="527472"/>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Related image">
            <a:extLst>
              <a:ext uri="{FF2B5EF4-FFF2-40B4-BE49-F238E27FC236}">
                <a16:creationId xmlns:a16="http://schemas.microsoft.com/office/drawing/2014/main" id="{3C935047-BCA7-4B8B-A5CD-96BCC8CD9EA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12032" y="1712723"/>
            <a:ext cx="433993" cy="527472"/>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Image result for person vector image">
            <a:extLst>
              <a:ext uri="{FF2B5EF4-FFF2-40B4-BE49-F238E27FC236}">
                <a16:creationId xmlns:a16="http://schemas.microsoft.com/office/drawing/2014/main" id="{8F0F2F60-FB2E-43FE-9C77-9865D2A5276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70256" y="2204577"/>
            <a:ext cx="424749" cy="529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45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TechM Payments ">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Metro Template Light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flevy.com</Template>
  <TotalTime>65622</TotalTime>
  <Words>25</Words>
  <Application>Microsoft Office PowerPoint</Application>
  <PresentationFormat>On-screen Show (16:10)</PresentationFormat>
  <Paragraphs>21</Paragraphs>
  <Slides>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vt:i4>
      </vt:variant>
    </vt:vector>
  </HeadingPairs>
  <TitlesOfParts>
    <vt:vector size="12" baseType="lpstr">
      <vt:lpstr>Arial Unicode MS</vt:lpstr>
      <vt:lpstr>Arial</vt:lpstr>
      <vt:lpstr>Calibri</vt:lpstr>
      <vt:lpstr>Helvetica</vt:lpstr>
      <vt:lpstr>Helvetica Neue</vt:lpstr>
      <vt:lpstr>Segoe UI</vt:lpstr>
      <vt:lpstr>Segoe UI Light</vt:lpstr>
      <vt:lpstr>Wingdings</vt:lpstr>
      <vt:lpstr>TechM Payments </vt:lpstr>
      <vt:lpstr>1_Metro Template Light 16x9</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Prakat - Company Profile</dc:title>
  <dc:subject>Our technical capabilities</dc:subject>
  <dc:creator>Krish Srikant;Abhinandan</dc:creator>
  <cp:lastModifiedBy>Prakat-L059</cp:lastModifiedBy>
  <cp:revision>1881</cp:revision>
  <dcterms:created xsi:type="dcterms:W3CDTF">2014-04-14T04:36:57Z</dcterms:created>
  <dcterms:modified xsi:type="dcterms:W3CDTF">2019-04-03T15:14:13Z</dcterms:modified>
</cp:coreProperties>
</file>