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80" r:id="rId24"/>
    <p:sldId id="286" r:id="rId25"/>
    <p:sldId id="287" r:id="rId26"/>
    <p:sldId id="288" r:id="rId27"/>
    <p:sldId id="289" r:id="rId28"/>
    <p:sldId id="290" r:id="rId29"/>
  </p:sldIdLst>
  <p:sldSz cx="9144000" cy="6858000" type="screen4x3"/>
  <p:notesSz cx="9144000" cy="6858000"/>
  <p:embeddedFontLst>
    <p:embeddedFont>
      <p:font typeface="Calibri" pitchFamily="34" charset="0"/>
      <p:regular r:id="rId31"/>
      <p:bold r:id="rId32"/>
      <p:italic r:id="rId33"/>
      <p:boldItalic r:id="rId34"/>
    </p:embeddedFont>
    <p:embeddedFont>
      <p:font typeface="Arial Narrow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FC069F3-547C-43A3-9EB6-9F290B7C5B09}">
  <a:tblStyle styleId="{AFC069F3-547C-43A3-9EB6-9F290B7C5B0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-3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47481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4" name="Google Shape;6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2" name="Google Shape;6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5" name="Google Shape;6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9" name="Google Shape;6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5" name="Google Shape;7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9" name="Google Shape;7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5" name="Google Shape;7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9" name="Google Shape;7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4" name="Google Shape;8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0" name="Google Shape;8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5" name="Google Shape;4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2" name="Google Shape;8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3" name="Google Shape;90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2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3" name="Google Shape;9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5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1037" name="Google Shape;10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2950"/>
            <a:ext cx="49657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8" name="Google Shape;1038;p25:notes"/>
          <p:cNvSpPr txBox="1">
            <a:spLocks noGrp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6" name="Google Shape;107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3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7" name="Google Shape;108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4" name="Google Shape;5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0" name="Google Shape;5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7" name="Google Shape;5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5" name="Google Shape;5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2" name="Google Shape;6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7" name="Google Shape;6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7" name="Google Shape;6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"/>
          <p:cNvSpPr/>
          <p:nvPr/>
        </p:nvSpPr>
        <p:spPr>
          <a:xfrm>
            <a:off x="204470" y="2956560"/>
            <a:ext cx="68580" cy="3902710"/>
          </a:xfrm>
          <a:custGeom>
            <a:avLst/>
            <a:gdLst/>
            <a:ahLst/>
            <a:cxnLst/>
            <a:rect l="l" t="t" r="r" b="b"/>
            <a:pathLst>
              <a:path w="68579" h="3902709" extrusionOk="0">
                <a:moveTo>
                  <a:pt x="0" y="3902710"/>
                </a:moveTo>
                <a:lnTo>
                  <a:pt x="68579" y="3902710"/>
                </a:lnTo>
                <a:lnTo>
                  <a:pt x="68579" y="0"/>
                </a:lnTo>
                <a:lnTo>
                  <a:pt x="0" y="0"/>
                </a:lnTo>
                <a:lnTo>
                  <a:pt x="0" y="3902710"/>
                </a:lnTo>
                <a:close/>
              </a:path>
            </a:pathLst>
          </a:custGeom>
          <a:solidFill>
            <a:srgbClr val="FCFC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"/>
          <p:cNvSpPr/>
          <p:nvPr/>
        </p:nvSpPr>
        <p:spPr>
          <a:xfrm>
            <a:off x="204470" y="0"/>
            <a:ext cx="68580" cy="2325370"/>
          </a:xfrm>
          <a:custGeom>
            <a:avLst/>
            <a:gdLst/>
            <a:ahLst/>
            <a:cxnLst/>
            <a:rect l="l" t="t" r="r" b="b"/>
            <a:pathLst>
              <a:path w="68579" h="2325370" extrusionOk="0">
                <a:moveTo>
                  <a:pt x="0" y="2325370"/>
                </a:moveTo>
                <a:lnTo>
                  <a:pt x="68579" y="2325370"/>
                </a:lnTo>
                <a:lnTo>
                  <a:pt x="68579" y="0"/>
                </a:lnTo>
                <a:lnTo>
                  <a:pt x="0" y="0"/>
                </a:lnTo>
                <a:lnTo>
                  <a:pt x="0" y="2325370"/>
                </a:lnTo>
                <a:close/>
              </a:path>
            </a:pathLst>
          </a:custGeom>
          <a:solidFill>
            <a:srgbClr val="FCFC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"/>
          <p:cNvSpPr/>
          <p:nvPr/>
        </p:nvSpPr>
        <p:spPr>
          <a:xfrm>
            <a:off x="273050" y="2956560"/>
            <a:ext cx="68580" cy="3902710"/>
          </a:xfrm>
          <a:custGeom>
            <a:avLst/>
            <a:gdLst/>
            <a:ahLst/>
            <a:cxnLst/>
            <a:rect l="l" t="t" r="r" b="b"/>
            <a:pathLst>
              <a:path w="68579" h="3902709" extrusionOk="0">
                <a:moveTo>
                  <a:pt x="0" y="3902710"/>
                </a:moveTo>
                <a:lnTo>
                  <a:pt x="68579" y="3902710"/>
                </a:lnTo>
                <a:lnTo>
                  <a:pt x="68579" y="0"/>
                </a:lnTo>
                <a:lnTo>
                  <a:pt x="0" y="0"/>
                </a:lnTo>
                <a:lnTo>
                  <a:pt x="0" y="3902710"/>
                </a:lnTo>
                <a:close/>
              </a:path>
            </a:pathLst>
          </a:custGeom>
          <a:solidFill>
            <a:srgbClr val="FBFB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"/>
          <p:cNvSpPr/>
          <p:nvPr/>
        </p:nvSpPr>
        <p:spPr>
          <a:xfrm>
            <a:off x="273050" y="0"/>
            <a:ext cx="68580" cy="2325370"/>
          </a:xfrm>
          <a:custGeom>
            <a:avLst/>
            <a:gdLst/>
            <a:ahLst/>
            <a:cxnLst/>
            <a:rect l="l" t="t" r="r" b="b"/>
            <a:pathLst>
              <a:path w="68579" h="2325370" extrusionOk="0">
                <a:moveTo>
                  <a:pt x="0" y="2325370"/>
                </a:moveTo>
                <a:lnTo>
                  <a:pt x="68579" y="2325370"/>
                </a:lnTo>
                <a:lnTo>
                  <a:pt x="68579" y="0"/>
                </a:lnTo>
                <a:lnTo>
                  <a:pt x="0" y="0"/>
                </a:lnTo>
                <a:lnTo>
                  <a:pt x="0" y="2325370"/>
                </a:lnTo>
                <a:close/>
              </a:path>
            </a:pathLst>
          </a:custGeom>
          <a:solidFill>
            <a:srgbClr val="FBFB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"/>
          <p:cNvSpPr/>
          <p:nvPr/>
        </p:nvSpPr>
        <p:spPr>
          <a:xfrm>
            <a:off x="341629" y="2956560"/>
            <a:ext cx="68580" cy="3902710"/>
          </a:xfrm>
          <a:custGeom>
            <a:avLst/>
            <a:gdLst/>
            <a:ahLst/>
            <a:cxnLst/>
            <a:rect l="l" t="t" r="r" b="b"/>
            <a:pathLst>
              <a:path w="68579" h="3902709" extrusionOk="0">
                <a:moveTo>
                  <a:pt x="0" y="3902710"/>
                </a:moveTo>
                <a:lnTo>
                  <a:pt x="68579" y="3902710"/>
                </a:lnTo>
                <a:lnTo>
                  <a:pt x="68579" y="0"/>
                </a:lnTo>
                <a:lnTo>
                  <a:pt x="0" y="0"/>
                </a:lnTo>
                <a:lnTo>
                  <a:pt x="0" y="3902710"/>
                </a:lnTo>
                <a:close/>
              </a:path>
            </a:pathLst>
          </a:custGeom>
          <a:solidFill>
            <a:srgbClr val="FAFA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"/>
          <p:cNvSpPr/>
          <p:nvPr/>
        </p:nvSpPr>
        <p:spPr>
          <a:xfrm>
            <a:off x="341629" y="0"/>
            <a:ext cx="68580" cy="2325370"/>
          </a:xfrm>
          <a:custGeom>
            <a:avLst/>
            <a:gdLst/>
            <a:ahLst/>
            <a:cxnLst/>
            <a:rect l="l" t="t" r="r" b="b"/>
            <a:pathLst>
              <a:path w="68579" h="2325370" extrusionOk="0">
                <a:moveTo>
                  <a:pt x="0" y="2325370"/>
                </a:moveTo>
                <a:lnTo>
                  <a:pt x="68579" y="2325370"/>
                </a:lnTo>
                <a:lnTo>
                  <a:pt x="68579" y="0"/>
                </a:lnTo>
                <a:lnTo>
                  <a:pt x="0" y="0"/>
                </a:lnTo>
                <a:lnTo>
                  <a:pt x="0" y="2325370"/>
                </a:lnTo>
                <a:close/>
              </a:path>
            </a:pathLst>
          </a:custGeom>
          <a:solidFill>
            <a:srgbClr val="FAFA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"/>
          <p:cNvSpPr/>
          <p:nvPr/>
        </p:nvSpPr>
        <p:spPr>
          <a:xfrm>
            <a:off x="410210" y="2956560"/>
            <a:ext cx="69850" cy="3902710"/>
          </a:xfrm>
          <a:custGeom>
            <a:avLst/>
            <a:gdLst/>
            <a:ahLst/>
            <a:cxnLst/>
            <a:rect l="l" t="t" r="r" b="b"/>
            <a:pathLst>
              <a:path w="69850" h="3902709" extrusionOk="0">
                <a:moveTo>
                  <a:pt x="0" y="3902710"/>
                </a:moveTo>
                <a:lnTo>
                  <a:pt x="69850" y="3902710"/>
                </a:lnTo>
                <a:lnTo>
                  <a:pt x="69850" y="0"/>
                </a:lnTo>
                <a:lnTo>
                  <a:pt x="0" y="0"/>
                </a:lnTo>
                <a:lnTo>
                  <a:pt x="0" y="3902710"/>
                </a:lnTo>
                <a:close/>
              </a:path>
            </a:pathLst>
          </a:custGeom>
          <a:solidFill>
            <a:srgbClr val="F9F9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"/>
          <p:cNvSpPr/>
          <p:nvPr/>
        </p:nvSpPr>
        <p:spPr>
          <a:xfrm>
            <a:off x="410210" y="0"/>
            <a:ext cx="69850" cy="2325370"/>
          </a:xfrm>
          <a:custGeom>
            <a:avLst/>
            <a:gdLst/>
            <a:ahLst/>
            <a:cxnLst/>
            <a:rect l="l" t="t" r="r" b="b"/>
            <a:pathLst>
              <a:path w="69850" h="2325370" extrusionOk="0">
                <a:moveTo>
                  <a:pt x="0" y="2325370"/>
                </a:moveTo>
                <a:lnTo>
                  <a:pt x="69850" y="2325370"/>
                </a:lnTo>
                <a:lnTo>
                  <a:pt x="69850" y="0"/>
                </a:lnTo>
                <a:lnTo>
                  <a:pt x="0" y="0"/>
                </a:lnTo>
                <a:lnTo>
                  <a:pt x="0" y="2325370"/>
                </a:lnTo>
                <a:close/>
              </a:path>
            </a:pathLst>
          </a:custGeom>
          <a:solidFill>
            <a:srgbClr val="F9F9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"/>
          <p:cNvSpPr/>
          <p:nvPr/>
        </p:nvSpPr>
        <p:spPr>
          <a:xfrm>
            <a:off x="480059" y="2956560"/>
            <a:ext cx="68580" cy="3902710"/>
          </a:xfrm>
          <a:custGeom>
            <a:avLst/>
            <a:gdLst/>
            <a:ahLst/>
            <a:cxnLst/>
            <a:rect l="l" t="t" r="r" b="b"/>
            <a:pathLst>
              <a:path w="68579" h="3902709" extrusionOk="0">
                <a:moveTo>
                  <a:pt x="0" y="3902710"/>
                </a:moveTo>
                <a:lnTo>
                  <a:pt x="68580" y="3902710"/>
                </a:lnTo>
                <a:lnTo>
                  <a:pt x="68580" y="0"/>
                </a:lnTo>
                <a:lnTo>
                  <a:pt x="0" y="0"/>
                </a:lnTo>
                <a:lnTo>
                  <a:pt x="0" y="3902710"/>
                </a:lnTo>
                <a:close/>
              </a:path>
            </a:pathLst>
          </a:custGeom>
          <a:solidFill>
            <a:srgbClr val="F8F8F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"/>
          <p:cNvSpPr/>
          <p:nvPr/>
        </p:nvSpPr>
        <p:spPr>
          <a:xfrm>
            <a:off x="480059" y="0"/>
            <a:ext cx="68580" cy="2325370"/>
          </a:xfrm>
          <a:custGeom>
            <a:avLst/>
            <a:gdLst/>
            <a:ahLst/>
            <a:cxnLst/>
            <a:rect l="l" t="t" r="r" b="b"/>
            <a:pathLst>
              <a:path w="68579" h="2325370" extrusionOk="0">
                <a:moveTo>
                  <a:pt x="0" y="2325370"/>
                </a:moveTo>
                <a:lnTo>
                  <a:pt x="68580" y="2325370"/>
                </a:lnTo>
                <a:lnTo>
                  <a:pt x="68580" y="0"/>
                </a:lnTo>
                <a:lnTo>
                  <a:pt x="0" y="0"/>
                </a:lnTo>
                <a:lnTo>
                  <a:pt x="0" y="2325370"/>
                </a:lnTo>
                <a:close/>
              </a:path>
            </a:pathLst>
          </a:custGeom>
          <a:solidFill>
            <a:srgbClr val="F8F8F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"/>
          <p:cNvSpPr/>
          <p:nvPr/>
        </p:nvSpPr>
        <p:spPr>
          <a:xfrm>
            <a:off x="54864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 extrusionOk="0">
                <a:moveTo>
                  <a:pt x="68579" y="0"/>
                </a:moveTo>
                <a:lnTo>
                  <a:pt x="0" y="0"/>
                </a:lnTo>
                <a:lnTo>
                  <a:pt x="0" y="6860540"/>
                </a:lnTo>
                <a:lnTo>
                  <a:pt x="68579" y="6860540"/>
                </a:lnTo>
                <a:lnTo>
                  <a:pt x="68579" y="0"/>
                </a:lnTo>
                <a:close/>
              </a:path>
            </a:pathLst>
          </a:custGeom>
          <a:solidFill>
            <a:srgbClr val="F7F7F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"/>
          <p:cNvSpPr/>
          <p:nvPr/>
        </p:nvSpPr>
        <p:spPr>
          <a:xfrm>
            <a:off x="61722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79" h="6860540" extrusionOk="0">
                <a:moveTo>
                  <a:pt x="68580" y="0"/>
                </a:moveTo>
                <a:lnTo>
                  <a:pt x="0" y="0"/>
                </a:lnTo>
                <a:lnTo>
                  <a:pt x="0" y="2948940"/>
                </a:lnTo>
                <a:lnTo>
                  <a:pt x="68580" y="2948940"/>
                </a:lnTo>
                <a:lnTo>
                  <a:pt x="68580" y="0"/>
                </a:lnTo>
                <a:close/>
              </a:path>
            </a:pathLst>
          </a:custGeom>
          <a:solidFill>
            <a:srgbClr val="F6F6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"/>
          <p:cNvSpPr/>
          <p:nvPr/>
        </p:nvSpPr>
        <p:spPr>
          <a:xfrm>
            <a:off x="68580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79" h="6860540" extrusionOk="0">
                <a:moveTo>
                  <a:pt x="68580" y="0"/>
                </a:moveTo>
                <a:lnTo>
                  <a:pt x="0" y="0"/>
                </a:lnTo>
                <a:lnTo>
                  <a:pt x="0" y="2948940"/>
                </a:lnTo>
                <a:lnTo>
                  <a:pt x="68580" y="2948940"/>
                </a:lnTo>
                <a:lnTo>
                  <a:pt x="68580" y="0"/>
                </a:lnTo>
                <a:close/>
              </a:path>
            </a:pathLst>
          </a:custGeom>
          <a:solidFill>
            <a:srgbClr val="F5F5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"/>
          <p:cNvSpPr/>
          <p:nvPr/>
        </p:nvSpPr>
        <p:spPr>
          <a:xfrm>
            <a:off x="75438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2948940"/>
                </a:lnTo>
                <a:lnTo>
                  <a:pt x="68580" y="2948940"/>
                </a:lnTo>
                <a:lnTo>
                  <a:pt x="68580" y="0"/>
                </a:lnTo>
                <a:close/>
              </a:path>
            </a:pathLst>
          </a:custGeom>
          <a:solidFill>
            <a:srgbClr val="F4F4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"/>
          <p:cNvSpPr/>
          <p:nvPr/>
        </p:nvSpPr>
        <p:spPr>
          <a:xfrm>
            <a:off x="822960" y="0"/>
            <a:ext cx="69850" cy="6860540"/>
          </a:xfrm>
          <a:custGeom>
            <a:avLst/>
            <a:gdLst/>
            <a:ahLst/>
            <a:cxnLst/>
            <a:rect l="l" t="t" r="r" b="b"/>
            <a:pathLst>
              <a:path w="69850" h="6860540" extrusionOk="0">
                <a:moveTo>
                  <a:pt x="6985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9850" y="6860540"/>
                </a:lnTo>
                <a:lnTo>
                  <a:pt x="69850" y="4225290"/>
                </a:lnTo>
                <a:close/>
              </a:path>
              <a:path w="69850" h="6860540" extrusionOk="0">
                <a:moveTo>
                  <a:pt x="69850" y="0"/>
                </a:moveTo>
                <a:lnTo>
                  <a:pt x="0" y="0"/>
                </a:lnTo>
                <a:lnTo>
                  <a:pt x="0" y="2948940"/>
                </a:lnTo>
                <a:lnTo>
                  <a:pt x="69850" y="2948940"/>
                </a:lnTo>
                <a:lnTo>
                  <a:pt x="69850" y="0"/>
                </a:lnTo>
                <a:close/>
              </a:path>
            </a:pathLst>
          </a:custGeom>
          <a:solidFill>
            <a:srgbClr val="F3F3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"/>
          <p:cNvSpPr/>
          <p:nvPr/>
        </p:nvSpPr>
        <p:spPr>
          <a:xfrm>
            <a:off x="89281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2948940"/>
                </a:lnTo>
                <a:lnTo>
                  <a:pt x="68580" y="2948940"/>
                </a:lnTo>
                <a:lnTo>
                  <a:pt x="68580" y="0"/>
                </a:lnTo>
                <a:close/>
              </a:path>
            </a:pathLst>
          </a:custGeom>
          <a:solidFill>
            <a:srgbClr val="F2F2F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"/>
          <p:cNvSpPr/>
          <p:nvPr/>
        </p:nvSpPr>
        <p:spPr>
          <a:xfrm>
            <a:off x="96139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2948940"/>
                </a:lnTo>
                <a:lnTo>
                  <a:pt x="68580" y="2948940"/>
                </a:lnTo>
                <a:lnTo>
                  <a:pt x="68580" y="0"/>
                </a:lnTo>
                <a:close/>
              </a:path>
            </a:pathLst>
          </a:custGeom>
          <a:solidFill>
            <a:srgbClr val="F1F1F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"/>
          <p:cNvSpPr/>
          <p:nvPr/>
        </p:nvSpPr>
        <p:spPr>
          <a:xfrm>
            <a:off x="102997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2948940"/>
                </a:lnTo>
                <a:lnTo>
                  <a:pt x="68580" y="2948940"/>
                </a:lnTo>
                <a:lnTo>
                  <a:pt x="68580" y="0"/>
                </a:lnTo>
                <a:close/>
              </a:path>
            </a:pathLst>
          </a:custGeom>
          <a:solidFill>
            <a:srgbClr val="F0F0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"/>
          <p:cNvSpPr/>
          <p:nvPr/>
        </p:nvSpPr>
        <p:spPr>
          <a:xfrm>
            <a:off x="109855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0"/>
                </a:lnTo>
                <a:close/>
              </a:path>
            </a:pathLst>
          </a:custGeom>
          <a:solidFill>
            <a:srgbClr val="EFEF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"/>
          <p:cNvSpPr/>
          <p:nvPr/>
        </p:nvSpPr>
        <p:spPr>
          <a:xfrm>
            <a:off x="116713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2325370"/>
                </a:lnTo>
                <a:lnTo>
                  <a:pt x="68580" y="2325370"/>
                </a:lnTo>
                <a:lnTo>
                  <a:pt x="68580" y="0"/>
                </a:lnTo>
                <a:close/>
              </a:path>
            </a:pathLst>
          </a:custGeom>
          <a:solidFill>
            <a:srgbClr val="EEEEF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"/>
          <p:cNvSpPr/>
          <p:nvPr/>
        </p:nvSpPr>
        <p:spPr>
          <a:xfrm>
            <a:off x="1235710" y="0"/>
            <a:ext cx="69850" cy="6860540"/>
          </a:xfrm>
          <a:custGeom>
            <a:avLst/>
            <a:gdLst/>
            <a:ahLst/>
            <a:cxnLst/>
            <a:rect l="l" t="t" r="r" b="b"/>
            <a:pathLst>
              <a:path w="69850" h="6860540" extrusionOk="0">
                <a:moveTo>
                  <a:pt x="6985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9850" y="6860540"/>
                </a:lnTo>
                <a:lnTo>
                  <a:pt x="69850" y="4225290"/>
                </a:lnTo>
                <a:close/>
              </a:path>
              <a:path w="69850" h="6860540" extrusionOk="0">
                <a:moveTo>
                  <a:pt x="69850" y="0"/>
                </a:moveTo>
                <a:lnTo>
                  <a:pt x="0" y="0"/>
                </a:lnTo>
                <a:lnTo>
                  <a:pt x="0" y="2325370"/>
                </a:lnTo>
                <a:lnTo>
                  <a:pt x="69850" y="2325370"/>
                </a:lnTo>
                <a:lnTo>
                  <a:pt x="69850" y="0"/>
                </a:lnTo>
                <a:close/>
              </a:path>
            </a:pathLst>
          </a:custGeom>
          <a:solidFill>
            <a:srgbClr val="EDEDF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"/>
          <p:cNvSpPr/>
          <p:nvPr/>
        </p:nvSpPr>
        <p:spPr>
          <a:xfrm>
            <a:off x="130556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2325370"/>
                </a:lnTo>
                <a:lnTo>
                  <a:pt x="68580" y="2325370"/>
                </a:lnTo>
                <a:lnTo>
                  <a:pt x="68580" y="0"/>
                </a:lnTo>
                <a:close/>
              </a:path>
            </a:pathLst>
          </a:custGeom>
          <a:solidFill>
            <a:srgbClr val="ECEC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"/>
          <p:cNvSpPr/>
          <p:nvPr/>
        </p:nvSpPr>
        <p:spPr>
          <a:xfrm>
            <a:off x="137414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2325370"/>
                </a:lnTo>
                <a:lnTo>
                  <a:pt x="68580" y="2325370"/>
                </a:lnTo>
                <a:lnTo>
                  <a:pt x="68580" y="0"/>
                </a:lnTo>
                <a:close/>
              </a:path>
            </a:pathLst>
          </a:custGeom>
          <a:solidFill>
            <a:srgbClr val="EBEB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"/>
          <p:cNvSpPr/>
          <p:nvPr/>
        </p:nvSpPr>
        <p:spPr>
          <a:xfrm>
            <a:off x="144272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2325370"/>
                </a:lnTo>
                <a:lnTo>
                  <a:pt x="68580" y="2325370"/>
                </a:lnTo>
                <a:lnTo>
                  <a:pt x="68580" y="0"/>
                </a:lnTo>
                <a:close/>
              </a:path>
            </a:pathLst>
          </a:custGeom>
          <a:solidFill>
            <a:srgbClr val="EAEAF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"/>
          <p:cNvSpPr/>
          <p:nvPr/>
        </p:nvSpPr>
        <p:spPr>
          <a:xfrm>
            <a:off x="151130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2325370"/>
                </a:lnTo>
                <a:lnTo>
                  <a:pt x="68580" y="2325370"/>
                </a:lnTo>
                <a:lnTo>
                  <a:pt x="68580" y="0"/>
                </a:lnTo>
                <a:close/>
              </a:path>
            </a:pathLst>
          </a:custGeom>
          <a:solidFill>
            <a:srgbClr val="E9E9F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"/>
          <p:cNvSpPr/>
          <p:nvPr/>
        </p:nvSpPr>
        <p:spPr>
          <a:xfrm>
            <a:off x="157988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2325370"/>
                </a:lnTo>
                <a:lnTo>
                  <a:pt x="68580" y="2325370"/>
                </a:lnTo>
                <a:lnTo>
                  <a:pt x="68580" y="0"/>
                </a:lnTo>
                <a:close/>
              </a:path>
            </a:pathLst>
          </a:custGeom>
          <a:solidFill>
            <a:srgbClr val="E8E8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"/>
          <p:cNvSpPr/>
          <p:nvPr/>
        </p:nvSpPr>
        <p:spPr>
          <a:xfrm>
            <a:off x="164846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2325370"/>
                </a:lnTo>
                <a:lnTo>
                  <a:pt x="68580" y="2325370"/>
                </a:lnTo>
                <a:lnTo>
                  <a:pt x="68580" y="0"/>
                </a:lnTo>
                <a:close/>
              </a:path>
            </a:pathLst>
          </a:custGeom>
          <a:solidFill>
            <a:srgbClr val="E7E7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"/>
          <p:cNvSpPr/>
          <p:nvPr/>
        </p:nvSpPr>
        <p:spPr>
          <a:xfrm>
            <a:off x="1717041" y="0"/>
            <a:ext cx="69850" cy="6860540"/>
          </a:xfrm>
          <a:custGeom>
            <a:avLst/>
            <a:gdLst/>
            <a:ahLst/>
            <a:cxnLst/>
            <a:rect l="l" t="t" r="r" b="b"/>
            <a:pathLst>
              <a:path w="69850" h="6860540" extrusionOk="0">
                <a:moveTo>
                  <a:pt x="6985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9850" y="6860540"/>
                </a:lnTo>
                <a:lnTo>
                  <a:pt x="69850" y="4225290"/>
                </a:lnTo>
                <a:close/>
              </a:path>
              <a:path w="69850" h="6860540" extrusionOk="0">
                <a:moveTo>
                  <a:pt x="69850" y="0"/>
                </a:moveTo>
                <a:lnTo>
                  <a:pt x="0" y="0"/>
                </a:lnTo>
                <a:lnTo>
                  <a:pt x="0" y="1691640"/>
                </a:lnTo>
                <a:lnTo>
                  <a:pt x="69850" y="1691640"/>
                </a:lnTo>
                <a:lnTo>
                  <a:pt x="69850" y="0"/>
                </a:lnTo>
                <a:close/>
              </a:path>
            </a:pathLst>
          </a:custGeom>
          <a:solidFill>
            <a:srgbClr val="E6E6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"/>
          <p:cNvSpPr/>
          <p:nvPr/>
        </p:nvSpPr>
        <p:spPr>
          <a:xfrm>
            <a:off x="178689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1691640"/>
                </a:lnTo>
                <a:lnTo>
                  <a:pt x="68580" y="1691640"/>
                </a:lnTo>
                <a:lnTo>
                  <a:pt x="68580" y="0"/>
                </a:lnTo>
                <a:close/>
              </a:path>
            </a:pathLst>
          </a:custGeom>
          <a:solidFill>
            <a:srgbClr val="E5E5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"/>
          <p:cNvSpPr/>
          <p:nvPr/>
        </p:nvSpPr>
        <p:spPr>
          <a:xfrm>
            <a:off x="185547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1691640"/>
                </a:lnTo>
                <a:lnTo>
                  <a:pt x="68580" y="1691640"/>
                </a:lnTo>
                <a:lnTo>
                  <a:pt x="68580" y="0"/>
                </a:lnTo>
                <a:close/>
              </a:path>
            </a:pathLst>
          </a:custGeom>
          <a:solidFill>
            <a:srgbClr val="E4E4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"/>
          <p:cNvSpPr/>
          <p:nvPr/>
        </p:nvSpPr>
        <p:spPr>
          <a:xfrm>
            <a:off x="192405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1691640"/>
                </a:lnTo>
                <a:lnTo>
                  <a:pt x="68580" y="1691640"/>
                </a:lnTo>
                <a:lnTo>
                  <a:pt x="68580" y="0"/>
                </a:lnTo>
                <a:close/>
              </a:path>
            </a:pathLst>
          </a:custGeom>
          <a:solidFill>
            <a:srgbClr val="E3E3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"/>
          <p:cNvSpPr/>
          <p:nvPr/>
        </p:nvSpPr>
        <p:spPr>
          <a:xfrm>
            <a:off x="199263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1691640"/>
                </a:lnTo>
                <a:lnTo>
                  <a:pt x="68580" y="1691640"/>
                </a:lnTo>
                <a:lnTo>
                  <a:pt x="68580" y="0"/>
                </a:lnTo>
                <a:close/>
              </a:path>
            </a:pathLst>
          </a:custGeom>
          <a:solidFill>
            <a:srgbClr val="E2E2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"/>
          <p:cNvSpPr/>
          <p:nvPr/>
        </p:nvSpPr>
        <p:spPr>
          <a:xfrm>
            <a:off x="2061210" y="0"/>
            <a:ext cx="69850" cy="6860540"/>
          </a:xfrm>
          <a:custGeom>
            <a:avLst/>
            <a:gdLst/>
            <a:ahLst/>
            <a:cxnLst/>
            <a:rect l="l" t="t" r="r" b="b"/>
            <a:pathLst>
              <a:path w="69850" h="6860540" extrusionOk="0">
                <a:moveTo>
                  <a:pt x="6985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9850" y="6860540"/>
                </a:lnTo>
                <a:lnTo>
                  <a:pt x="69850" y="4225290"/>
                </a:lnTo>
                <a:close/>
              </a:path>
              <a:path w="69850" h="6860540" extrusionOk="0">
                <a:moveTo>
                  <a:pt x="69850" y="0"/>
                </a:moveTo>
                <a:lnTo>
                  <a:pt x="0" y="0"/>
                </a:lnTo>
                <a:lnTo>
                  <a:pt x="0" y="1691640"/>
                </a:lnTo>
                <a:lnTo>
                  <a:pt x="69850" y="1691640"/>
                </a:lnTo>
                <a:lnTo>
                  <a:pt x="69850" y="0"/>
                </a:lnTo>
                <a:close/>
              </a:path>
            </a:pathLst>
          </a:custGeom>
          <a:solidFill>
            <a:srgbClr val="E1E1F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"/>
          <p:cNvSpPr/>
          <p:nvPr/>
        </p:nvSpPr>
        <p:spPr>
          <a:xfrm>
            <a:off x="213106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1691640"/>
                </a:lnTo>
                <a:lnTo>
                  <a:pt x="68580" y="1691640"/>
                </a:lnTo>
                <a:lnTo>
                  <a:pt x="68580" y="0"/>
                </a:lnTo>
                <a:close/>
              </a:path>
            </a:pathLst>
          </a:custGeom>
          <a:solidFill>
            <a:srgbClr val="E0E0F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"/>
          <p:cNvSpPr/>
          <p:nvPr/>
        </p:nvSpPr>
        <p:spPr>
          <a:xfrm>
            <a:off x="219964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1691640"/>
                </a:lnTo>
                <a:lnTo>
                  <a:pt x="68580" y="1691640"/>
                </a:lnTo>
                <a:lnTo>
                  <a:pt x="68580" y="0"/>
                </a:lnTo>
                <a:close/>
              </a:path>
            </a:pathLst>
          </a:custGeom>
          <a:solidFill>
            <a:srgbClr val="DFD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"/>
          <p:cNvSpPr/>
          <p:nvPr/>
        </p:nvSpPr>
        <p:spPr>
          <a:xfrm>
            <a:off x="226822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1691640"/>
                </a:lnTo>
                <a:lnTo>
                  <a:pt x="68580" y="1691640"/>
                </a:lnTo>
                <a:lnTo>
                  <a:pt x="68580" y="0"/>
                </a:lnTo>
                <a:close/>
              </a:path>
            </a:pathLst>
          </a:custGeom>
          <a:solidFill>
            <a:srgbClr val="DEDE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"/>
          <p:cNvSpPr/>
          <p:nvPr/>
        </p:nvSpPr>
        <p:spPr>
          <a:xfrm>
            <a:off x="233680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1068070"/>
                </a:lnTo>
                <a:lnTo>
                  <a:pt x="68580" y="1068070"/>
                </a:lnTo>
                <a:lnTo>
                  <a:pt x="68580" y="0"/>
                </a:lnTo>
                <a:close/>
              </a:path>
            </a:pathLst>
          </a:custGeom>
          <a:solidFill>
            <a:srgbClr val="DDDD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"/>
          <p:cNvSpPr/>
          <p:nvPr/>
        </p:nvSpPr>
        <p:spPr>
          <a:xfrm>
            <a:off x="240538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1068070"/>
                </a:lnTo>
                <a:lnTo>
                  <a:pt x="68580" y="1068070"/>
                </a:lnTo>
                <a:lnTo>
                  <a:pt x="68580" y="0"/>
                </a:lnTo>
                <a:close/>
              </a:path>
            </a:pathLst>
          </a:custGeom>
          <a:solidFill>
            <a:srgbClr val="DCDC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"/>
          <p:cNvSpPr/>
          <p:nvPr/>
        </p:nvSpPr>
        <p:spPr>
          <a:xfrm>
            <a:off x="247396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1068070"/>
                </a:lnTo>
                <a:lnTo>
                  <a:pt x="68580" y="1068070"/>
                </a:lnTo>
                <a:lnTo>
                  <a:pt x="68580" y="0"/>
                </a:lnTo>
                <a:close/>
              </a:path>
            </a:pathLst>
          </a:custGeom>
          <a:solidFill>
            <a:srgbClr val="DBDB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"/>
          <p:cNvSpPr/>
          <p:nvPr/>
        </p:nvSpPr>
        <p:spPr>
          <a:xfrm>
            <a:off x="2542541" y="0"/>
            <a:ext cx="69850" cy="6860540"/>
          </a:xfrm>
          <a:custGeom>
            <a:avLst/>
            <a:gdLst/>
            <a:ahLst/>
            <a:cxnLst/>
            <a:rect l="l" t="t" r="r" b="b"/>
            <a:pathLst>
              <a:path w="69850" h="6860540" extrusionOk="0">
                <a:moveTo>
                  <a:pt x="6985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9850" y="6860540"/>
                </a:lnTo>
                <a:lnTo>
                  <a:pt x="69850" y="4225290"/>
                </a:lnTo>
                <a:close/>
              </a:path>
              <a:path w="69850" h="6860540" extrusionOk="0">
                <a:moveTo>
                  <a:pt x="69850" y="0"/>
                </a:moveTo>
                <a:lnTo>
                  <a:pt x="0" y="0"/>
                </a:lnTo>
                <a:lnTo>
                  <a:pt x="0" y="1068070"/>
                </a:lnTo>
                <a:lnTo>
                  <a:pt x="69850" y="1068070"/>
                </a:lnTo>
                <a:lnTo>
                  <a:pt x="69850" y="0"/>
                </a:lnTo>
                <a:close/>
              </a:path>
            </a:pathLst>
          </a:custGeom>
          <a:solidFill>
            <a:srgbClr val="DADA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"/>
          <p:cNvSpPr/>
          <p:nvPr/>
        </p:nvSpPr>
        <p:spPr>
          <a:xfrm>
            <a:off x="261239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1068070"/>
                </a:lnTo>
                <a:lnTo>
                  <a:pt x="68580" y="1068070"/>
                </a:lnTo>
                <a:lnTo>
                  <a:pt x="68580" y="0"/>
                </a:lnTo>
                <a:close/>
              </a:path>
            </a:pathLst>
          </a:custGeom>
          <a:solidFill>
            <a:srgbClr val="D9D9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"/>
          <p:cNvSpPr/>
          <p:nvPr/>
        </p:nvSpPr>
        <p:spPr>
          <a:xfrm>
            <a:off x="268097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1068070"/>
                </a:lnTo>
                <a:lnTo>
                  <a:pt x="68580" y="1068070"/>
                </a:lnTo>
                <a:lnTo>
                  <a:pt x="68580" y="0"/>
                </a:lnTo>
                <a:close/>
              </a:path>
            </a:pathLst>
          </a:custGeom>
          <a:solidFill>
            <a:srgbClr val="D8D8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"/>
          <p:cNvSpPr/>
          <p:nvPr/>
        </p:nvSpPr>
        <p:spPr>
          <a:xfrm>
            <a:off x="274955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1068070"/>
                </a:lnTo>
                <a:lnTo>
                  <a:pt x="68580" y="1068070"/>
                </a:lnTo>
                <a:lnTo>
                  <a:pt x="68580" y="0"/>
                </a:lnTo>
                <a:close/>
              </a:path>
            </a:pathLst>
          </a:custGeom>
          <a:solidFill>
            <a:srgbClr val="D7D7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"/>
          <p:cNvSpPr/>
          <p:nvPr/>
        </p:nvSpPr>
        <p:spPr>
          <a:xfrm>
            <a:off x="281813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1691640"/>
                </a:lnTo>
                <a:lnTo>
                  <a:pt x="68580" y="1691640"/>
                </a:lnTo>
                <a:lnTo>
                  <a:pt x="68580" y="0"/>
                </a:lnTo>
                <a:close/>
              </a:path>
            </a:pathLst>
          </a:custGeom>
          <a:solidFill>
            <a:srgbClr val="D6D6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"/>
          <p:cNvSpPr/>
          <p:nvPr/>
        </p:nvSpPr>
        <p:spPr>
          <a:xfrm>
            <a:off x="2886711" y="0"/>
            <a:ext cx="69850" cy="6860540"/>
          </a:xfrm>
          <a:custGeom>
            <a:avLst/>
            <a:gdLst/>
            <a:ahLst/>
            <a:cxnLst/>
            <a:rect l="l" t="t" r="r" b="b"/>
            <a:pathLst>
              <a:path w="69850" h="6860540" extrusionOk="0">
                <a:moveTo>
                  <a:pt x="6985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9850" y="6860540"/>
                </a:lnTo>
                <a:lnTo>
                  <a:pt x="69850" y="4225290"/>
                </a:lnTo>
                <a:close/>
              </a:path>
              <a:path w="69850" h="6860540" extrusionOk="0">
                <a:moveTo>
                  <a:pt x="69850" y="0"/>
                </a:moveTo>
                <a:lnTo>
                  <a:pt x="0" y="0"/>
                </a:lnTo>
                <a:lnTo>
                  <a:pt x="0" y="1691640"/>
                </a:lnTo>
                <a:lnTo>
                  <a:pt x="69850" y="1691640"/>
                </a:lnTo>
                <a:lnTo>
                  <a:pt x="69850" y="0"/>
                </a:lnTo>
                <a:close/>
              </a:path>
            </a:pathLst>
          </a:custGeom>
          <a:solidFill>
            <a:srgbClr val="D5D5E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"/>
          <p:cNvSpPr/>
          <p:nvPr/>
        </p:nvSpPr>
        <p:spPr>
          <a:xfrm>
            <a:off x="295656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1691640"/>
                </a:lnTo>
                <a:lnTo>
                  <a:pt x="68580" y="1691640"/>
                </a:lnTo>
                <a:lnTo>
                  <a:pt x="68580" y="0"/>
                </a:lnTo>
                <a:close/>
              </a:path>
            </a:pathLst>
          </a:custGeom>
          <a:solidFill>
            <a:srgbClr val="D4D4E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"/>
          <p:cNvSpPr/>
          <p:nvPr/>
        </p:nvSpPr>
        <p:spPr>
          <a:xfrm>
            <a:off x="302514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1691640"/>
                </a:lnTo>
                <a:lnTo>
                  <a:pt x="68580" y="1691640"/>
                </a:lnTo>
                <a:lnTo>
                  <a:pt x="68580" y="0"/>
                </a:lnTo>
                <a:close/>
              </a:path>
            </a:pathLst>
          </a:custGeom>
          <a:solidFill>
            <a:srgbClr val="D3D3E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"/>
          <p:cNvSpPr/>
          <p:nvPr/>
        </p:nvSpPr>
        <p:spPr>
          <a:xfrm>
            <a:off x="309372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1691640"/>
                </a:lnTo>
                <a:lnTo>
                  <a:pt x="68580" y="1691640"/>
                </a:lnTo>
                <a:lnTo>
                  <a:pt x="68580" y="0"/>
                </a:lnTo>
                <a:close/>
              </a:path>
            </a:pathLst>
          </a:custGeom>
          <a:solidFill>
            <a:srgbClr val="D2D2E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"/>
          <p:cNvSpPr/>
          <p:nvPr/>
        </p:nvSpPr>
        <p:spPr>
          <a:xfrm>
            <a:off x="316230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80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80" h="6860540" extrusionOk="0">
                <a:moveTo>
                  <a:pt x="68580" y="0"/>
                </a:moveTo>
                <a:lnTo>
                  <a:pt x="0" y="0"/>
                </a:lnTo>
                <a:lnTo>
                  <a:pt x="0" y="1691640"/>
                </a:lnTo>
                <a:lnTo>
                  <a:pt x="68580" y="1691640"/>
                </a:lnTo>
                <a:lnTo>
                  <a:pt x="68580" y="0"/>
                </a:lnTo>
                <a:close/>
              </a:path>
            </a:pathLst>
          </a:custGeom>
          <a:solidFill>
            <a:srgbClr val="D1D1E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"/>
          <p:cNvSpPr/>
          <p:nvPr/>
        </p:nvSpPr>
        <p:spPr>
          <a:xfrm>
            <a:off x="323088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79" h="6860540" extrusionOk="0">
                <a:moveTo>
                  <a:pt x="68580" y="0"/>
                </a:moveTo>
                <a:lnTo>
                  <a:pt x="0" y="0"/>
                </a:lnTo>
                <a:lnTo>
                  <a:pt x="0" y="1691640"/>
                </a:lnTo>
                <a:lnTo>
                  <a:pt x="68580" y="1691640"/>
                </a:lnTo>
                <a:lnTo>
                  <a:pt x="68580" y="0"/>
                </a:lnTo>
                <a:close/>
              </a:path>
            </a:pathLst>
          </a:custGeom>
          <a:solidFill>
            <a:srgbClr val="D0D0E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"/>
          <p:cNvSpPr/>
          <p:nvPr/>
        </p:nvSpPr>
        <p:spPr>
          <a:xfrm>
            <a:off x="329946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79" h="6860540" extrusionOk="0">
                <a:moveTo>
                  <a:pt x="68580" y="0"/>
                </a:moveTo>
                <a:lnTo>
                  <a:pt x="0" y="0"/>
                </a:lnTo>
                <a:lnTo>
                  <a:pt x="0" y="1691640"/>
                </a:lnTo>
                <a:lnTo>
                  <a:pt x="68580" y="1691640"/>
                </a:lnTo>
                <a:lnTo>
                  <a:pt x="68580" y="0"/>
                </a:lnTo>
                <a:close/>
              </a:path>
            </a:pathLst>
          </a:custGeom>
          <a:solidFill>
            <a:srgbClr val="CFCFE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"/>
          <p:cNvSpPr/>
          <p:nvPr/>
        </p:nvSpPr>
        <p:spPr>
          <a:xfrm>
            <a:off x="3368040" y="0"/>
            <a:ext cx="69850" cy="6860540"/>
          </a:xfrm>
          <a:custGeom>
            <a:avLst/>
            <a:gdLst/>
            <a:ahLst/>
            <a:cxnLst/>
            <a:rect l="l" t="t" r="r" b="b"/>
            <a:pathLst>
              <a:path w="69850" h="6860540" extrusionOk="0">
                <a:moveTo>
                  <a:pt x="6985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9850" y="6860540"/>
                </a:lnTo>
                <a:lnTo>
                  <a:pt x="69850" y="4225290"/>
                </a:lnTo>
                <a:close/>
              </a:path>
              <a:path w="69850" h="6860540" extrusionOk="0">
                <a:moveTo>
                  <a:pt x="69850" y="0"/>
                </a:moveTo>
                <a:lnTo>
                  <a:pt x="0" y="0"/>
                </a:lnTo>
                <a:lnTo>
                  <a:pt x="0" y="1691640"/>
                </a:lnTo>
                <a:lnTo>
                  <a:pt x="69850" y="1691640"/>
                </a:lnTo>
                <a:lnTo>
                  <a:pt x="69850" y="0"/>
                </a:lnTo>
                <a:close/>
              </a:path>
            </a:pathLst>
          </a:custGeom>
          <a:solidFill>
            <a:srgbClr val="CECEE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"/>
          <p:cNvSpPr/>
          <p:nvPr/>
        </p:nvSpPr>
        <p:spPr>
          <a:xfrm>
            <a:off x="3437890" y="0"/>
            <a:ext cx="68580" cy="6860540"/>
          </a:xfrm>
          <a:custGeom>
            <a:avLst/>
            <a:gdLst/>
            <a:ahLst/>
            <a:cxnLst/>
            <a:rect l="l" t="t" r="r" b="b"/>
            <a:pathLst>
              <a:path w="68579" h="6860540" extrusionOk="0">
                <a:moveTo>
                  <a:pt x="68580" y="4225290"/>
                </a:moveTo>
                <a:lnTo>
                  <a:pt x="0" y="4225290"/>
                </a:lnTo>
                <a:lnTo>
                  <a:pt x="0" y="6860540"/>
                </a:lnTo>
                <a:lnTo>
                  <a:pt x="68580" y="6860540"/>
                </a:lnTo>
                <a:lnTo>
                  <a:pt x="68580" y="4225290"/>
                </a:lnTo>
                <a:close/>
              </a:path>
              <a:path w="68579" h="6860540" extrusionOk="0">
                <a:moveTo>
                  <a:pt x="68580" y="0"/>
                </a:moveTo>
                <a:lnTo>
                  <a:pt x="0" y="0"/>
                </a:lnTo>
                <a:lnTo>
                  <a:pt x="0" y="1691640"/>
                </a:lnTo>
                <a:lnTo>
                  <a:pt x="68580" y="1691640"/>
                </a:lnTo>
                <a:lnTo>
                  <a:pt x="68580" y="0"/>
                </a:lnTo>
                <a:close/>
              </a:path>
            </a:pathLst>
          </a:custGeom>
          <a:solidFill>
            <a:srgbClr val="CDCD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"/>
          <p:cNvSpPr/>
          <p:nvPr/>
        </p:nvSpPr>
        <p:spPr>
          <a:xfrm>
            <a:off x="1715770" y="1690369"/>
            <a:ext cx="7428230" cy="2533650"/>
          </a:xfrm>
          <a:custGeom>
            <a:avLst/>
            <a:gdLst/>
            <a:ahLst/>
            <a:cxnLst/>
            <a:rect l="l" t="t" r="r" b="b"/>
            <a:pathLst>
              <a:path w="7428230" h="2533650" extrusionOk="0">
                <a:moveTo>
                  <a:pt x="7428230" y="0"/>
                </a:moveTo>
                <a:lnTo>
                  <a:pt x="0" y="0"/>
                </a:lnTo>
                <a:lnTo>
                  <a:pt x="0" y="2533649"/>
                </a:lnTo>
                <a:lnTo>
                  <a:pt x="7428230" y="2533649"/>
                </a:lnTo>
                <a:close/>
              </a:path>
            </a:pathLst>
          </a:custGeom>
          <a:solidFill>
            <a:srgbClr val="00007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"/>
          <p:cNvSpPr/>
          <p:nvPr/>
        </p:nvSpPr>
        <p:spPr>
          <a:xfrm>
            <a:off x="572769" y="3592829"/>
            <a:ext cx="568960" cy="631190"/>
          </a:xfrm>
          <a:custGeom>
            <a:avLst/>
            <a:gdLst/>
            <a:ahLst/>
            <a:cxnLst/>
            <a:rect l="l" t="t" r="r" b="b"/>
            <a:pathLst>
              <a:path w="568960" h="631189" extrusionOk="0">
                <a:moveTo>
                  <a:pt x="0" y="631190"/>
                </a:moveTo>
                <a:lnTo>
                  <a:pt x="568960" y="631190"/>
                </a:lnTo>
                <a:lnTo>
                  <a:pt x="568960" y="0"/>
                </a:lnTo>
                <a:lnTo>
                  <a:pt x="0" y="0"/>
                </a:lnTo>
                <a:lnTo>
                  <a:pt x="0" y="631190"/>
                </a:lnTo>
                <a:close/>
              </a:path>
            </a:pathLst>
          </a:custGeom>
          <a:solidFill>
            <a:srgbClr val="9898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"/>
          <p:cNvSpPr/>
          <p:nvPr/>
        </p:nvSpPr>
        <p:spPr>
          <a:xfrm>
            <a:off x="1715770" y="1066799"/>
            <a:ext cx="1150620" cy="1257300"/>
          </a:xfrm>
          <a:custGeom>
            <a:avLst/>
            <a:gdLst/>
            <a:ahLst/>
            <a:cxnLst/>
            <a:rect l="l" t="t" r="r" b="b"/>
            <a:pathLst>
              <a:path w="1150620" h="1257300" extrusionOk="0">
                <a:moveTo>
                  <a:pt x="565150" y="623570"/>
                </a:moveTo>
                <a:lnTo>
                  <a:pt x="0" y="623570"/>
                </a:lnTo>
                <a:lnTo>
                  <a:pt x="0" y="1257300"/>
                </a:lnTo>
                <a:lnTo>
                  <a:pt x="565150" y="1257300"/>
                </a:lnTo>
                <a:lnTo>
                  <a:pt x="565150" y="623570"/>
                </a:lnTo>
                <a:close/>
              </a:path>
              <a:path w="1150620" h="1257300" extrusionOk="0">
                <a:moveTo>
                  <a:pt x="1150620" y="0"/>
                </a:moveTo>
                <a:lnTo>
                  <a:pt x="565150" y="0"/>
                </a:lnTo>
                <a:lnTo>
                  <a:pt x="565150" y="623570"/>
                </a:lnTo>
                <a:lnTo>
                  <a:pt x="1150620" y="623570"/>
                </a:lnTo>
                <a:lnTo>
                  <a:pt x="1150620" y="0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"/>
          <p:cNvSpPr/>
          <p:nvPr/>
        </p:nvSpPr>
        <p:spPr>
          <a:xfrm>
            <a:off x="1141731" y="3592829"/>
            <a:ext cx="584200" cy="631190"/>
          </a:xfrm>
          <a:custGeom>
            <a:avLst/>
            <a:gdLst/>
            <a:ahLst/>
            <a:cxnLst/>
            <a:rect l="l" t="t" r="r" b="b"/>
            <a:pathLst>
              <a:path w="584200" h="631189" extrusionOk="0">
                <a:moveTo>
                  <a:pt x="0" y="631190"/>
                </a:moveTo>
                <a:lnTo>
                  <a:pt x="584200" y="631190"/>
                </a:lnTo>
                <a:lnTo>
                  <a:pt x="584200" y="0"/>
                </a:lnTo>
                <a:lnTo>
                  <a:pt x="0" y="0"/>
                </a:lnTo>
                <a:lnTo>
                  <a:pt x="0" y="631190"/>
                </a:lnTo>
                <a:close/>
              </a:path>
            </a:pathLst>
          </a:custGeom>
          <a:solidFill>
            <a:srgbClr val="00007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"/>
          <p:cNvSpPr/>
          <p:nvPr/>
        </p:nvSpPr>
        <p:spPr>
          <a:xfrm>
            <a:off x="2280920" y="1690369"/>
            <a:ext cx="585470" cy="642620"/>
          </a:xfrm>
          <a:custGeom>
            <a:avLst/>
            <a:gdLst/>
            <a:ahLst/>
            <a:cxnLst/>
            <a:rect l="l" t="t" r="r" b="b"/>
            <a:pathLst>
              <a:path w="585469" h="642619" extrusionOk="0">
                <a:moveTo>
                  <a:pt x="585469" y="0"/>
                </a:moveTo>
                <a:lnTo>
                  <a:pt x="0" y="0"/>
                </a:lnTo>
                <a:lnTo>
                  <a:pt x="0" y="642619"/>
                </a:lnTo>
                <a:lnTo>
                  <a:pt x="585469" y="642619"/>
                </a:lnTo>
                <a:close/>
              </a:path>
            </a:pathLst>
          </a:custGeom>
          <a:solidFill>
            <a:srgbClr val="9898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"/>
          <p:cNvSpPr/>
          <p:nvPr/>
        </p:nvSpPr>
        <p:spPr>
          <a:xfrm>
            <a:off x="1141731" y="2324100"/>
            <a:ext cx="574040" cy="623570"/>
          </a:xfrm>
          <a:custGeom>
            <a:avLst/>
            <a:gdLst/>
            <a:ahLst/>
            <a:cxnLst/>
            <a:rect l="l" t="t" r="r" b="b"/>
            <a:pathLst>
              <a:path w="574039" h="623569" extrusionOk="0">
                <a:moveTo>
                  <a:pt x="0" y="623570"/>
                </a:moveTo>
                <a:lnTo>
                  <a:pt x="574039" y="623570"/>
                </a:lnTo>
                <a:lnTo>
                  <a:pt x="574039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"/>
          <p:cNvSpPr/>
          <p:nvPr/>
        </p:nvSpPr>
        <p:spPr>
          <a:xfrm>
            <a:off x="0" y="2324099"/>
            <a:ext cx="582930" cy="632460"/>
          </a:xfrm>
          <a:custGeom>
            <a:avLst/>
            <a:gdLst/>
            <a:ahLst/>
            <a:cxnLst/>
            <a:rect l="l" t="t" r="r" b="b"/>
            <a:pathLst>
              <a:path w="582930" h="632460" extrusionOk="0">
                <a:moveTo>
                  <a:pt x="582930" y="0"/>
                </a:moveTo>
                <a:lnTo>
                  <a:pt x="0" y="0"/>
                </a:lnTo>
                <a:lnTo>
                  <a:pt x="0" y="623570"/>
                </a:lnTo>
                <a:lnTo>
                  <a:pt x="0" y="632460"/>
                </a:lnTo>
                <a:lnTo>
                  <a:pt x="582930" y="632460"/>
                </a:lnTo>
                <a:lnTo>
                  <a:pt x="582930" y="623570"/>
                </a:lnTo>
                <a:lnTo>
                  <a:pt x="582930" y="0"/>
                </a:lnTo>
                <a:close/>
              </a:path>
            </a:pathLst>
          </a:custGeom>
          <a:solidFill>
            <a:srgbClr val="00007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"/>
          <p:cNvSpPr/>
          <p:nvPr/>
        </p:nvSpPr>
        <p:spPr>
          <a:xfrm>
            <a:off x="1715770" y="2324100"/>
            <a:ext cx="575310" cy="632460"/>
          </a:xfrm>
          <a:custGeom>
            <a:avLst/>
            <a:gdLst/>
            <a:ahLst/>
            <a:cxnLst/>
            <a:rect l="l" t="t" r="r" b="b"/>
            <a:pathLst>
              <a:path w="575310" h="632460" extrusionOk="0">
                <a:moveTo>
                  <a:pt x="575310" y="0"/>
                </a:moveTo>
                <a:lnTo>
                  <a:pt x="0" y="0"/>
                </a:lnTo>
                <a:lnTo>
                  <a:pt x="0" y="632460"/>
                </a:lnTo>
                <a:lnTo>
                  <a:pt x="575310" y="632460"/>
                </a:lnTo>
                <a:close/>
              </a:path>
            </a:pathLst>
          </a:custGeom>
          <a:solidFill>
            <a:srgbClr val="9898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"/>
          <p:cNvSpPr/>
          <p:nvPr/>
        </p:nvSpPr>
        <p:spPr>
          <a:xfrm>
            <a:off x="572769" y="2947669"/>
            <a:ext cx="568960" cy="645160"/>
          </a:xfrm>
          <a:custGeom>
            <a:avLst/>
            <a:gdLst/>
            <a:ahLst/>
            <a:cxnLst/>
            <a:rect l="l" t="t" r="r" b="b"/>
            <a:pathLst>
              <a:path w="568960" h="645160" extrusionOk="0">
                <a:moveTo>
                  <a:pt x="0" y="645159"/>
                </a:moveTo>
                <a:lnTo>
                  <a:pt x="568960" y="645159"/>
                </a:lnTo>
                <a:lnTo>
                  <a:pt x="568960" y="0"/>
                </a:lnTo>
                <a:lnTo>
                  <a:pt x="0" y="0"/>
                </a:lnTo>
                <a:lnTo>
                  <a:pt x="0" y="645159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"/>
          <p:cNvSpPr/>
          <p:nvPr/>
        </p:nvSpPr>
        <p:spPr>
          <a:xfrm>
            <a:off x="1141731" y="2947669"/>
            <a:ext cx="584200" cy="645160"/>
          </a:xfrm>
          <a:custGeom>
            <a:avLst/>
            <a:gdLst/>
            <a:ahLst/>
            <a:cxnLst/>
            <a:rect l="l" t="t" r="r" b="b"/>
            <a:pathLst>
              <a:path w="584200" h="645160" extrusionOk="0">
                <a:moveTo>
                  <a:pt x="584200" y="0"/>
                </a:moveTo>
                <a:lnTo>
                  <a:pt x="0" y="0"/>
                </a:lnTo>
                <a:lnTo>
                  <a:pt x="0" y="645159"/>
                </a:lnTo>
                <a:lnTo>
                  <a:pt x="584200" y="645159"/>
                </a:lnTo>
                <a:close/>
              </a:path>
            </a:pathLst>
          </a:custGeom>
          <a:solidFill>
            <a:srgbClr val="9898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"/>
          <p:cNvSpPr txBox="1">
            <a:spLocks noGrp="1"/>
          </p:cNvSpPr>
          <p:nvPr>
            <p:ph type="title"/>
          </p:nvPr>
        </p:nvSpPr>
        <p:spPr>
          <a:xfrm>
            <a:off x="64771" y="473710"/>
            <a:ext cx="90144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"/>
          <p:cNvSpPr txBox="1">
            <a:spLocks noGrp="1"/>
          </p:cNvSpPr>
          <p:nvPr>
            <p:ph type="ftr" idx="11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"/>
          <p:cNvSpPr txBox="1">
            <a:spLocks noGrp="1"/>
          </p:cNvSpPr>
          <p:nvPr>
            <p:ph type="dt" idx="10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"/>
          <p:cNvSpPr txBox="1">
            <a:spLocks noGrp="1"/>
          </p:cNvSpPr>
          <p:nvPr>
            <p:ph type="sldNum" idx="12"/>
          </p:nvPr>
        </p:nvSpPr>
        <p:spPr>
          <a:xfrm>
            <a:off x="6583680" y="6377942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"/>
          <p:cNvSpPr txBox="1">
            <a:spLocks noGrp="1"/>
          </p:cNvSpPr>
          <p:nvPr>
            <p:ph type="title"/>
          </p:nvPr>
        </p:nvSpPr>
        <p:spPr>
          <a:xfrm>
            <a:off x="64771" y="473710"/>
            <a:ext cx="90144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3"/>
          <p:cNvSpPr txBox="1">
            <a:spLocks noGrp="1"/>
          </p:cNvSpPr>
          <p:nvPr>
            <p:ph type="body" idx="1"/>
          </p:nvPr>
        </p:nvSpPr>
        <p:spPr>
          <a:xfrm>
            <a:off x="886233" y="2387375"/>
            <a:ext cx="7818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3"/>
          <p:cNvSpPr txBox="1">
            <a:spLocks noGrp="1"/>
          </p:cNvSpPr>
          <p:nvPr>
            <p:ph type="ftr" idx="11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3"/>
          <p:cNvSpPr txBox="1">
            <a:spLocks noGrp="1"/>
          </p:cNvSpPr>
          <p:nvPr>
            <p:ph type="dt" idx="10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3"/>
          <p:cNvSpPr txBox="1">
            <a:spLocks noGrp="1"/>
          </p:cNvSpPr>
          <p:nvPr>
            <p:ph type="sldNum" idx="12"/>
          </p:nvPr>
        </p:nvSpPr>
        <p:spPr>
          <a:xfrm>
            <a:off x="6583680" y="6377942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"/>
          <p:cNvSpPr txBox="1">
            <a:spLocks noGrp="1"/>
          </p:cNvSpPr>
          <p:nvPr>
            <p:ph type="ftr" idx="11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4"/>
          <p:cNvSpPr txBox="1">
            <a:spLocks noGrp="1"/>
          </p:cNvSpPr>
          <p:nvPr>
            <p:ph type="dt" idx="10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4"/>
          <p:cNvSpPr txBox="1">
            <a:spLocks noGrp="1"/>
          </p:cNvSpPr>
          <p:nvPr>
            <p:ph type="sldNum" idx="12"/>
          </p:nvPr>
        </p:nvSpPr>
        <p:spPr>
          <a:xfrm>
            <a:off x="6583680" y="6377942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"/>
          <p:cNvSpPr txBox="1">
            <a:spLocks noGrp="1"/>
          </p:cNvSpPr>
          <p:nvPr>
            <p:ph type="title"/>
          </p:nvPr>
        </p:nvSpPr>
        <p:spPr>
          <a:xfrm>
            <a:off x="64771" y="473710"/>
            <a:ext cx="90144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5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ftr" idx="11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5"/>
          <p:cNvSpPr txBox="1">
            <a:spLocks noGrp="1"/>
          </p:cNvSpPr>
          <p:nvPr>
            <p:ph type="dt" idx="10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5"/>
          <p:cNvSpPr txBox="1">
            <a:spLocks noGrp="1"/>
          </p:cNvSpPr>
          <p:nvPr>
            <p:ph type="sldNum" idx="12"/>
          </p:nvPr>
        </p:nvSpPr>
        <p:spPr>
          <a:xfrm>
            <a:off x="6583680" y="6377942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"/>
          <p:cNvSpPr txBox="1">
            <a:spLocks noGrp="1"/>
          </p:cNvSpPr>
          <p:nvPr>
            <p:ph type="ctrTitle"/>
          </p:nvPr>
        </p:nvSpPr>
        <p:spPr>
          <a:xfrm>
            <a:off x="685800" y="2125981"/>
            <a:ext cx="77724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7"/>
          <p:cNvSpPr txBox="1">
            <a:spLocks noGrp="1"/>
          </p:cNvSpPr>
          <p:nvPr>
            <p:ph type="subTitle" idx="1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7"/>
          <p:cNvSpPr txBox="1">
            <a:spLocks noGrp="1"/>
          </p:cNvSpPr>
          <p:nvPr>
            <p:ph type="ftr" idx="11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7"/>
          <p:cNvSpPr txBox="1">
            <a:spLocks noGrp="1"/>
          </p:cNvSpPr>
          <p:nvPr>
            <p:ph type="dt" idx="10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7"/>
          <p:cNvSpPr txBox="1">
            <a:spLocks noGrp="1"/>
          </p:cNvSpPr>
          <p:nvPr>
            <p:ph type="sldNum" idx="12"/>
          </p:nvPr>
        </p:nvSpPr>
        <p:spPr>
          <a:xfrm>
            <a:off x="6583680" y="6377942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270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 extrusionOk="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CFC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2032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 extrusionOk="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BFB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27940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 extrusionOk="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FAFA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3429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 extrusionOk="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8F8F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4190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 extrusionOk="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7F7F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4953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 extrusionOk="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6F6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57151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 extrusionOk="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F5F5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350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 extrusionOk="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3F3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7111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 extrusionOk="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2F2F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78739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 extrusionOk="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F1F1F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8508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 extrusionOk="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0F0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9271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 extrusionOk="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EEEE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00330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 extrusionOk="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EDEDF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0668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 extrusionOk="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CEC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1430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 extrusionOk="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BEB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21921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 extrusionOk="0">
                <a:moveTo>
                  <a:pt x="6350" y="0"/>
                </a:moveTo>
                <a:lnTo>
                  <a:pt x="0" y="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0"/>
                </a:lnTo>
                <a:close/>
              </a:path>
            </a:pathLst>
          </a:custGeom>
          <a:solidFill>
            <a:srgbClr val="E9E9F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12827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 extrusionOk="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8E8F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3589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 extrusionOk="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19" h="535940" extrusionOk="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E7E7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143511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 extrusionOk="0">
                <a:moveTo>
                  <a:pt x="635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275590"/>
                </a:lnTo>
                <a:close/>
              </a:path>
              <a:path w="6350" h="535940" extrusionOk="0">
                <a:moveTo>
                  <a:pt x="6350" y="0"/>
                </a:moveTo>
                <a:lnTo>
                  <a:pt x="0" y="0"/>
                </a:lnTo>
                <a:lnTo>
                  <a:pt x="0" y="137160"/>
                </a:lnTo>
                <a:lnTo>
                  <a:pt x="6350" y="137160"/>
                </a:lnTo>
                <a:lnTo>
                  <a:pt x="6350" y="0"/>
                </a:lnTo>
                <a:close/>
              </a:path>
            </a:pathLst>
          </a:custGeom>
          <a:solidFill>
            <a:srgbClr val="E6E6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14986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 extrusionOk="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19" h="535940" extrusionOk="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E4E4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15748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 extrusionOk="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19" h="535940" extrusionOk="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E3E3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165100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 extrusionOk="0">
                <a:moveTo>
                  <a:pt x="635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275590"/>
                </a:lnTo>
                <a:close/>
              </a:path>
              <a:path w="6350" h="535940" extrusionOk="0">
                <a:moveTo>
                  <a:pt x="6350" y="0"/>
                </a:moveTo>
                <a:lnTo>
                  <a:pt x="0" y="0"/>
                </a:lnTo>
                <a:lnTo>
                  <a:pt x="0" y="137160"/>
                </a:lnTo>
                <a:lnTo>
                  <a:pt x="6350" y="137160"/>
                </a:lnTo>
                <a:lnTo>
                  <a:pt x="6350" y="0"/>
                </a:lnTo>
                <a:close/>
              </a:path>
            </a:pathLst>
          </a:custGeom>
          <a:solidFill>
            <a:srgbClr val="E2E2F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17145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 extrusionOk="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19" h="535940" extrusionOk="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E1E1F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17907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 extrusionOk="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19" h="535940" extrusionOk="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FD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186691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 extrusionOk="0">
                <a:moveTo>
                  <a:pt x="635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275590"/>
                </a:lnTo>
                <a:close/>
              </a:path>
              <a:path w="6350" h="535940" extrusionOk="0">
                <a:moveTo>
                  <a:pt x="6350" y="0"/>
                </a:moveTo>
                <a:lnTo>
                  <a:pt x="0" y="0"/>
                </a:lnTo>
                <a:lnTo>
                  <a:pt x="0" y="137160"/>
                </a:lnTo>
                <a:lnTo>
                  <a:pt x="6350" y="137160"/>
                </a:lnTo>
                <a:lnTo>
                  <a:pt x="6350" y="0"/>
                </a:lnTo>
                <a:close/>
              </a:path>
            </a:pathLst>
          </a:custGeom>
          <a:solidFill>
            <a:srgbClr val="DEDE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19304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 extrusionOk="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19" h="535940" extrusionOk="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DDD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20066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 extrusionOk="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 extrusionOk="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CDC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208281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 extrusionOk="0">
                <a:moveTo>
                  <a:pt x="635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275590"/>
                </a:lnTo>
                <a:close/>
              </a:path>
              <a:path w="6350" h="535940" extrusionOk="0">
                <a:moveTo>
                  <a:pt x="6350" y="0"/>
                </a:moveTo>
                <a:lnTo>
                  <a:pt x="0" y="0"/>
                </a:lnTo>
                <a:lnTo>
                  <a:pt x="0" y="137160"/>
                </a:lnTo>
                <a:lnTo>
                  <a:pt x="6350" y="137160"/>
                </a:lnTo>
                <a:lnTo>
                  <a:pt x="6350" y="0"/>
                </a:lnTo>
                <a:close/>
              </a:path>
            </a:pathLst>
          </a:custGeom>
          <a:solidFill>
            <a:srgbClr val="DADA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21463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 extrusionOk="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 extrusionOk="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9D9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22225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 extrusionOk="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 extrusionOk="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8D8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229870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 extrusionOk="0">
                <a:moveTo>
                  <a:pt x="635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275590"/>
                </a:lnTo>
                <a:close/>
              </a:path>
              <a:path w="6350" h="535940" extrusionOk="0">
                <a:moveTo>
                  <a:pt x="6350" y="0"/>
                </a:moveTo>
                <a:lnTo>
                  <a:pt x="0" y="0"/>
                </a:lnTo>
                <a:lnTo>
                  <a:pt x="0" y="137160"/>
                </a:lnTo>
                <a:lnTo>
                  <a:pt x="6350" y="137160"/>
                </a:lnTo>
                <a:lnTo>
                  <a:pt x="6350" y="0"/>
                </a:lnTo>
                <a:close/>
              </a:path>
            </a:pathLst>
          </a:custGeom>
          <a:solidFill>
            <a:srgbClr val="D7D7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23622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 extrusionOk="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 extrusionOk="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5D5E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24384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 extrusionOk="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 extrusionOk="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4D4E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251461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 extrusionOk="0">
                <a:moveTo>
                  <a:pt x="635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275590"/>
                </a:lnTo>
                <a:close/>
              </a:path>
              <a:path w="6350" h="535940" extrusionOk="0">
                <a:moveTo>
                  <a:pt x="6350" y="0"/>
                </a:moveTo>
                <a:lnTo>
                  <a:pt x="0" y="0"/>
                </a:lnTo>
                <a:lnTo>
                  <a:pt x="0" y="137160"/>
                </a:lnTo>
                <a:lnTo>
                  <a:pt x="6350" y="137160"/>
                </a:lnTo>
                <a:lnTo>
                  <a:pt x="6350" y="0"/>
                </a:lnTo>
                <a:close/>
              </a:path>
            </a:pathLst>
          </a:custGeom>
          <a:solidFill>
            <a:srgbClr val="D3D3E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25781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 extrusionOk="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 extrusionOk="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2D2E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26543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 extrusionOk="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 extrusionOk="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0D0E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273051" y="0"/>
            <a:ext cx="6350" cy="535940"/>
          </a:xfrm>
          <a:custGeom>
            <a:avLst/>
            <a:gdLst/>
            <a:ahLst/>
            <a:cxnLst/>
            <a:rect l="l" t="t" r="r" b="b"/>
            <a:pathLst>
              <a:path w="6350" h="535940" extrusionOk="0">
                <a:moveTo>
                  <a:pt x="6350" y="0"/>
                </a:moveTo>
                <a:lnTo>
                  <a:pt x="0" y="0"/>
                </a:lnTo>
                <a:lnTo>
                  <a:pt x="0" y="410210"/>
                </a:lnTo>
                <a:lnTo>
                  <a:pt x="0" y="535940"/>
                </a:lnTo>
                <a:lnTo>
                  <a:pt x="6350" y="535940"/>
                </a:lnTo>
                <a:lnTo>
                  <a:pt x="6350" y="410210"/>
                </a:lnTo>
                <a:lnTo>
                  <a:pt x="6350" y="0"/>
                </a:lnTo>
                <a:close/>
              </a:path>
            </a:pathLst>
          </a:custGeom>
          <a:solidFill>
            <a:srgbClr val="CFCFE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279400" y="2"/>
            <a:ext cx="7620" cy="410209"/>
          </a:xfrm>
          <a:custGeom>
            <a:avLst/>
            <a:gdLst/>
            <a:ahLst/>
            <a:cxnLst/>
            <a:rect l="l" t="t" r="r" b="b"/>
            <a:pathLst>
              <a:path w="7620" h="410209" extrusionOk="0">
                <a:moveTo>
                  <a:pt x="0" y="410210"/>
                </a:moveTo>
                <a:lnTo>
                  <a:pt x="7620" y="410210"/>
                </a:lnTo>
                <a:lnTo>
                  <a:pt x="7620" y="0"/>
                </a:lnTo>
                <a:lnTo>
                  <a:pt x="0" y="0"/>
                </a:lnTo>
                <a:lnTo>
                  <a:pt x="0" y="410210"/>
                </a:lnTo>
                <a:close/>
              </a:path>
            </a:pathLst>
          </a:custGeom>
          <a:solidFill>
            <a:srgbClr val="CECEE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514350" y="133349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90" h="5080" extrusionOk="0">
                <a:moveTo>
                  <a:pt x="34290" y="0"/>
                </a:moveTo>
                <a:lnTo>
                  <a:pt x="0" y="0"/>
                </a:lnTo>
                <a:lnTo>
                  <a:pt x="0" y="1270"/>
                </a:lnTo>
                <a:lnTo>
                  <a:pt x="0" y="5080"/>
                </a:lnTo>
                <a:lnTo>
                  <a:pt x="34290" y="5080"/>
                </a:lnTo>
                <a:lnTo>
                  <a:pt x="34290" y="1270"/>
                </a:lnTo>
                <a:lnTo>
                  <a:pt x="34290" y="0"/>
                </a:lnTo>
                <a:close/>
              </a:path>
            </a:pathLst>
          </a:custGeom>
          <a:solidFill>
            <a:srgbClr val="FCFC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514350" y="138429"/>
            <a:ext cx="34290" cy="271780"/>
          </a:xfrm>
          <a:custGeom>
            <a:avLst/>
            <a:gdLst/>
            <a:ahLst/>
            <a:cxnLst/>
            <a:rect l="l" t="t" r="r" b="b"/>
            <a:pathLst>
              <a:path w="34290" h="271780" extrusionOk="0">
                <a:moveTo>
                  <a:pt x="34290" y="0"/>
                </a:moveTo>
                <a:lnTo>
                  <a:pt x="0" y="0"/>
                </a:lnTo>
                <a:lnTo>
                  <a:pt x="0" y="133350"/>
                </a:lnTo>
                <a:lnTo>
                  <a:pt x="0" y="137172"/>
                </a:lnTo>
                <a:lnTo>
                  <a:pt x="33020" y="137172"/>
                </a:lnTo>
                <a:lnTo>
                  <a:pt x="33020" y="271780"/>
                </a:lnTo>
                <a:lnTo>
                  <a:pt x="34290" y="271780"/>
                </a:lnTo>
                <a:lnTo>
                  <a:pt x="34290" y="137172"/>
                </a:lnTo>
                <a:lnTo>
                  <a:pt x="34290" y="133350"/>
                </a:lnTo>
                <a:lnTo>
                  <a:pt x="34290" y="0"/>
                </a:lnTo>
                <a:close/>
              </a:path>
            </a:pathLst>
          </a:custGeom>
          <a:solidFill>
            <a:srgbClr val="FCFC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548639" y="275590"/>
            <a:ext cx="34290" cy="134620"/>
          </a:xfrm>
          <a:custGeom>
            <a:avLst/>
            <a:gdLst/>
            <a:ahLst/>
            <a:cxnLst/>
            <a:rect l="l" t="t" r="r" b="b"/>
            <a:pathLst>
              <a:path w="34290" h="134620" extrusionOk="0">
                <a:moveTo>
                  <a:pt x="0" y="134619"/>
                </a:moveTo>
                <a:lnTo>
                  <a:pt x="34289" y="134619"/>
                </a:lnTo>
                <a:lnTo>
                  <a:pt x="34289" y="0"/>
                </a:lnTo>
                <a:lnTo>
                  <a:pt x="0" y="0"/>
                </a:lnTo>
                <a:lnTo>
                  <a:pt x="0" y="134619"/>
                </a:lnTo>
                <a:close/>
              </a:path>
            </a:pathLst>
          </a:custGeom>
          <a:solidFill>
            <a:srgbClr val="FBFB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582929" y="275590"/>
            <a:ext cx="34290" cy="134620"/>
          </a:xfrm>
          <a:custGeom>
            <a:avLst/>
            <a:gdLst/>
            <a:ahLst/>
            <a:cxnLst/>
            <a:rect l="l" t="t" r="r" b="b"/>
            <a:pathLst>
              <a:path w="34290" h="134620" extrusionOk="0">
                <a:moveTo>
                  <a:pt x="0" y="134619"/>
                </a:moveTo>
                <a:lnTo>
                  <a:pt x="34290" y="134619"/>
                </a:lnTo>
                <a:lnTo>
                  <a:pt x="34290" y="0"/>
                </a:lnTo>
                <a:lnTo>
                  <a:pt x="0" y="0"/>
                </a:lnTo>
                <a:lnTo>
                  <a:pt x="0" y="134619"/>
                </a:lnTo>
                <a:close/>
              </a:path>
            </a:pathLst>
          </a:custGeom>
          <a:solidFill>
            <a:srgbClr val="FAFAF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617220" y="275590"/>
            <a:ext cx="34290" cy="134620"/>
          </a:xfrm>
          <a:custGeom>
            <a:avLst/>
            <a:gdLst/>
            <a:ahLst/>
            <a:cxnLst/>
            <a:rect l="l" t="t" r="r" b="b"/>
            <a:pathLst>
              <a:path w="34290" h="134620" extrusionOk="0">
                <a:moveTo>
                  <a:pt x="0" y="134619"/>
                </a:moveTo>
                <a:lnTo>
                  <a:pt x="34289" y="134619"/>
                </a:lnTo>
                <a:lnTo>
                  <a:pt x="34289" y="0"/>
                </a:lnTo>
                <a:lnTo>
                  <a:pt x="0" y="0"/>
                </a:lnTo>
                <a:lnTo>
                  <a:pt x="0" y="134619"/>
                </a:lnTo>
                <a:close/>
              </a:path>
            </a:pathLst>
          </a:custGeom>
          <a:solidFill>
            <a:srgbClr val="F9F9F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651510" y="275590"/>
            <a:ext cx="34290" cy="134620"/>
          </a:xfrm>
          <a:custGeom>
            <a:avLst/>
            <a:gdLst/>
            <a:ahLst/>
            <a:cxnLst/>
            <a:rect l="l" t="t" r="r" b="b"/>
            <a:pathLst>
              <a:path w="34290" h="134620" extrusionOk="0">
                <a:moveTo>
                  <a:pt x="0" y="134619"/>
                </a:moveTo>
                <a:lnTo>
                  <a:pt x="34290" y="134619"/>
                </a:lnTo>
                <a:lnTo>
                  <a:pt x="34290" y="0"/>
                </a:lnTo>
                <a:lnTo>
                  <a:pt x="0" y="0"/>
                </a:lnTo>
                <a:lnTo>
                  <a:pt x="0" y="134619"/>
                </a:lnTo>
                <a:close/>
              </a:path>
            </a:pathLst>
          </a:custGeom>
          <a:solidFill>
            <a:srgbClr val="F8F8F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685800" y="133349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1270"/>
                </a:lnTo>
                <a:lnTo>
                  <a:pt x="0" y="5080"/>
                </a:lnTo>
                <a:lnTo>
                  <a:pt x="0" y="142252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142252"/>
                </a:lnTo>
                <a:lnTo>
                  <a:pt x="34290" y="5080"/>
                </a:lnTo>
                <a:lnTo>
                  <a:pt x="34290" y="1270"/>
                </a:lnTo>
                <a:lnTo>
                  <a:pt x="34290" y="0"/>
                </a:lnTo>
                <a:close/>
              </a:path>
            </a:pathLst>
          </a:custGeom>
          <a:solidFill>
            <a:srgbClr val="F7F7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7200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6F6F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7543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5F5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7886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4F4F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8229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3F3F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85724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2F2F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8915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F1F1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9258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F0F0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96011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FEFF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99441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EEEF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0286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DED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106299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CEC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10972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BEBF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113156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AEAF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11658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120014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8E8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23444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7E7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12687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6E6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130301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5E5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1337311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19" h="276859" extrusionOk="0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E4E4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3703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E3E3F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40461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E2E2F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1438911" y="133350"/>
            <a:ext cx="35560" cy="276860"/>
          </a:xfrm>
          <a:custGeom>
            <a:avLst/>
            <a:gdLst/>
            <a:ahLst/>
            <a:cxnLst/>
            <a:rect l="l" t="t" r="r" b="b"/>
            <a:pathLst>
              <a:path w="35559" h="276859" extrusionOk="0">
                <a:moveTo>
                  <a:pt x="35559" y="0"/>
                </a:moveTo>
                <a:lnTo>
                  <a:pt x="0" y="0"/>
                </a:lnTo>
                <a:lnTo>
                  <a:pt x="0" y="276860"/>
                </a:lnTo>
                <a:lnTo>
                  <a:pt x="35559" y="276860"/>
                </a:lnTo>
                <a:lnTo>
                  <a:pt x="35559" y="0"/>
                </a:lnTo>
                <a:close/>
              </a:path>
            </a:pathLst>
          </a:custGeom>
          <a:solidFill>
            <a:srgbClr val="E1E1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1474469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19" h="276859" extrusionOk="0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E0E0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50749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FDF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15417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EDE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157606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DDD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16103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CDC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164464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BDB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167894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ADA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7132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9D9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74751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8D8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7818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7D7E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8161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6D6E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85039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5D5E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8846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4D4E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91896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3D3E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9532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2D2E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9875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D1D1E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02184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D0D0E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20561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FCF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09041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ECE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21247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DCD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21590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219329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CCCE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2227579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19" h="276859" extrusionOk="0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CACAE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260601" y="133350"/>
            <a:ext cx="35560" cy="276860"/>
          </a:xfrm>
          <a:custGeom>
            <a:avLst/>
            <a:gdLst/>
            <a:ahLst/>
            <a:cxnLst/>
            <a:rect l="l" t="t" r="r" b="b"/>
            <a:pathLst>
              <a:path w="35560" h="276859" extrusionOk="0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C9C9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22961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8C8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23304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7C7E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2364741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19" h="276859" extrusionOk="0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C6C6E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23977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5C5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24320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4C4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246634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3C3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25006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2C2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253491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C1C1D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25692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C0C0D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26035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FBFD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263779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EBED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26720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DBDD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270636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CBCD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27406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BBBD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27749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ABAD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280924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9B9D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28435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8B8D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287781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7B7D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9121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6B6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29464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5B5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298069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4B4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0149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3B3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304926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B2B2D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30835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1B1D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31178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B0B0D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315214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AFAFD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31864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EAED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322071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ADADD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3255010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 extrusionOk="0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ACACD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288030" y="133350"/>
            <a:ext cx="35560" cy="276860"/>
          </a:xfrm>
          <a:custGeom>
            <a:avLst/>
            <a:gdLst/>
            <a:ahLst/>
            <a:cxnLst/>
            <a:rect l="l" t="t" r="r" b="b"/>
            <a:pathLst>
              <a:path w="35560" h="276859" extrusionOk="0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ABABD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332359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AAAD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3578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A9A9D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3392170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 extrusionOk="0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A8A8D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34251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7A7D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4594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A6A6D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34937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5A5D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5280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4A4D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5623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3A3D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35966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2A2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6309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A1A1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6652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A0A0C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36995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F9FC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7338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E9EC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7680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D9DC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38023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9C9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38366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B9B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38709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A9A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39052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999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39395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898C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39738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9797C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40081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696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40424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595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40767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494C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41109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393C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41452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9292C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41795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191C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42138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9090C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42481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F8FC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4282440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 extrusionOk="0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8E8EC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43154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D8DC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4349751" y="133350"/>
            <a:ext cx="35560" cy="276860"/>
          </a:xfrm>
          <a:custGeom>
            <a:avLst/>
            <a:gdLst/>
            <a:ahLst/>
            <a:cxnLst/>
            <a:rect l="l" t="t" r="r" b="b"/>
            <a:pathLst>
              <a:path w="35560" h="276859" extrusionOk="0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8C8C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43853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B8B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4419601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 extrusionOk="0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8A8A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44526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989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44869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888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45212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787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45554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686C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45897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8585C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46240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484C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46583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383C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46926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282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47269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8181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47612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8080B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47955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F7FB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48298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E7EB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48641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D7D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48983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C7C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49326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7B7BB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49669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A7AB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50012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979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5035551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 extrusionOk="0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7878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50685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777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51028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676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51371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575B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51714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474B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52057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7373B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52400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272B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52743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171B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53086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7070B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53428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F6FB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53771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6E6EB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54114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D6DB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54457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C6CB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54800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B6BB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55143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A6AB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55486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6969B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55829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868B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56172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767B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56515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666B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56857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666B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57200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6464B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57543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363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57886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262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58229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161A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58572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6060A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58915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5F5FA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5925820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 extrusionOk="0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5E5EA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5958840" y="133350"/>
            <a:ext cx="35560" cy="276860"/>
          </a:xfrm>
          <a:custGeom>
            <a:avLst/>
            <a:gdLst/>
            <a:ahLst/>
            <a:cxnLst/>
            <a:rect l="l" t="t" r="r" b="b"/>
            <a:pathLst>
              <a:path w="35560" h="276859" extrusionOk="0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5D5DA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59944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C5CA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60286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B5BA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6062980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 extrusionOk="0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5A5AA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"/>
          <p:cNvSpPr/>
          <p:nvPr/>
        </p:nvSpPr>
        <p:spPr>
          <a:xfrm>
            <a:off x="60960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959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"/>
          <p:cNvSpPr/>
          <p:nvPr/>
        </p:nvSpPr>
        <p:spPr>
          <a:xfrm>
            <a:off x="61302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858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"/>
          <p:cNvSpPr/>
          <p:nvPr/>
        </p:nvSpPr>
        <p:spPr>
          <a:xfrm>
            <a:off x="61645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5757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"/>
          <p:cNvSpPr/>
          <p:nvPr/>
        </p:nvSpPr>
        <p:spPr>
          <a:xfrm>
            <a:off x="61988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656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"/>
          <p:cNvSpPr/>
          <p:nvPr/>
        </p:nvSpPr>
        <p:spPr>
          <a:xfrm>
            <a:off x="62331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555A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"/>
          <p:cNvSpPr/>
          <p:nvPr/>
        </p:nvSpPr>
        <p:spPr>
          <a:xfrm>
            <a:off x="62674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454A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"/>
          <p:cNvSpPr/>
          <p:nvPr/>
        </p:nvSpPr>
        <p:spPr>
          <a:xfrm>
            <a:off x="63017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353A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"/>
          <p:cNvSpPr/>
          <p:nvPr/>
        </p:nvSpPr>
        <p:spPr>
          <a:xfrm>
            <a:off x="63360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5252A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"/>
          <p:cNvSpPr/>
          <p:nvPr/>
        </p:nvSpPr>
        <p:spPr>
          <a:xfrm>
            <a:off x="63703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151A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"/>
          <p:cNvSpPr/>
          <p:nvPr/>
        </p:nvSpPr>
        <p:spPr>
          <a:xfrm>
            <a:off x="640460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5050A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"/>
          <p:cNvSpPr/>
          <p:nvPr/>
        </p:nvSpPr>
        <p:spPr>
          <a:xfrm>
            <a:off x="643890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89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F4FA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"/>
          <p:cNvSpPr/>
          <p:nvPr/>
        </p:nvSpPr>
        <p:spPr>
          <a:xfrm>
            <a:off x="64731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E4EA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"/>
          <p:cNvSpPr/>
          <p:nvPr/>
        </p:nvSpPr>
        <p:spPr>
          <a:xfrm>
            <a:off x="65074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D4DA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"/>
          <p:cNvSpPr/>
          <p:nvPr/>
        </p:nvSpPr>
        <p:spPr>
          <a:xfrm>
            <a:off x="65417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C4CA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"/>
          <p:cNvSpPr/>
          <p:nvPr/>
        </p:nvSpPr>
        <p:spPr>
          <a:xfrm>
            <a:off x="657605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B4BA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"/>
          <p:cNvSpPr/>
          <p:nvPr/>
        </p:nvSpPr>
        <p:spPr>
          <a:xfrm>
            <a:off x="661035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A4AA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"/>
          <p:cNvSpPr/>
          <p:nvPr/>
        </p:nvSpPr>
        <p:spPr>
          <a:xfrm>
            <a:off x="66446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949A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"/>
          <p:cNvSpPr/>
          <p:nvPr/>
        </p:nvSpPr>
        <p:spPr>
          <a:xfrm>
            <a:off x="66789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848A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"/>
          <p:cNvSpPr/>
          <p:nvPr/>
        </p:nvSpPr>
        <p:spPr>
          <a:xfrm>
            <a:off x="67132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747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"/>
          <p:cNvSpPr/>
          <p:nvPr/>
        </p:nvSpPr>
        <p:spPr>
          <a:xfrm>
            <a:off x="674751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646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"/>
          <p:cNvSpPr/>
          <p:nvPr/>
        </p:nvSpPr>
        <p:spPr>
          <a:xfrm>
            <a:off x="67817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545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"/>
          <p:cNvSpPr/>
          <p:nvPr/>
        </p:nvSpPr>
        <p:spPr>
          <a:xfrm>
            <a:off x="68160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444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"/>
          <p:cNvSpPr/>
          <p:nvPr/>
        </p:nvSpPr>
        <p:spPr>
          <a:xfrm>
            <a:off x="68503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3439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"/>
          <p:cNvSpPr/>
          <p:nvPr/>
        </p:nvSpPr>
        <p:spPr>
          <a:xfrm>
            <a:off x="68846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42429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"/>
          <p:cNvSpPr/>
          <p:nvPr/>
        </p:nvSpPr>
        <p:spPr>
          <a:xfrm>
            <a:off x="69189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41419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"/>
          <p:cNvSpPr/>
          <p:nvPr/>
        </p:nvSpPr>
        <p:spPr>
          <a:xfrm>
            <a:off x="6953250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 extrusionOk="0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40409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"/>
          <p:cNvSpPr/>
          <p:nvPr/>
        </p:nvSpPr>
        <p:spPr>
          <a:xfrm>
            <a:off x="69862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F3F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"/>
          <p:cNvSpPr/>
          <p:nvPr/>
        </p:nvSpPr>
        <p:spPr>
          <a:xfrm>
            <a:off x="7020561" y="133350"/>
            <a:ext cx="35560" cy="276860"/>
          </a:xfrm>
          <a:custGeom>
            <a:avLst/>
            <a:gdLst/>
            <a:ahLst/>
            <a:cxnLst/>
            <a:rect l="l" t="t" r="r" b="b"/>
            <a:pathLst>
              <a:path w="35559" h="276859" extrusionOk="0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3E3E9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"/>
          <p:cNvSpPr/>
          <p:nvPr/>
        </p:nvSpPr>
        <p:spPr>
          <a:xfrm>
            <a:off x="70561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D3D9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"/>
          <p:cNvSpPr/>
          <p:nvPr/>
        </p:nvSpPr>
        <p:spPr>
          <a:xfrm>
            <a:off x="7090411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 extrusionOk="0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3C3C9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"/>
          <p:cNvSpPr/>
          <p:nvPr/>
        </p:nvSpPr>
        <p:spPr>
          <a:xfrm>
            <a:off x="71234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B3B9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"/>
          <p:cNvSpPr/>
          <p:nvPr/>
        </p:nvSpPr>
        <p:spPr>
          <a:xfrm>
            <a:off x="71577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A3A9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"/>
          <p:cNvSpPr/>
          <p:nvPr/>
        </p:nvSpPr>
        <p:spPr>
          <a:xfrm>
            <a:off x="719201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9399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"/>
          <p:cNvSpPr/>
          <p:nvPr/>
        </p:nvSpPr>
        <p:spPr>
          <a:xfrm>
            <a:off x="72262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838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"/>
          <p:cNvSpPr/>
          <p:nvPr/>
        </p:nvSpPr>
        <p:spPr>
          <a:xfrm>
            <a:off x="72605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737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"/>
          <p:cNvSpPr/>
          <p:nvPr/>
        </p:nvSpPr>
        <p:spPr>
          <a:xfrm>
            <a:off x="72948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6369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"/>
          <p:cNvSpPr/>
          <p:nvPr/>
        </p:nvSpPr>
        <p:spPr>
          <a:xfrm>
            <a:off x="73291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5359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"/>
          <p:cNvSpPr/>
          <p:nvPr/>
        </p:nvSpPr>
        <p:spPr>
          <a:xfrm>
            <a:off x="73634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4349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"/>
          <p:cNvSpPr/>
          <p:nvPr/>
        </p:nvSpPr>
        <p:spPr>
          <a:xfrm>
            <a:off x="739774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3339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"/>
          <p:cNvSpPr/>
          <p:nvPr/>
        </p:nvSpPr>
        <p:spPr>
          <a:xfrm>
            <a:off x="74320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3339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"/>
          <p:cNvSpPr/>
          <p:nvPr/>
        </p:nvSpPr>
        <p:spPr>
          <a:xfrm>
            <a:off x="74663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31319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"/>
          <p:cNvSpPr/>
          <p:nvPr/>
        </p:nvSpPr>
        <p:spPr>
          <a:xfrm>
            <a:off x="75006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30309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"/>
          <p:cNvSpPr/>
          <p:nvPr/>
        </p:nvSpPr>
        <p:spPr>
          <a:xfrm>
            <a:off x="753491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F2F9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"/>
          <p:cNvSpPr/>
          <p:nvPr/>
        </p:nvSpPr>
        <p:spPr>
          <a:xfrm>
            <a:off x="75691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E2E9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"/>
          <p:cNvSpPr/>
          <p:nvPr/>
        </p:nvSpPr>
        <p:spPr>
          <a:xfrm>
            <a:off x="76034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D2D9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"/>
          <p:cNvSpPr/>
          <p:nvPr/>
        </p:nvSpPr>
        <p:spPr>
          <a:xfrm>
            <a:off x="76377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C2C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"/>
          <p:cNvSpPr/>
          <p:nvPr/>
        </p:nvSpPr>
        <p:spPr>
          <a:xfrm>
            <a:off x="76720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B2B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"/>
          <p:cNvSpPr/>
          <p:nvPr/>
        </p:nvSpPr>
        <p:spPr>
          <a:xfrm>
            <a:off x="77063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A2A9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"/>
          <p:cNvSpPr/>
          <p:nvPr/>
        </p:nvSpPr>
        <p:spPr>
          <a:xfrm>
            <a:off x="774064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9299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"/>
          <p:cNvSpPr/>
          <p:nvPr/>
        </p:nvSpPr>
        <p:spPr>
          <a:xfrm>
            <a:off x="77749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8289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"/>
          <p:cNvSpPr/>
          <p:nvPr/>
        </p:nvSpPr>
        <p:spPr>
          <a:xfrm>
            <a:off x="78092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7279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"/>
          <p:cNvSpPr/>
          <p:nvPr/>
        </p:nvSpPr>
        <p:spPr>
          <a:xfrm>
            <a:off x="78435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6269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"/>
          <p:cNvSpPr/>
          <p:nvPr/>
        </p:nvSpPr>
        <p:spPr>
          <a:xfrm>
            <a:off x="787781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5259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"/>
          <p:cNvSpPr/>
          <p:nvPr/>
        </p:nvSpPr>
        <p:spPr>
          <a:xfrm>
            <a:off x="79120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424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"/>
          <p:cNvSpPr/>
          <p:nvPr/>
        </p:nvSpPr>
        <p:spPr>
          <a:xfrm>
            <a:off x="79463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3238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"/>
          <p:cNvSpPr/>
          <p:nvPr/>
        </p:nvSpPr>
        <p:spPr>
          <a:xfrm>
            <a:off x="7980679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 extrusionOk="0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22228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"/>
          <p:cNvSpPr/>
          <p:nvPr/>
        </p:nvSpPr>
        <p:spPr>
          <a:xfrm>
            <a:off x="80136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21218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"/>
          <p:cNvSpPr/>
          <p:nvPr/>
        </p:nvSpPr>
        <p:spPr>
          <a:xfrm>
            <a:off x="80479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20208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"/>
          <p:cNvSpPr/>
          <p:nvPr/>
        </p:nvSpPr>
        <p:spPr>
          <a:xfrm>
            <a:off x="8082279" y="133350"/>
            <a:ext cx="35560" cy="276860"/>
          </a:xfrm>
          <a:custGeom>
            <a:avLst/>
            <a:gdLst/>
            <a:ahLst/>
            <a:cxnLst/>
            <a:rect l="l" t="t" r="r" b="b"/>
            <a:pathLst>
              <a:path w="35559" h="276859" extrusionOk="0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1F1F8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"/>
          <p:cNvSpPr/>
          <p:nvPr/>
        </p:nvSpPr>
        <p:spPr>
          <a:xfrm>
            <a:off x="8117839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 extrusionOk="0">
                <a:moveTo>
                  <a:pt x="33019" y="0"/>
                </a:moveTo>
                <a:lnTo>
                  <a:pt x="0" y="0"/>
                </a:lnTo>
                <a:lnTo>
                  <a:pt x="0" y="276860"/>
                </a:lnTo>
                <a:lnTo>
                  <a:pt x="33019" y="276860"/>
                </a:lnTo>
                <a:lnTo>
                  <a:pt x="33019" y="0"/>
                </a:lnTo>
                <a:close/>
              </a:path>
            </a:pathLst>
          </a:custGeom>
          <a:solidFill>
            <a:srgbClr val="1E1E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"/>
          <p:cNvSpPr/>
          <p:nvPr/>
        </p:nvSpPr>
        <p:spPr>
          <a:xfrm>
            <a:off x="81508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D1D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"/>
          <p:cNvSpPr/>
          <p:nvPr/>
        </p:nvSpPr>
        <p:spPr>
          <a:xfrm>
            <a:off x="818514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C1C8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"/>
          <p:cNvSpPr/>
          <p:nvPr/>
        </p:nvSpPr>
        <p:spPr>
          <a:xfrm>
            <a:off x="82194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1B1B8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"/>
          <p:cNvSpPr/>
          <p:nvPr/>
        </p:nvSpPr>
        <p:spPr>
          <a:xfrm>
            <a:off x="82537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A1A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"/>
          <p:cNvSpPr/>
          <p:nvPr/>
        </p:nvSpPr>
        <p:spPr>
          <a:xfrm>
            <a:off x="82880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1919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"/>
          <p:cNvSpPr/>
          <p:nvPr/>
        </p:nvSpPr>
        <p:spPr>
          <a:xfrm>
            <a:off x="832231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8188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"/>
          <p:cNvSpPr/>
          <p:nvPr/>
        </p:nvSpPr>
        <p:spPr>
          <a:xfrm>
            <a:off x="83565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7178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"/>
          <p:cNvSpPr/>
          <p:nvPr/>
        </p:nvSpPr>
        <p:spPr>
          <a:xfrm>
            <a:off x="83908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16168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"/>
          <p:cNvSpPr/>
          <p:nvPr/>
        </p:nvSpPr>
        <p:spPr>
          <a:xfrm>
            <a:off x="84251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5158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"/>
          <p:cNvSpPr/>
          <p:nvPr/>
        </p:nvSpPr>
        <p:spPr>
          <a:xfrm>
            <a:off x="84594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14148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"/>
          <p:cNvSpPr/>
          <p:nvPr/>
        </p:nvSpPr>
        <p:spPr>
          <a:xfrm>
            <a:off x="84937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3138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"/>
          <p:cNvSpPr/>
          <p:nvPr/>
        </p:nvSpPr>
        <p:spPr>
          <a:xfrm>
            <a:off x="852804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2128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"/>
          <p:cNvSpPr/>
          <p:nvPr/>
        </p:nvSpPr>
        <p:spPr>
          <a:xfrm>
            <a:off x="85623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11118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"/>
          <p:cNvSpPr/>
          <p:nvPr/>
        </p:nvSpPr>
        <p:spPr>
          <a:xfrm>
            <a:off x="85966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10108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"/>
          <p:cNvSpPr/>
          <p:nvPr/>
        </p:nvSpPr>
        <p:spPr>
          <a:xfrm>
            <a:off x="86309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F0F8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"/>
          <p:cNvSpPr/>
          <p:nvPr/>
        </p:nvSpPr>
        <p:spPr>
          <a:xfrm>
            <a:off x="866521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E0E8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"/>
          <p:cNvSpPr/>
          <p:nvPr/>
        </p:nvSpPr>
        <p:spPr>
          <a:xfrm>
            <a:off x="869949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D0D8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"/>
          <p:cNvSpPr/>
          <p:nvPr/>
        </p:nvSpPr>
        <p:spPr>
          <a:xfrm>
            <a:off x="873378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C0C8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"/>
          <p:cNvSpPr/>
          <p:nvPr/>
        </p:nvSpPr>
        <p:spPr>
          <a:xfrm>
            <a:off x="876807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B0B8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"/>
          <p:cNvSpPr/>
          <p:nvPr/>
        </p:nvSpPr>
        <p:spPr>
          <a:xfrm>
            <a:off x="880237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A0A8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"/>
          <p:cNvSpPr/>
          <p:nvPr/>
        </p:nvSpPr>
        <p:spPr>
          <a:xfrm>
            <a:off x="883666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9098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"/>
          <p:cNvSpPr/>
          <p:nvPr/>
        </p:nvSpPr>
        <p:spPr>
          <a:xfrm>
            <a:off x="887094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8088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"/>
          <p:cNvSpPr/>
          <p:nvPr/>
        </p:nvSpPr>
        <p:spPr>
          <a:xfrm>
            <a:off x="890523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7078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"/>
          <p:cNvSpPr/>
          <p:nvPr/>
        </p:nvSpPr>
        <p:spPr>
          <a:xfrm>
            <a:off x="89395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6068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"/>
          <p:cNvSpPr/>
          <p:nvPr/>
        </p:nvSpPr>
        <p:spPr>
          <a:xfrm>
            <a:off x="89738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5058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"/>
          <p:cNvSpPr/>
          <p:nvPr/>
        </p:nvSpPr>
        <p:spPr>
          <a:xfrm>
            <a:off x="9008110" y="133350"/>
            <a:ext cx="33020" cy="276860"/>
          </a:xfrm>
          <a:custGeom>
            <a:avLst/>
            <a:gdLst/>
            <a:ahLst/>
            <a:cxnLst/>
            <a:rect l="l" t="t" r="r" b="b"/>
            <a:pathLst>
              <a:path w="33020" h="276859" extrusionOk="0">
                <a:moveTo>
                  <a:pt x="33020" y="0"/>
                </a:moveTo>
                <a:lnTo>
                  <a:pt x="0" y="0"/>
                </a:lnTo>
                <a:lnTo>
                  <a:pt x="0" y="276860"/>
                </a:lnTo>
                <a:lnTo>
                  <a:pt x="33020" y="276860"/>
                </a:lnTo>
                <a:lnTo>
                  <a:pt x="33020" y="0"/>
                </a:lnTo>
                <a:close/>
              </a:path>
            </a:pathLst>
          </a:custGeom>
          <a:solidFill>
            <a:srgbClr val="0404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"/>
          <p:cNvSpPr/>
          <p:nvPr/>
        </p:nvSpPr>
        <p:spPr>
          <a:xfrm>
            <a:off x="9041129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90" y="0"/>
                </a:move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4290" y="0"/>
                </a:lnTo>
                <a:close/>
              </a:path>
            </a:pathLst>
          </a:custGeom>
          <a:solidFill>
            <a:srgbClr val="0303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"/>
          <p:cNvSpPr/>
          <p:nvPr/>
        </p:nvSpPr>
        <p:spPr>
          <a:xfrm>
            <a:off x="9075420" y="133350"/>
            <a:ext cx="34290" cy="276860"/>
          </a:xfrm>
          <a:custGeom>
            <a:avLst/>
            <a:gdLst/>
            <a:ahLst/>
            <a:cxnLst/>
            <a:rect l="l" t="t" r="r" b="b"/>
            <a:pathLst>
              <a:path w="34290" h="276859" extrusionOk="0">
                <a:moveTo>
                  <a:pt x="34289" y="0"/>
                </a:moveTo>
                <a:lnTo>
                  <a:pt x="0" y="0"/>
                </a:lnTo>
                <a:lnTo>
                  <a:pt x="0" y="276860"/>
                </a:lnTo>
                <a:lnTo>
                  <a:pt x="34289" y="276860"/>
                </a:lnTo>
                <a:lnTo>
                  <a:pt x="34289" y="0"/>
                </a:lnTo>
                <a:close/>
              </a:path>
            </a:pathLst>
          </a:custGeom>
          <a:solidFill>
            <a:srgbClr val="02027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"/>
          <p:cNvSpPr/>
          <p:nvPr/>
        </p:nvSpPr>
        <p:spPr>
          <a:xfrm>
            <a:off x="9109710" y="133350"/>
            <a:ext cx="35560" cy="276860"/>
          </a:xfrm>
          <a:custGeom>
            <a:avLst/>
            <a:gdLst/>
            <a:ahLst/>
            <a:cxnLst/>
            <a:rect l="l" t="t" r="r" b="b"/>
            <a:pathLst>
              <a:path w="35559" h="276859" extrusionOk="0">
                <a:moveTo>
                  <a:pt x="35560" y="0"/>
                </a:moveTo>
                <a:lnTo>
                  <a:pt x="0" y="0"/>
                </a:lnTo>
                <a:lnTo>
                  <a:pt x="0" y="276860"/>
                </a:lnTo>
                <a:lnTo>
                  <a:pt x="35560" y="276860"/>
                </a:lnTo>
                <a:lnTo>
                  <a:pt x="35560" y="0"/>
                </a:lnTo>
                <a:close/>
              </a:path>
            </a:pathLst>
          </a:custGeom>
          <a:solidFill>
            <a:srgbClr val="01017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"/>
          <p:cNvSpPr/>
          <p:nvPr/>
        </p:nvSpPr>
        <p:spPr>
          <a:xfrm>
            <a:off x="408940" y="0"/>
            <a:ext cx="278130" cy="271780"/>
          </a:xfrm>
          <a:custGeom>
            <a:avLst/>
            <a:gdLst/>
            <a:ahLst/>
            <a:cxnLst/>
            <a:rect l="l" t="t" r="r" b="b"/>
            <a:pathLst>
              <a:path w="278130" h="271780" extrusionOk="0">
                <a:moveTo>
                  <a:pt x="138430" y="134620"/>
                </a:moveTo>
                <a:lnTo>
                  <a:pt x="0" y="134620"/>
                </a:lnTo>
                <a:lnTo>
                  <a:pt x="0" y="271780"/>
                </a:lnTo>
                <a:lnTo>
                  <a:pt x="138430" y="271780"/>
                </a:lnTo>
                <a:lnTo>
                  <a:pt x="138430" y="134620"/>
                </a:lnTo>
                <a:close/>
              </a:path>
              <a:path w="278130" h="271780" extrusionOk="0">
                <a:moveTo>
                  <a:pt x="278130" y="0"/>
                </a:moveTo>
                <a:lnTo>
                  <a:pt x="138430" y="0"/>
                </a:lnTo>
                <a:lnTo>
                  <a:pt x="138430" y="134620"/>
                </a:lnTo>
                <a:lnTo>
                  <a:pt x="278130" y="134620"/>
                </a:lnTo>
                <a:lnTo>
                  <a:pt x="278130" y="0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"/>
          <p:cNvSpPr/>
          <p:nvPr/>
        </p:nvSpPr>
        <p:spPr>
          <a:xfrm>
            <a:off x="547371" y="134620"/>
            <a:ext cx="139700" cy="140970"/>
          </a:xfrm>
          <a:custGeom>
            <a:avLst/>
            <a:gdLst/>
            <a:ahLst/>
            <a:cxnLst/>
            <a:rect l="l" t="t" r="r" b="b"/>
            <a:pathLst>
              <a:path w="139700" h="140970" extrusionOk="0">
                <a:moveTo>
                  <a:pt x="139700" y="0"/>
                </a:moveTo>
                <a:lnTo>
                  <a:pt x="0" y="0"/>
                </a:lnTo>
                <a:lnTo>
                  <a:pt x="0" y="140970"/>
                </a:lnTo>
                <a:lnTo>
                  <a:pt x="139700" y="140970"/>
                </a:lnTo>
                <a:close/>
              </a:path>
            </a:pathLst>
          </a:custGeom>
          <a:solidFill>
            <a:srgbClr val="9898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"/>
          <p:cNvSpPr/>
          <p:nvPr/>
        </p:nvSpPr>
        <p:spPr>
          <a:xfrm>
            <a:off x="274320" y="274320"/>
            <a:ext cx="135890" cy="134620"/>
          </a:xfrm>
          <a:custGeom>
            <a:avLst/>
            <a:gdLst/>
            <a:ahLst/>
            <a:cxnLst/>
            <a:rect l="l" t="t" r="r" b="b"/>
            <a:pathLst>
              <a:path w="135890" h="134620" extrusionOk="0">
                <a:moveTo>
                  <a:pt x="0" y="134619"/>
                </a:moveTo>
                <a:lnTo>
                  <a:pt x="135889" y="134619"/>
                </a:lnTo>
                <a:lnTo>
                  <a:pt x="135889" y="0"/>
                </a:lnTo>
                <a:lnTo>
                  <a:pt x="0" y="0"/>
                </a:lnTo>
                <a:lnTo>
                  <a:pt x="0" y="134619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"/>
          <p:cNvSpPr/>
          <p:nvPr/>
        </p:nvSpPr>
        <p:spPr>
          <a:xfrm>
            <a:off x="132079" y="135889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29" extrusionOk="0">
                <a:moveTo>
                  <a:pt x="140970" y="0"/>
                </a:moveTo>
                <a:lnTo>
                  <a:pt x="0" y="0"/>
                </a:lnTo>
                <a:lnTo>
                  <a:pt x="0" y="138429"/>
                </a:lnTo>
                <a:lnTo>
                  <a:pt x="140970" y="138429"/>
                </a:lnTo>
                <a:close/>
              </a:path>
            </a:pathLst>
          </a:custGeom>
          <a:solidFill>
            <a:srgbClr val="00007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"/>
          <p:cNvSpPr/>
          <p:nvPr/>
        </p:nvSpPr>
        <p:spPr>
          <a:xfrm>
            <a:off x="274321" y="271779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 extrusionOk="0">
                <a:moveTo>
                  <a:pt x="273050" y="0"/>
                </a:moveTo>
                <a:lnTo>
                  <a:pt x="134620" y="0"/>
                </a:lnTo>
                <a:lnTo>
                  <a:pt x="134620" y="137160"/>
                </a:lnTo>
                <a:lnTo>
                  <a:pt x="0" y="137160"/>
                </a:lnTo>
                <a:lnTo>
                  <a:pt x="0" y="274320"/>
                </a:lnTo>
                <a:lnTo>
                  <a:pt x="135877" y="274320"/>
                </a:lnTo>
                <a:lnTo>
                  <a:pt x="135877" y="138430"/>
                </a:lnTo>
                <a:lnTo>
                  <a:pt x="273050" y="138430"/>
                </a:lnTo>
                <a:lnTo>
                  <a:pt x="273050" y="0"/>
                </a:lnTo>
                <a:close/>
              </a:path>
            </a:pathLst>
          </a:custGeom>
          <a:solidFill>
            <a:srgbClr val="9898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"/>
          <p:cNvSpPr txBox="1">
            <a:spLocks noGrp="1"/>
          </p:cNvSpPr>
          <p:nvPr>
            <p:ph type="title"/>
          </p:nvPr>
        </p:nvSpPr>
        <p:spPr>
          <a:xfrm>
            <a:off x="64771" y="473710"/>
            <a:ext cx="901445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Google Shape;307;p1"/>
          <p:cNvSpPr txBox="1">
            <a:spLocks noGrp="1"/>
          </p:cNvSpPr>
          <p:nvPr>
            <p:ph type="body" idx="1"/>
          </p:nvPr>
        </p:nvSpPr>
        <p:spPr>
          <a:xfrm>
            <a:off x="886233" y="2387375"/>
            <a:ext cx="7818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8" name="Google Shape;308;p1"/>
          <p:cNvSpPr txBox="1">
            <a:spLocks noGrp="1"/>
          </p:cNvSpPr>
          <p:nvPr>
            <p:ph type="ftr" idx="11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9" name="Google Shape;309;p1"/>
          <p:cNvSpPr txBox="1">
            <a:spLocks noGrp="1"/>
          </p:cNvSpPr>
          <p:nvPr>
            <p:ph type="dt" idx="10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0" name="Google Shape;310;p1"/>
          <p:cNvSpPr txBox="1">
            <a:spLocks noGrp="1"/>
          </p:cNvSpPr>
          <p:nvPr>
            <p:ph type="sldNum" idx="12"/>
          </p:nvPr>
        </p:nvSpPr>
        <p:spPr>
          <a:xfrm>
            <a:off x="6583680" y="6377942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"/>
          <p:cNvSpPr txBox="1">
            <a:spLocks noGrp="1"/>
          </p:cNvSpPr>
          <p:nvPr>
            <p:ph type="title"/>
          </p:nvPr>
        </p:nvSpPr>
        <p:spPr>
          <a:xfrm>
            <a:off x="3050539" y="1869440"/>
            <a:ext cx="5316220" cy="212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600">
                <a:solidFill>
                  <a:srgbClr val="FFFFFF"/>
                </a:solidFill>
              </a:rPr>
              <a:t>How to :</a:t>
            </a:r>
            <a:endParaRPr sz="4600"/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600">
                <a:solidFill>
                  <a:srgbClr val="FFFFFF"/>
                </a:solidFill>
              </a:rPr>
              <a:t>Data Flow Diagrams  (DFDs)</a:t>
            </a:r>
            <a:endParaRPr sz="4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7"/>
          <p:cNvSpPr txBox="1">
            <a:spLocks noGrp="1"/>
          </p:cNvSpPr>
          <p:nvPr>
            <p:ph type="title"/>
          </p:nvPr>
        </p:nvSpPr>
        <p:spPr>
          <a:xfrm>
            <a:off x="535942" y="379729"/>
            <a:ext cx="718121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Source/Sink (External	Entity)</a:t>
            </a:r>
            <a:endParaRPr sz="4400"/>
          </a:p>
        </p:txBody>
      </p:sp>
      <p:sp>
        <p:nvSpPr>
          <p:cNvPr id="657" name="Google Shape;657;p17"/>
          <p:cNvSpPr txBox="1"/>
          <p:nvPr/>
        </p:nvSpPr>
        <p:spPr>
          <a:xfrm>
            <a:off x="520702" y="2729231"/>
            <a:ext cx="7393305" cy="433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4600" rIns="0" bIns="0" anchor="t" anchorCtr="0">
            <a:spAutoFit/>
          </a:bodyPr>
          <a:lstStyle/>
          <a:p>
            <a:pPr marL="381635" marR="88900" lvl="0" indent="-342900" algn="l" rtl="0">
              <a:lnSpc>
                <a:spcPct val="960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entity that is origin or destination of  data (outside the system)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635" marR="30480" lvl="0" indent="-342900" algn="l" rtl="0">
              <a:lnSpc>
                <a:spcPct val="96071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singular form of a department, outside  organisation, other  or person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270" marR="0" lvl="0" indent="-3429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Labels should be noun phrases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706120" lvl="0" indent="-342900" algn="l" rtl="0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rgbClr val="00007C"/>
              </a:buClr>
              <a:buSzPts val="210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– Entity that supplies data to the 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707390" lvl="0" indent="-342900" algn="l" rtl="0">
              <a:lnSpc>
                <a:spcPct val="119642"/>
              </a:lnSpc>
              <a:spcBef>
                <a:spcPts val="819"/>
              </a:spcBef>
              <a:spcAft>
                <a:spcPts val="0"/>
              </a:spcAft>
              <a:buClr>
                <a:srgbClr val="00007C"/>
              </a:buClr>
              <a:buSzPts val="210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Sink – Entity that receives data from the 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7"/>
          <p:cNvSpPr txBox="1"/>
          <p:nvPr/>
        </p:nvSpPr>
        <p:spPr>
          <a:xfrm>
            <a:off x="2001520" y="1668779"/>
            <a:ext cx="1537970" cy="4238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25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7"/>
          <p:cNvSpPr/>
          <p:nvPr/>
        </p:nvSpPr>
        <p:spPr>
          <a:xfrm>
            <a:off x="5400040" y="1159510"/>
            <a:ext cx="1441450" cy="1441450"/>
          </a:xfrm>
          <a:custGeom>
            <a:avLst/>
            <a:gdLst/>
            <a:ahLst/>
            <a:cxnLst/>
            <a:rect l="l" t="t" r="r" b="b"/>
            <a:pathLst>
              <a:path w="1441450" h="1441450" extrusionOk="0">
                <a:moveTo>
                  <a:pt x="152400" y="1441450"/>
                </a:moveTo>
                <a:lnTo>
                  <a:pt x="1289050" y="1441450"/>
                </a:lnTo>
                <a:lnTo>
                  <a:pt x="1337086" y="1433647"/>
                </a:lnTo>
                <a:lnTo>
                  <a:pt x="1378905" y="1411945"/>
                </a:lnTo>
                <a:lnTo>
                  <a:pt x="1411945" y="1378905"/>
                </a:lnTo>
                <a:lnTo>
                  <a:pt x="1433647" y="1337086"/>
                </a:lnTo>
                <a:lnTo>
                  <a:pt x="1441450" y="1289050"/>
                </a:lnTo>
                <a:lnTo>
                  <a:pt x="1441450" y="153669"/>
                </a:lnTo>
                <a:lnTo>
                  <a:pt x="1433647" y="105501"/>
                </a:lnTo>
                <a:lnTo>
                  <a:pt x="1411945" y="63367"/>
                </a:lnTo>
                <a:lnTo>
                  <a:pt x="1378905" y="29951"/>
                </a:lnTo>
                <a:lnTo>
                  <a:pt x="1337086" y="7934"/>
                </a:lnTo>
                <a:lnTo>
                  <a:pt x="1289050" y="0"/>
                </a:lnTo>
                <a:lnTo>
                  <a:pt x="152400" y="0"/>
                </a:lnTo>
                <a:lnTo>
                  <a:pt x="103875" y="7934"/>
                </a:lnTo>
                <a:lnTo>
                  <a:pt x="61996" y="29951"/>
                </a:lnTo>
                <a:lnTo>
                  <a:pt x="29138" y="63367"/>
                </a:lnTo>
                <a:lnTo>
                  <a:pt x="7680" y="105501"/>
                </a:lnTo>
                <a:lnTo>
                  <a:pt x="0" y="153669"/>
                </a:lnTo>
                <a:lnTo>
                  <a:pt x="0" y="1289050"/>
                </a:lnTo>
                <a:lnTo>
                  <a:pt x="7680" y="1337086"/>
                </a:lnTo>
                <a:lnTo>
                  <a:pt x="29138" y="1378905"/>
                </a:lnTo>
                <a:lnTo>
                  <a:pt x="61996" y="1411945"/>
                </a:lnTo>
                <a:lnTo>
                  <a:pt x="103875" y="1433647"/>
                </a:lnTo>
                <a:lnTo>
                  <a:pt x="152400" y="144145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17"/>
          <p:cNvSpPr txBox="1"/>
          <p:nvPr/>
        </p:nvSpPr>
        <p:spPr>
          <a:xfrm>
            <a:off x="5990590" y="1343661"/>
            <a:ext cx="264160" cy="22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7"/>
          <p:cNvSpPr txBox="1"/>
          <p:nvPr/>
        </p:nvSpPr>
        <p:spPr>
          <a:xfrm>
            <a:off x="5887722" y="1953261"/>
            <a:ext cx="469265" cy="43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Verify  Order</a:t>
            </a: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2" name="Google Shape;662;p17"/>
          <p:cNvGrpSpPr/>
          <p:nvPr/>
        </p:nvGrpSpPr>
        <p:grpSpPr>
          <a:xfrm>
            <a:off x="3511550" y="1761489"/>
            <a:ext cx="1902460" cy="425450"/>
            <a:chOff x="3511550" y="1761489"/>
            <a:chExt cx="1902460" cy="425450"/>
          </a:xfrm>
        </p:grpSpPr>
        <p:sp>
          <p:nvSpPr>
            <p:cNvPr id="663" name="Google Shape;663;p17"/>
            <p:cNvSpPr/>
            <p:nvPr/>
          </p:nvSpPr>
          <p:spPr>
            <a:xfrm>
              <a:off x="3573780" y="1804669"/>
              <a:ext cx="1711960" cy="0"/>
            </a:xfrm>
            <a:custGeom>
              <a:avLst/>
              <a:gdLst/>
              <a:ahLst/>
              <a:cxnLst/>
              <a:rect l="l" t="t" r="r" b="b"/>
              <a:pathLst>
                <a:path w="1711960" h="120000" extrusionOk="0">
                  <a:moveTo>
                    <a:pt x="0" y="0"/>
                  </a:moveTo>
                  <a:lnTo>
                    <a:pt x="171196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5274310" y="1761489"/>
              <a:ext cx="134620" cy="87630"/>
            </a:xfrm>
            <a:custGeom>
              <a:avLst/>
              <a:gdLst/>
              <a:ahLst/>
              <a:cxnLst/>
              <a:rect l="l" t="t" r="r" b="b"/>
              <a:pathLst>
                <a:path w="134620" h="87630" extrusionOk="0">
                  <a:moveTo>
                    <a:pt x="0" y="0"/>
                  </a:moveTo>
                  <a:lnTo>
                    <a:pt x="0" y="87630"/>
                  </a:lnTo>
                  <a:lnTo>
                    <a:pt x="134619" y="43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3638550" y="2141219"/>
              <a:ext cx="1775460" cy="0"/>
            </a:xfrm>
            <a:custGeom>
              <a:avLst/>
              <a:gdLst/>
              <a:ahLst/>
              <a:cxnLst/>
              <a:rect l="l" t="t" r="r" b="b"/>
              <a:pathLst>
                <a:path w="1775460" h="120000" extrusionOk="0">
                  <a:moveTo>
                    <a:pt x="0" y="0"/>
                  </a:moveTo>
                  <a:lnTo>
                    <a:pt x="177546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3511550" y="2094229"/>
              <a:ext cx="138430" cy="92710"/>
            </a:xfrm>
            <a:custGeom>
              <a:avLst/>
              <a:gdLst/>
              <a:ahLst/>
              <a:cxnLst/>
              <a:rect l="l" t="t" r="r" b="b"/>
              <a:pathLst>
                <a:path w="138429" h="92710" extrusionOk="0">
                  <a:moveTo>
                    <a:pt x="138429" y="0"/>
                  </a:moveTo>
                  <a:lnTo>
                    <a:pt x="0" y="46990"/>
                  </a:lnTo>
                  <a:lnTo>
                    <a:pt x="138429" y="92710"/>
                  </a:lnTo>
                  <a:lnTo>
                    <a:pt x="138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7" name="Google Shape;667;p17"/>
          <p:cNvSpPr txBox="1"/>
          <p:nvPr/>
        </p:nvSpPr>
        <p:spPr>
          <a:xfrm>
            <a:off x="4312920" y="1477012"/>
            <a:ext cx="438784" cy="20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7"/>
          <p:cNvSpPr txBox="1"/>
          <p:nvPr/>
        </p:nvSpPr>
        <p:spPr>
          <a:xfrm>
            <a:off x="5387340" y="1477012"/>
            <a:ext cx="1504950" cy="20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12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9" name="Google Shape;669;p17"/>
          <p:cNvSpPr txBox="1"/>
          <p:nvPr/>
        </p:nvSpPr>
        <p:spPr>
          <a:xfrm>
            <a:off x="4235452" y="1789429"/>
            <a:ext cx="690876" cy="22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Invoice</a:t>
            </a: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8"/>
          <p:cNvSpPr txBox="1">
            <a:spLocks noGrp="1"/>
          </p:cNvSpPr>
          <p:nvPr>
            <p:ph type="title"/>
          </p:nvPr>
        </p:nvSpPr>
        <p:spPr>
          <a:xfrm>
            <a:off x="618490" y="379729"/>
            <a:ext cx="45046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Rule: Source/Sink</a:t>
            </a:r>
            <a:endParaRPr sz="4400"/>
          </a:p>
        </p:txBody>
      </p:sp>
      <p:sp>
        <p:nvSpPr>
          <p:cNvPr id="675" name="Google Shape;675;p18"/>
          <p:cNvSpPr txBox="1"/>
          <p:nvPr/>
        </p:nvSpPr>
        <p:spPr>
          <a:xfrm>
            <a:off x="535942" y="1590040"/>
            <a:ext cx="719899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connected to a process by a data flow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8"/>
          <p:cNvSpPr txBox="1"/>
          <p:nvPr/>
        </p:nvSpPr>
        <p:spPr>
          <a:xfrm>
            <a:off x="3304540" y="2734312"/>
            <a:ext cx="1529080" cy="41676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</a:t>
            </a: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8"/>
          <p:cNvSpPr/>
          <p:nvPr/>
        </p:nvSpPr>
        <p:spPr>
          <a:xfrm>
            <a:off x="3369309" y="4889500"/>
            <a:ext cx="1324610" cy="1323340"/>
          </a:xfrm>
          <a:custGeom>
            <a:avLst/>
            <a:gdLst/>
            <a:ahLst/>
            <a:cxnLst/>
            <a:rect l="l" t="t" r="r" b="b"/>
            <a:pathLst>
              <a:path w="1324610" h="1323339" extrusionOk="0">
                <a:moveTo>
                  <a:pt x="140969" y="1323340"/>
                </a:moveTo>
                <a:lnTo>
                  <a:pt x="1184910" y="1323340"/>
                </a:lnTo>
                <a:lnTo>
                  <a:pt x="1229187" y="1316248"/>
                </a:lnTo>
                <a:lnTo>
                  <a:pt x="1267551" y="1296476"/>
                </a:lnTo>
                <a:lnTo>
                  <a:pt x="1297746" y="1266281"/>
                </a:lnTo>
                <a:lnTo>
                  <a:pt x="1317518" y="1227917"/>
                </a:lnTo>
                <a:lnTo>
                  <a:pt x="1324610" y="1183640"/>
                </a:lnTo>
                <a:lnTo>
                  <a:pt x="1324610" y="139700"/>
                </a:lnTo>
                <a:lnTo>
                  <a:pt x="1317518" y="95910"/>
                </a:lnTo>
                <a:lnTo>
                  <a:pt x="1297746" y="57607"/>
                </a:lnTo>
                <a:lnTo>
                  <a:pt x="1267551" y="27228"/>
                </a:lnTo>
                <a:lnTo>
                  <a:pt x="1229187" y="7213"/>
                </a:lnTo>
                <a:lnTo>
                  <a:pt x="1184910" y="0"/>
                </a:lnTo>
                <a:lnTo>
                  <a:pt x="140969" y="0"/>
                </a:lnTo>
                <a:lnTo>
                  <a:pt x="96560" y="7213"/>
                </a:lnTo>
                <a:lnTo>
                  <a:pt x="57881" y="27228"/>
                </a:lnTo>
                <a:lnTo>
                  <a:pt x="27310" y="57607"/>
                </a:lnTo>
                <a:lnTo>
                  <a:pt x="7223" y="95910"/>
                </a:lnTo>
                <a:lnTo>
                  <a:pt x="0" y="139700"/>
                </a:lnTo>
                <a:lnTo>
                  <a:pt x="0" y="1183640"/>
                </a:lnTo>
                <a:lnTo>
                  <a:pt x="7223" y="1227917"/>
                </a:lnTo>
                <a:lnTo>
                  <a:pt x="27310" y="1266281"/>
                </a:lnTo>
                <a:lnTo>
                  <a:pt x="57881" y="1296476"/>
                </a:lnTo>
                <a:lnTo>
                  <a:pt x="96560" y="1316248"/>
                </a:lnTo>
                <a:lnTo>
                  <a:pt x="140969" y="132334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18"/>
          <p:cNvSpPr txBox="1"/>
          <p:nvPr/>
        </p:nvSpPr>
        <p:spPr>
          <a:xfrm>
            <a:off x="3742689" y="5057142"/>
            <a:ext cx="771253" cy="106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11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ctr" rtl="0">
              <a:lnSpc>
                <a:spcPct val="117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  Deposit</a:t>
            </a: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9" name="Google Shape;679;p18"/>
          <p:cNvGrpSpPr/>
          <p:nvPr/>
        </p:nvGrpSpPr>
        <p:grpSpPr>
          <a:xfrm>
            <a:off x="3369309" y="3375659"/>
            <a:ext cx="1324610" cy="1954530"/>
            <a:chOff x="3369309" y="3375659"/>
            <a:chExt cx="1324610" cy="1954530"/>
          </a:xfrm>
        </p:grpSpPr>
        <p:sp>
          <p:nvSpPr>
            <p:cNvPr id="680" name="Google Shape;680;p18"/>
            <p:cNvSpPr/>
            <p:nvPr/>
          </p:nvSpPr>
          <p:spPr>
            <a:xfrm>
              <a:off x="3369309" y="3493769"/>
              <a:ext cx="1324610" cy="1836420"/>
            </a:xfrm>
            <a:custGeom>
              <a:avLst/>
              <a:gdLst/>
              <a:ahLst/>
              <a:cxnLst/>
              <a:rect l="l" t="t" r="r" b="b"/>
              <a:pathLst>
                <a:path w="1324610" h="1836420" extrusionOk="0">
                  <a:moveTo>
                    <a:pt x="0" y="1836419"/>
                  </a:moveTo>
                  <a:lnTo>
                    <a:pt x="1324610" y="1836419"/>
                  </a:lnTo>
                </a:path>
                <a:path w="1324610" h="1836420" extrusionOk="0">
                  <a:moveTo>
                    <a:pt x="694689" y="0"/>
                  </a:moveTo>
                  <a:lnTo>
                    <a:pt x="694689" y="143001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4020819" y="3375659"/>
              <a:ext cx="86360" cy="129539"/>
            </a:xfrm>
            <a:custGeom>
              <a:avLst/>
              <a:gdLst/>
              <a:ahLst/>
              <a:cxnLst/>
              <a:rect l="l" t="t" r="r" b="b"/>
              <a:pathLst>
                <a:path w="86360" h="129539" extrusionOk="0">
                  <a:moveTo>
                    <a:pt x="43179" y="0"/>
                  </a:moveTo>
                  <a:lnTo>
                    <a:pt x="0" y="129539"/>
                  </a:lnTo>
                  <a:lnTo>
                    <a:pt x="86359" y="129539"/>
                  </a:lnTo>
                  <a:lnTo>
                    <a:pt x="431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2" name="Google Shape;682;p18"/>
          <p:cNvSpPr txBox="1"/>
          <p:nvPr/>
        </p:nvSpPr>
        <p:spPr>
          <a:xfrm>
            <a:off x="4159249" y="3888740"/>
            <a:ext cx="1167493" cy="24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225" rIns="0" bIns="0" anchor="t" anchorCtr="0">
            <a:spAutoFit/>
          </a:bodyPr>
          <a:lstStyle/>
          <a:p>
            <a:pPr marL="12700" marR="5080" lvl="0" indent="0" algn="l" rtl="0">
              <a:lnSpc>
                <a:spcPct val="117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  Deposit</a:t>
            </a: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9"/>
          <p:cNvSpPr txBox="1">
            <a:spLocks noGrp="1"/>
          </p:cNvSpPr>
          <p:nvPr>
            <p:ph type="title"/>
          </p:nvPr>
        </p:nvSpPr>
        <p:spPr>
          <a:xfrm>
            <a:off x="535942" y="379731"/>
            <a:ext cx="7458075" cy="136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Rules for Using	DFD Symbols</a:t>
            </a:r>
            <a:endParaRPr sz="4400"/>
          </a:p>
        </p:txBody>
      </p:sp>
      <p:sp>
        <p:nvSpPr>
          <p:cNvPr id="688" name="Google Shape;688;p19"/>
          <p:cNvSpPr txBox="1"/>
          <p:nvPr/>
        </p:nvSpPr>
        <p:spPr>
          <a:xfrm>
            <a:off x="535940" y="1590040"/>
            <a:ext cx="438277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Flow That Connects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9"/>
          <p:cNvSpPr txBox="1"/>
          <p:nvPr/>
        </p:nvSpPr>
        <p:spPr>
          <a:xfrm>
            <a:off x="7385050" y="2094231"/>
            <a:ext cx="1088390" cy="84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	NO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0" name="Google Shape;690;p19"/>
          <p:cNvGraphicFramePr/>
          <p:nvPr/>
        </p:nvGraphicFramePr>
        <p:xfrm>
          <a:off x="886233" y="2387373"/>
          <a:ext cx="7774950" cy="3835400"/>
        </p:xfrm>
        <a:graphic>
          <a:graphicData uri="http://schemas.openxmlformats.org/drawingml/2006/table">
            <a:tbl>
              <a:tblPr firstRow="1" bandRow="1">
                <a:noFill/>
                <a:tableStyleId>{AFC069F3-547C-43A3-9EB6-9F290B7C5B09}</a:tableStyleId>
              </a:tblPr>
              <a:tblGrid>
                <a:gridCol w="6320800"/>
                <a:gridCol w="735325"/>
                <a:gridCol w="718825"/>
              </a:tblGrid>
              <a:tr h="518150">
                <a:tc>
                  <a:txBody>
                    <a:bodyPr/>
                    <a:lstStyle/>
                    <a:p>
                      <a:pPr marL="895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 process to another process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700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endParaRPr sz="2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endParaRPr sz="2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2950">
                <a:tc>
                  <a:txBody>
                    <a:bodyPr/>
                    <a:lstStyle/>
                    <a:p>
                      <a:pPr marL="895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 process to an external entity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endParaRPr sz="2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endParaRPr sz="2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4200">
                <a:tc>
                  <a:txBody>
                    <a:bodyPr/>
                    <a:lstStyle/>
                    <a:p>
                      <a:pPr marL="895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 process to a data store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700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endParaRPr sz="2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endParaRPr sz="2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2950">
                <a:tc>
                  <a:txBody>
                    <a:bodyPr/>
                    <a:lstStyle/>
                    <a:p>
                      <a:pPr marL="895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An external entity to another external entity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endParaRPr sz="2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endParaRPr sz="2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4200">
                <a:tc>
                  <a:txBody>
                    <a:bodyPr/>
                    <a:lstStyle/>
                    <a:p>
                      <a:pPr marL="895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An external entity to a data store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700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endParaRPr sz="2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endParaRPr sz="2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2950">
                <a:tc>
                  <a:txBody>
                    <a:bodyPr/>
                    <a:lstStyle/>
                    <a:p>
                      <a:pPr marL="895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 data store to another data store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endParaRPr sz="2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endParaRPr sz="2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91" name="Google Shape;691;p19"/>
          <p:cNvSpPr/>
          <p:nvPr/>
        </p:nvSpPr>
        <p:spPr>
          <a:xfrm>
            <a:off x="7368540" y="2551431"/>
            <a:ext cx="384810" cy="252729"/>
          </a:xfrm>
          <a:custGeom>
            <a:avLst/>
            <a:gdLst/>
            <a:ahLst/>
            <a:cxnLst/>
            <a:rect l="l" t="t" r="r" b="b"/>
            <a:pathLst>
              <a:path w="384809" h="252730" extrusionOk="0">
                <a:moveTo>
                  <a:pt x="384809" y="0"/>
                </a:moveTo>
                <a:lnTo>
                  <a:pt x="132079" y="252730"/>
                </a:lnTo>
              </a:path>
              <a:path w="384809" h="252730" extrusionOk="0">
                <a:moveTo>
                  <a:pt x="132079" y="252730"/>
                </a:moveTo>
                <a:lnTo>
                  <a:pt x="0" y="120650"/>
                </a:lnTo>
              </a:path>
            </a:pathLst>
          </a:custGeom>
          <a:noFill/>
          <a:ln w="58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19"/>
          <p:cNvSpPr/>
          <p:nvPr/>
        </p:nvSpPr>
        <p:spPr>
          <a:xfrm>
            <a:off x="7368540" y="3775711"/>
            <a:ext cx="384810" cy="252729"/>
          </a:xfrm>
          <a:custGeom>
            <a:avLst/>
            <a:gdLst/>
            <a:ahLst/>
            <a:cxnLst/>
            <a:rect l="l" t="t" r="r" b="b"/>
            <a:pathLst>
              <a:path w="384809" h="252729" extrusionOk="0">
                <a:moveTo>
                  <a:pt x="384809" y="0"/>
                </a:moveTo>
                <a:lnTo>
                  <a:pt x="132079" y="252729"/>
                </a:lnTo>
              </a:path>
              <a:path w="384809" h="252729" extrusionOk="0">
                <a:moveTo>
                  <a:pt x="132079" y="252729"/>
                </a:moveTo>
                <a:lnTo>
                  <a:pt x="0" y="120650"/>
                </a:lnTo>
              </a:path>
            </a:pathLst>
          </a:custGeom>
          <a:noFill/>
          <a:ln w="58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19"/>
          <p:cNvSpPr/>
          <p:nvPr/>
        </p:nvSpPr>
        <p:spPr>
          <a:xfrm>
            <a:off x="8087359" y="4497072"/>
            <a:ext cx="384810" cy="252729"/>
          </a:xfrm>
          <a:custGeom>
            <a:avLst/>
            <a:gdLst/>
            <a:ahLst/>
            <a:cxnLst/>
            <a:rect l="l" t="t" r="r" b="b"/>
            <a:pathLst>
              <a:path w="384809" h="252729" extrusionOk="0">
                <a:moveTo>
                  <a:pt x="384810" y="0"/>
                </a:moveTo>
                <a:lnTo>
                  <a:pt x="132080" y="252729"/>
                </a:lnTo>
              </a:path>
              <a:path w="384809" h="252729" extrusionOk="0">
                <a:moveTo>
                  <a:pt x="132080" y="252729"/>
                </a:moveTo>
                <a:lnTo>
                  <a:pt x="0" y="120649"/>
                </a:lnTo>
              </a:path>
            </a:pathLst>
          </a:custGeom>
          <a:noFill/>
          <a:ln w="58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19"/>
          <p:cNvSpPr/>
          <p:nvPr/>
        </p:nvSpPr>
        <p:spPr>
          <a:xfrm>
            <a:off x="8087359" y="5144772"/>
            <a:ext cx="384810" cy="252729"/>
          </a:xfrm>
          <a:custGeom>
            <a:avLst/>
            <a:gdLst/>
            <a:ahLst/>
            <a:cxnLst/>
            <a:rect l="l" t="t" r="r" b="b"/>
            <a:pathLst>
              <a:path w="384809" h="252729" extrusionOk="0">
                <a:moveTo>
                  <a:pt x="384810" y="0"/>
                </a:moveTo>
                <a:lnTo>
                  <a:pt x="132080" y="252729"/>
                </a:lnTo>
              </a:path>
              <a:path w="384809" h="252729" extrusionOk="0">
                <a:moveTo>
                  <a:pt x="132080" y="252729"/>
                </a:moveTo>
                <a:lnTo>
                  <a:pt x="0" y="120649"/>
                </a:lnTo>
              </a:path>
            </a:pathLst>
          </a:custGeom>
          <a:noFill/>
          <a:ln w="58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19"/>
          <p:cNvSpPr/>
          <p:nvPr/>
        </p:nvSpPr>
        <p:spPr>
          <a:xfrm>
            <a:off x="8087359" y="5793742"/>
            <a:ext cx="384810" cy="252729"/>
          </a:xfrm>
          <a:custGeom>
            <a:avLst/>
            <a:gdLst/>
            <a:ahLst/>
            <a:cxnLst/>
            <a:rect l="l" t="t" r="r" b="b"/>
            <a:pathLst>
              <a:path w="384809" h="252729" extrusionOk="0">
                <a:moveTo>
                  <a:pt x="384810" y="0"/>
                </a:moveTo>
                <a:lnTo>
                  <a:pt x="132080" y="252730"/>
                </a:lnTo>
              </a:path>
              <a:path w="384809" h="252729" extrusionOk="0">
                <a:moveTo>
                  <a:pt x="132080" y="252730"/>
                </a:moveTo>
                <a:lnTo>
                  <a:pt x="0" y="120650"/>
                </a:lnTo>
              </a:path>
            </a:pathLst>
          </a:custGeom>
          <a:noFill/>
          <a:ln w="58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19"/>
          <p:cNvSpPr/>
          <p:nvPr/>
        </p:nvSpPr>
        <p:spPr>
          <a:xfrm>
            <a:off x="7368540" y="3128012"/>
            <a:ext cx="384810" cy="252729"/>
          </a:xfrm>
          <a:custGeom>
            <a:avLst/>
            <a:gdLst/>
            <a:ahLst/>
            <a:cxnLst/>
            <a:rect l="l" t="t" r="r" b="b"/>
            <a:pathLst>
              <a:path w="384809" h="252729" extrusionOk="0">
                <a:moveTo>
                  <a:pt x="384809" y="0"/>
                </a:moveTo>
                <a:lnTo>
                  <a:pt x="132079" y="252729"/>
                </a:lnTo>
              </a:path>
              <a:path w="384809" h="252729" extrusionOk="0">
                <a:moveTo>
                  <a:pt x="132079" y="252729"/>
                </a:moveTo>
                <a:lnTo>
                  <a:pt x="0" y="120650"/>
                </a:lnTo>
              </a:path>
            </a:pathLst>
          </a:custGeom>
          <a:noFill/>
          <a:ln w="58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0"/>
          <p:cNvSpPr txBox="1">
            <a:spLocks noGrp="1"/>
          </p:cNvSpPr>
          <p:nvPr>
            <p:ph type="title"/>
          </p:nvPr>
        </p:nvSpPr>
        <p:spPr>
          <a:xfrm>
            <a:off x="535942" y="379729"/>
            <a:ext cx="42233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Context Diagram</a:t>
            </a:r>
            <a:endParaRPr sz="4400"/>
          </a:p>
        </p:txBody>
      </p:sp>
      <p:sp>
        <p:nvSpPr>
          <p:cNvPr id="702" name="Google Shape;702;p20"/>
          <p:cNvSpPr txBox="1"/>
          <p:nvPr/>
        </p:nvSpPr>
        <p:spPr>
          <a:xfrm>
            <a:off x="510542" y="1507490"/>
            <a:ext cx="8107045" cy="304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0" rIns="0" bIns="0" anchor="t" anchorCtr="0">
            <a:spAutoFit/>
          </a:bodyPr>
          <a:lstStyle/>
          <a:p>
            <a:pPr marL="3810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Top-level view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30480" lvl="0" indent="-3429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Shows the system boundaries, external entities that  interact with the system, and major information flows  between entities and the system.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74168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Order system that a company uses to  enter orders and apply payments against a  customer’s balance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1"/>
          <p:cNvSpPr/>
          <p:nvPr/>
        </p:nvSpPr>
        <p:spPr>
          <a:xfrm>
            <a:off x="4018279" y="2875279"/>
            <a:ext cx="1365250" cy="1365250"/>
          </a:xfrm>
          <a:custGeom>
            <a:avLst/>
            <a:gdLst/>
            <a:ahLst/>
            <a:cxnLst/>
            <a:rect l="l" t="t" r="r" b="b"/>
            <a:pathLst>
              <a:path w="1365250" h="1365250" extrusionOk="0">
                <a:moveTo>
                  <a:pt x="143510" y="1365250"/>
                </a:moveTo>
                <a:lnTo>
                  <a:pt x="1220470" y="1365250"/>
                </a:lnTo>
                <a:lnTo>
                  <a:pt x="1266250" y="1357873"/>
                </a:lnTo>
                <a:lnTo>
                  <a:pt x="1305996" y="1337330"/>
                </a:lnTo>
                <a:lnTo>
                  <a:pt x="1337330" y="1305996"/>
                </a:lnTo>
                <a:lnTo>
                  <a:pt x="1357873" y="1266250"/>
                </a:lnTo>
                <a:lnTo>
                  <a:pt x="1365250" y="1220470"/>
                </a:lnTo>
                <a:lnTo>
                  <a:pt x="1365250" y="143510"/>
                </a:lnTo>
                <a:lnTo>
                  <a:pt x="1357873" y="97861"/>
                </a:lnTo>
                <a:lnTo>
                  <a:pt x="1337330" y="58430"/>
                </a:lnTo>
                <a:lnTo>
                  <a:pt x="1305996" y="27472"/>
                </a:lnTo>
                <a:lnTo>
                  <a:pt x="1266250" y="7244"/>
                </a:lnTo>
                <a:lnTo>
                  <a:pt x="1220470" y="0"/>
                </a:lnTo>
                <a:lnTo>
                  <a:pt x="143510" y="0"/>
                </a:lnTo>
                <a:lnTo>
                  <a:pt x="97861" y="7244"/>
                </a:lnTo>
                <a:lnTo>
                  <a:pt x="58430" y="27472"/>
                </a:lnTo>
                <a:lnTo>
                  <a:pt x="27472" y="58430"/>
                </a:lnTo>
                <a:lnTo>
                  <a:pt x="7244" y="97861"/>
                </a:lnTo>
                <a:lnTo>
                  <a:pt x="0" y="143510"/>
                </a:lnTo>
                <a:lnTo>
                  <a:pt x="0" y="1220470"/>
                </a:lnTo>
                <a:lnTo>
                  <a:pt x="7244" y="1266250"/>
                </a:lnTo>
                <a:lnTo>
                  <a:pt x="27472" y="1305996"/>
                </a:lnTo>
                <a:lnTo>
                  <a:pt x="58430" y="1337330"/>
                </a:lnTo>
                <a:lnTo>
                  <a:pt x="97861" y="1357873"/>
                </a:lnTo>
                <a:lnTo>
                  <a:pt x="143510" y="136525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1"/>
          <p:cNvSpPr txBox="1"/>
          <p:nvPr/>
        </p:nvSpPr>
        <p:spPr>
          <a:xfrm>
            <a:off x="4646931" y="3041652"/>
            <a:ext cx="116839" cy="211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1"/>
          <p:cNvSpPr txBox="1"/>
          <p:nvPr/>
        </p:nvSpPr>
        <p:spPr>
          <a:xfrm>
            <a:off x="4415792" y="3619502"/>
            <a:ext cx="803912" cy="49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225" rIns="0" bIns="0" anchor="t" anchorCtr="0">
            <a:spAutoFit/>
          </a:bodyPr>
          <a:lstStyle/>
          <a:p>
            <a:pPr marL="12700" marR="5080" lvl="0" indent="67310" algn="l" rtl="0">
              <a:lnSpc>
                <a:spcPct val="11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 System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1"/>
          <p:cNvSpPr/>
          <p:nvPr/>
        </p:nvSpPr>
        <p:spPr>
          <a:xfrm>
            <a:off x="4018279" y="3329940"/>
            <a:ext cx="1365250" cy="0"/>
          </a:xfrm>
          <a:custGeom>
            <a:avLst/>
            <a:gdLst/>
            <a:ahLst/>
            <a:cxnLst/>
            <a:rect l="l" t="t" r="r" b="b"/>
            <a:pathLst>
              <a:path w="1365250" h="120000" extrusionOk="0">
                <a:moveTo>
                  <a:pt x="0" y="0"/>
                </a:moveTo>
                <a:lnTo>
                  <a:pt x="136525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1"/>
          <p:cNvSpPr txBox="1"/>
          <p:nvPr/>
        </p:nvSpPr>
        <p:spPr>
          <a:xfrm>
            <a:off x="1785619" y="6131559"/>
            <a:ext cx="1889759" cy="59117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35875" rIns="0" bIns="0" anchor="t" anchorCtr="0">
            <a:spAutoFit/>
          </a:bodyPr>
          <a:lstStyle/>
          <a:p>
            <a:pPr marL="518159" marR="516255" lvl="0" indent="0" algn="ctr" rtl="0">
              <a:lnSpc>
                <a:spcPct val="117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 REP</a:t>
            </a: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1"/>
          <p:cNvSpPr/>
          <p:nvPr/>
        </p:nvSpPr>
        <p:spPr>
          <a:xfrm>
            <a:off x="1785620" y="571500"/>
            <a:ext cx="1540510" cy="660400"/>
          </a:xfrm>
          <a:custGeom>
            <a:avLst/>
            <a:gdLst/>
            <a:ahLst/>
            <a:cxnLst/>
            <a:rect l="l" t="t" r="r" b="b"/>
            <a:pathLst>
              <a:path w="1540510" h="660400" extrusionOk="0">
                <a:moveTo>
                  <a:pt x="0" y="660400"/>
                </a:moveTo>
                <a:lnTo>
                  <a:pt x="1540509" y="660400"/>
                </a:lnTo>
                <a:lnTo>
                  <a:pt x="1540509" y="0"/>
                </a:lnTo>
                <a:lnTo>
                  <a:pt x="0" y="0"/>
                </a:lnTo>
                <a:lnTo>
                  <a:pt x="0" y="6604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21"/>
          <p:cNvSpPr txBox="1"/>
          <p:nvPr/>
        </p:nvSpPr>
        <p:spPr>
          <a:xfrm>
            <a:off x="2108202" y="779781"/>
            <a:ext cx="902335" cy="39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21"/>
          <p:cNvSpPr txBox="1"/>
          <p:nvPr/>
        </p:nvSpPr>
        <p:spPr>
          <a:xfrm>
            <a:off x="6324600" y="586742"/>
            <a:ext cx="1539240" cy="42511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9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71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21"/>
          <p:cNvSpPr txBox="1"/>
          <p:nvPr/>
        </p:nvSpPr>
        <p:spPr>
          <a:xfrm>
            <a:off x="6465570" y="6176011"/>
            <a:ext cx="1541780" cy="42511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9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</a:t>
            </a: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21"/>
          <p:cNvSpPr txBox="1"/>
          <p:nvPr/>
        </p:nvSpPr>
        <p:spPr>
          <a:xfrm>
            <a:off x="3945890" y="6131561"/>
            <a:ext cx="1539240" cy="42511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9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7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ACCOUNTING</a:t>
            </a: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7" name="Google Shape;717;p21"/>
          <p:cNvGrpSpPr/>
          <p:nvPr/>
        </p:nvGrpSpPr>
        <p:grpSpPr>
          <a:xfrm>
            <a:off x="2218692" y="736602"/>
            <a:ext cx="4925059" cy="2971799"/>
            <a:chOff x="2218690" y="736600"/>
            <a:chExt cx="4925059" cy="2971799"/>
          </a:xfrm>
        </p:grpSpPr>
        <p:sp>
          <p:nvSpPr>
            <p:cNvPr id="718" name="Google Shape;718;p21"/>
            <p:cNvSpPr/>
            <p:nvPr/>
          </p:nvSpPr>
          <p:spPr>
            <a:xfrm>
              <a:off x="4681220" y="782319"/>
              <a:ext cx="0" cy="1965960"/>
            </a:xfrm>
            <a:custGeom>
              <a:avLst/>
              <a:gdLst/>
              <a:ahLst/>
              <a:cxnLst/>
              <a:rect l="l" t="t" r="r" b="b"/>
              <a:pathLst>
                <a:path w="120000" h="1965960" extrusionOk="0">
                  <a:moveTo>
                    <a:pt x="0" y="0"/>
                  </a:moveTo>
                  <a:lnTo>
                    <a:pt x="0" y="196595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4635500" y="2738120"/>
              <a:ext cx="91440" cy="135890"/>
            </a:xfrm>
            <a:custGeom>
              <a:avLst/>
              <a:gdLst/>
              <a:ahLst/>
              <a:cxnLst/>
              <a:rect l="l" t="t" r="r" b="b"/>
              <a:pathLst>
                <a:path w="91439" h="135889" extrusionOk="0">
                  <a:moveTo>
                    <a:pt x="91439" y="0"/>
                  </a:moveTo>
                  <a:lnTo>
                    <a:pt x="0" y="0"/>
                  </a:lnTo>
                  <a:lnTo>
                    <a:pt x="45720" y="13588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3286760" y="782319"/>
              <a:ext cx="1394460" cy="232410"/>
            </a:xfrm>
            <a:custGeom>
              <a:avLst/>
              <a:gdLst/>
              <a:ahLst/>
              <a:cxnLst/>
              <a:rect l="l" t="t" r="r" b="b"/>
              <a:pathLst>
                <a:path w="1394460" h="232409" extrusionOk="0">
                  <a:moveTo>
                    <a:pt x="0" y="0"/>
                  </a:moveTo>
                  <a:lnTo>
                    <a:pt x="1394460" y="0"/>
                  </a:lnTo>
                  <a:lnTo>
                    <a:pt x="1394460" y="45719"/>
                  </a:lnTo>
                </a:path>
                <a:path w="1394460" h="232409" extrusionOk="0">
                  <a:moveTo>
                    <a:pt x="124460" y="232409"/>
                  </a:moveTo>
                  <a:lnTo>
                    <a:pt x="1162050" y="23240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3286760" y="969009"/>
              <a:ext cx="135890" cy="90170"/>
            </a:xfrm>
            <a:custGeom>
              <a:avLst/>
              <a:gdLst/>
              <a:ahLst/>
              <a:cxnLst/>
              <a:rect l="l" t="t" r="r" b="b"/>
              <a:pathLst>
                <a:path w="135889" h="90169" extrusionOk="0">
                  <a:moveTo>
                    <a:pt x="135889" y="0"/>
                  </a:moveTo>
                  <a:lnTo>
                    <a:pt x="0" y="45719"/>
                  </a:lnTo>
                  <a:lnTo>
                    <a:pt x="135889" y="90169"/>
                  </a:lnTo>
                  <a:lnTo>
                    <a:pt x="135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4448810" y="782319"/>
              <a:ext cx="1733550" cy="2091689"/>
            </a:xfrm>
            <a:custGeom>
              <a:avLst/>
              <a:gdLst/>
              <a:ahLst/>
              <a:cxnLst/>
              <a:rect l="l" t="t" r="r" b="b"/>
              <a:pathLst>
                <a:path w="1733550" h="2091689" extrusionOk="0">
                  <a:moveTo>
                    <a:pt x="0" y="232409"/>
                  </a:moveTo>
                  <a:lnTo>
                    <a:pt x="0" y="2091689"/>
                  </a:lnTo>
                </a:path>
                <a:path w="1733550" h="2091689" extrusionOk="0">
                  <a:moveTo>
                    <a:pt x="1733550" y="0"/>
                  </a:moveTo>
                  <a:lnTo>
                    <a:pt x="46481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6170929" y="736600"/>
              <a:ext cx="135890" cy="90170"/>
            </a:xfrm>
            <a:custGeom>
              <a:avLst/>
              <a:gdLst/>
              <a:ahLst/>
              <a:cxnLst/>
              <a:rect l="l" t="t" r="r" b="b"/>
              <a:pathLst>
                <a:path w="135889" h="90169" extrusionOk="0">
                  <a:moveTo>
                    <a:pt x="0" y="0"/>
                  </a:moveTo>
                  <a:lnTo>
                    <a:pt x="0" y="90170"/>
                  </a:lnTo>
                  <a:lnTo>
                    <a:pt x="13589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2823210" y="782319"/>
              <a:ext cx="2090420" cy="2658110"/>
            </a:xfrm>
            <a:custGeom>
              <a:avLst/>
              <a:gdLst/>
              <a:ahLst/>
              <a:cxnLst/>
              <a:rect l="l" t="t" r="r" b="b"/>
              <a:pathLst>
                <a:path w="2090420" h="2658110" extrusionOk="0">
                  <a:moveTo>
                    <a:pt x="2090419" y="0"/>
                  </a:moveTo>
                  <a:lnTo>
                    <a:pt x="2090419" y="2091689"/>
                  </a:lnTo>
                </a:path>
                <a:path w="2090420" h="2658110" extrusionOk="0">
                  <a:moveTo>
                    <a:pt x="0" y="589279"/>
                  </a:moveTo>
                  <a:lnTo>
                    <a:pt x="0" y="2658109"/>
                  </a:lnTo>
                  <a:lnTo>
                    <a:pt x="1160779" y="265810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2777490" y="1247140"/>
              <a:ext cx="90170" cy="135890"/>
            </a:xfrm>
            <a:custGeom>
              <a:avLst/>
              <a:gdLst/>
              <a:ahLst/>
              <a:cxnLst/>
              <a:rect l="l" t="t" r="r" b="b"/>
              <a:pathLst>
                <a:path w="90169" h="135890" extrusionOk="0">
                  <a:moveTo>
                    <a:pt x="45720" y="0"/>
                  </a:moveTo>
                  <a:lnTo>
                    <a:pt x="0" y="135889"/>
                  </a:lnTo>
                  <a:lnTo>
                    <a:pt x="90170" y="135889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2218690" y="1247140"/>
              <a:ext cx="1640839" cy="2416810"/>
            </a:xfrm>
            <a:custGeom>
              <a:avLst/>
              <a:gdLst/>
              <a:ahLst/>
              <a:cxnLst/>
              <a:rect l="l" t="t" r="r" b="b"/>
              <a:pathLst>
                <a:path w="1640839" h="2416810" extrusionOk="0">
                  <a:moveTo>
                    <a:pt x="0" y="0"/>
                  </a:moveTo>
                  <a:lnTo>
                    <a:pt x="0" y="2416810"/>
                  </a:lnTo>
                  <a:lnTo>
                    <a:pt x="1640839" y="241681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3848100" y="3618229"/>
              <a:ext cx="135890" cy="90170"/>
            </a:xfrm>
            <a:custGeom>
              <a:avLst/>
              <a:gdLst/>
              <a:ahLst/>
              <a:cxnLst/>
              <a:rect l="l" t="t" r="r" b="b"/>
              <a:pathLst>
                <a:path w="135889" h="90170" extrusionOk="0">
                  <a:moveTo>
                    <a:pt x="0" y="0"/>
                  </a:moveTo>
                  <a:lnTo>
                    <a:pt x="0" y="90170"/>
                  </a:lnTo>
                  <a:lnTo>
                    <a:pt x="135889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5502910" y="1247140"/>
              <a:ext cx="1640839" cy="2369820"/>
            </a:xfrm>
            <a:custGeom>
              <a:avLst/>
              <a:gdLst/>
              <a:ahLst/>
              <a:cxnLst/>
              <a:rect l="l" t="t" r="r" b="b"/>
              <a:pathLst>
                <a:path w="1640840" h="2369820" extrusionOk="0">
                  <a:moveTo>
                    <a:pt x="1640839" y="0"/>
                  </a:moveTo>
                  <a:lnTo>
                    <a:pt x="1640839" y="2369820"/>
                  </a:lnTo>
                  <a:lnTo>
                    <a:pt x="0" y="236982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5378450" y="3572510"/>
              <a:ext cx="134620" cy="90170"/>
            </a:xfrm>
            <a:custGeom>
              <a:avLst/>
              <a:gdLst/>
              <a:ahLst/>
              <a:cxnLst/>
              <a:rect l="l" t="t" r="r" b="b"/>
              <a:pathLst>
                <a:path w="134620" h="90170" extrusionOk="0">
                  <a:moveTo>
                    <a:pt x="134620" y="0"/>
                  </a:moveTo>
                  <a:lnTo>
                    <a:pt x="0" y="44450"/>
                  </a:lnTo>
                  <a:lnTo>
                    <a:pt x="134620" y="90169"/>
                  </a:lnTo>
                  <a:lnTo>
                    <a:pt x="1346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0" name="Google Shape;730;p21"/>
          <p:cNvSpPr txBox="1"/>
          <p:nvPr/>
        </p:nvSpPr>
        <p:spPr>
          <a:xfrm>
            <a:off x="3675379" y="482600"/>
            <a:ext cx="445770" cy="21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1"/>
          <p:cNvSpPr txBox="1"/>
          <p:nvPr/>
        </p:nvSpPr>
        <p:spPr>
          <a:xfrm>
            <a:off x="3872231" y="1614169"/>
            <a:ext cx="492125" cy="73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12700" marR="5080" lvl="0" indent="0" algn="just" rtl="0">
              <a:lnSpc>
                <a:spcPct val="1192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 Reject  Notice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1"/>
          <p:cNvSpPr txBox="1"/>
          <p:nvPr/>
        </p:nvSpPr>
        <p:spPr>
          <a:xfrm>
            <a:off x="4964431" y="1711962"/>
            <a:ext cx="975361" cy="21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Picking  List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1"/>
          <p:cNvSpPr txBox="1"/>
          <p:nvPr/>
        </p:nvSpPr>
        <p:spPr>
          <a:xfrm>
            <a:off x="5661659" y="3110232"/>
            <a:ext cx="1211586" cy="49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475" rIns="0" bIns="0" anchor="t" anchorCtr="0">
            <a:spAutoFit/>
          </a:bodyPr>
          <a:lstStyle/>
          <a:p>
            <a:pPr marL="12700" marR="5080" lvl="0" indent="0" algn="l" rtl="0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Completed  Order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1"/>
          <p:cNvSpPr txBox="1"/>
          <p:nvPr/>
        </p:nvSpPr>
        <p:spPr>
          <a:xfrm>
            <a:off x="1164591" y="2273302"/>
            <a:ext cx="980438" cy="21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21"/>
          <p:cNvSpPr txBox="1"/>
          <p:nvPr/>
        </p:nvSpPr>
        <p:spPr>
          <a:xfrm>
            <a:off x="2879091" y="2273300"/>
            <a:ext cx="540385" cy="21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Invoice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6" name="Google Shape;736;p21"/>
          <p:cNvGrpSpPr/>
          <p:nvPr/>
        </p:nvGrpSpPr>
        <p:grpSpPr>
          <a:xfrm>
            <a:off x="2142489" y="3882390"/>
            <a:ext cx="5177790" cy="2255520"/>
            <a:chOff x="2142489" y="3882390"/>
            <a:chExt cx="5177790" cy="2255520"/>
          </a:xfrm>
        </p:grpSpPr>
        <p:sp>
          <p:nvSpPr>
            <p:cNvPr id="737" name="Google Shape;737;p21"/>
            <p:cNvSpPr/>
            <p:nvPr/>
          </p:nvSpPr>
          <p:spPr>
            <a:xfrm>
              <a:off x="2189479" y="3882390"/>
              <a:ext cx="1822450" cy="2127250"/>
            </a:xfrm>
            <a:custGeom>
              <a:avLst/>
              <a:gdLst/>
              <a:ahLst/>
              <a:cxnLst/>
              <a:rect l="l" t="t" r="r" b="b"/>
              <a:pathLst>
                <a:path w="1822450" h="2127250" extrusionOk="0">
                  <a:moveTo>
                    <a:pt x="0" y="2127250"/>
                  </a:moveTo>
                  <a:lnTo>
                    <a:pt x="0" y="0"/>
                  </a:lnTo>
                  <a:lnTo>
                    <a:pt x="182244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2142489" y="5998210"/>
              <a:ext cx="93980" cy="139700"/>
            </a:xfrm>
            <a:custGeom>
              <a:avLst/>
              <a:gdLst/>
              <a:ahLst/>
              <a:cxnLst/>
              <a:rect l="l" t="t" r="r" b="b"/>
              <a:pathLst>
                <a:path w="93980" h="139700" extrusionOk="0">
                  <a:moveTo>
                    <a:pt x="93980" y="0"/>
                  </a:moveTo>
                  <a:lnTo>
                    <a:pt x="0" y="0"/>
                  </a:lnTo>
                  <a:lnTo>
                    <a:pt x="46990" y="139699"/>
                  </a:lnTo>
                  <a:lnTo>
                    <a:pt x="939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4732019" y="4217670"/>
              <a:ext cx="0" cy="1791970"/>
            </a:xfrm>
            <a:custGeom>
              <a:avLst/>
              <a:gdLst/>
              <a:ahLst/>
              <a:cxnLst/>
              <a:rect l="l" t="t" r="r" b="b"/>
              <a:pathLst>
                <a:path w="120000" h="1791970" extrusionOk="0">
                  <a:moveTo>
                    <a:pt x="0" y="179196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685029" y="5998210"/>
              <a:ext cx="93980" cy="139700"/>
            </a:xfrm>
            <a:custGeom>
              <a:avLst/>
              <a:gdLst/>
              <a:ahLst/>
              <a:cxnLst/>
              <a:rect l="l" t="t" r="r" b="b"/>
              <a:pathLst>
                <a:path w="93979" h="139700" extrusionOk="0">
                  <a:moveTo>
                    <a:pt x="93980" y="0"/>
                  </a:moveTo>
                  <a:lnTo>
                    <a:pt x="0" y="0"/>
                  </a:lnTo>
                  <a:lnTo>
                    <a:pt x="46990" y="139699"/>
                  </a:lnTo>
                  <a:lnTo>
                    <a:pt x="939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5450839" y="3882390"/>
              <a:ext cx="1823720" cy="2127250"/>
            </a:xfrm>
            <a:custGeom>
              <a:avLst/>
              <a:gdLst/>
              <a:ahLst/>
              <a:cxnLst/>
              <a:rect l="l" t="t" r="r" b="b"/>
              <a:pathLst>
                <a:path w="1823720" h="2127250" extrusionOk="0">
                  <a:moveTo>
                    <a:pt x="0" y="0"/>
                  </a:moveTo>
                  <a:lnTo>
                    <a:pt x="1823719" y="0"/>
                  </a:lnTo>
                </a:path>
                <a:path w="1823720" h="2127250" extrusionOk="0">
                  <a:moveTo>
                    <a:pt x="1823719" y="2127250"/>
                  </a:moveTo>
                  <a:lnTo>
                    <a:pt x="1823719" y="0"/>
                  </a:lnTo>
                  <a:lnTo>
                    <a:pt x="172720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7227569" y="5998210"/>
              <a:ext cx="92710" cy="139700"/>
            </a:xfrm>
            <a:custGeom>
              <a:avLst/>
              <a:gdLst/>
              <a:ahLst/>
              <a:cxnLst/>
              <a:rect l="l" t="t" r="r" b="b"/>
              <a:pathLst>
                <a:path w="92709" h="139700" extrusionOk="0">
                  <a:moveTo>
                    <a:pt x="92709" y="0"/>
                  </a:moveTo>
                  <a:lnTo>
                    <a:pt x="0" y="0"/>
                  </a:lnTo>
                  <a:lnTo>
                    <a:pt x="46989" y="139699"/>
                  </a:lnTo>
                  <a:lnTo>
                    <a:pt x="927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3" name="Google Shape;743;p21"/>
          <p:cNvSpPr txBox="1"/>
          <p:nvPr/>
        </p:nvSpPr>
        <p:spPr>
          <a:xfrm>
            <a:off x="2303781" y="4803142"/>
            <a:ext cx="1115695" cy="22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Commission</a:t>
            </a: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21"/>
          <p:cNvSpPr txBox="1"/>
          <p:nvPr/>
        </p:nvSpPr>
        <p:spPr>
          <a:xfrm>
            <a:off x="4852669" y="4721861"/>
            <a:ext cx="808989" cy="51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12700" marR="5080" lvl="0" indent="0" algn="l" rtl="0">
              <a:lnSpc>
                <a:spcPct val="1185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  Deposit</a:t>
            </a: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21"/>
          <p:cNvSpPr txBox="1"/>
          <p:nvPr/>
        </p:nvSpPr>
        <p:spPr>
          <a:xfrm>
            <a:off x="7339332" y="4671061"/>
            <a:ext cx="1282154" cy="51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12700" marR="5080" lvl="0" indent="0" algn="l" rtl="0">
              <a:lnSpc>
                <a:spcPct val="1185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Cash  Receipts  Entry</a:t>
            </a: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21"/>
          <p:cNvSpPr txBox="1">
            <a:spLocks noGrp="1"/>
          </p:cNvSpPr>
          <p:nvPr>
            <p:ph type="title"/>
          </p:nvPr>
        </p:nvSpPr>
        <p:spPr>
          <a:xfrm>
            <a:off x="77471" y="582929"/>
            <a:ext cx="1773555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Context Diagram of  Order System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2"/>
          <p:cNvSpPr txBox="1">
            <a:spLocks noGrp="1"/>
          </p:cNvSpPr>
          <p:nvPr>
            <p:ph type="title"/>
          </p:nvPr>
        </p:nvSpPr>
        <p:spPr>
          <a:xfrm>
            <a:off x="535942" y="379731"/>
            <a:ext cx="3165475" cy="136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Level-0	DFD</a:t>
            </a:r>
            <a:endParaRPr sz="4400"/>
          </a:p>
        </p:txBody>
      </p:sp>
      <p:sp>
        <p:nvSpPr>
          <p:cNvPr id="752" name="Google Shape;752;p22"/>
          <p:cNvSpPr txBox="1"/>
          <p:nvPr/>
        </p:nvSpPr>
        <p:spPr>
          <a:xfrm>
            <a:off x="510542" y="1590040"/>
            <a:ext cx="7833995" cy="208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0" marR="227965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Shows the system’s major processes, data flows,  and data stores at a high level of abstraction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3048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Context Diagram is expanded into DFD  level-0, all the connections that flow into and out of  process 0 needs to be retained.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3"/>
          <p:cNvSpPr/>
          <p:nvPr/>
        </p:nvSpPr>
        <p:spPr>
          <a:xfrm>
            <a:off x="4018279" y="2875279"/>
            <a:ext cx="1365250" cy="1365250"/>
          </a:xfrm>
          <a:custGeom>
            <a:avLst/>
            <a:gdLst/>
            <a:ahLst/>
            <a:cxnLst/>
            <a:rect l="l" t="t" r="r" b="b"/>
            <a:pathLst>
              <a:path w="1365250" h="1365250" extrusionOk="0">
                <a:moveTo>
                  <a:pt x="143510" y="1365250"/>
                </a:moveTo>
                <a:lnTo>
                  <a:pt x="1220470" y="1365250"/>
                </a:lnTo>
                <a:lnTo>
                  <a:pt x="1266250" y="1357873"/>
                </a:lnTo>
                <a:lnTo>
                  <a:pt x="1305996" y="1337330"/>
                </a:lnTo>
                <a:lnTo>
                  <a:pt x="1337330" y="1305996"/>
                </a:lnTo>
                <a:lnTo>
                  <a:pt x="1357873" y="1266250"/>
                </a:lnTo>
                <a:lnTo>
                  <a:pt x="1365250" y="1220470"/>
                </a:lnTo>
                <a:lnTo>
                  <a:pt x="1365250" y="143510"/>
                </a:lnTo>
                <a:lnTo>
                  <a:pt x="1357873" y="97861"/>
                </a:lnTo>
                <a:lnTo>
                  <a:pt x="1337330" y="58430"/>
                </a:lnTo>
                <a:lnTo>
                  <a:pt x="1305996" y="27472"/>
                </a:lnTo>
                <a:lnTo>
                  <a:pt x="1266250" y="7244"/>
                </a:lnTo>
                <a:lnTo>
                  <a:pt x="1220470" y="0"/>
                </a:lnTo>
                <a:lnTo>
                  <a:pt x="143510" y="0"/>
                </a:lnTo>
                <a:lnTo>
                  <a:pt x="97861" y="7244"/>
                </a:lnTo>
                <a:lnTo>
                  <a:pt x="58430" y="27472"/>
                </a:lnTo>
                <a:lnTo>
                  <a:pt x="27472" y="58430"/>
                </a:lnTo>
                <a:lnTo>
                  <a:pt x="7244" y="97861"/>
                </a:lnTo>
                <a:lnTo>
                  <a:pt x="0" y="143510"/>
                </a:lnTo>
                <a:lnTo>
                  <a:pt x="0" y="1220470"/>
                </a:lnTo>
                <a:lnTo>
                  <a:pt x="7244" y="1266250"/>
                </a:lnTo>
                <a:lnTo>
                  <a:pt x="27472" y="1305996"/>
                </a:lnTo>
                <a:lnTo>
                  <a:pt x="58430" y="1337330"/>
                </a:lnTo>
                <a:lnTo>
                  <a:pt x="97861" y="1357873"/>
                </a:lnTo>
                <a:lnTo>
                  <a:pt x="143510" y="136525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23"/>
          <p:cNvSpPr txBox="1"/>
          <p:nvPr/>
        </p:nvSpPr>
        <p:spPr>
          <a:xfrm>
            <a:off x="4646931" y="3041652"/>
            <a:ext cx="116839" cy="211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3"/>
          <p:cNvSpPr txBox="1"/>
          <p:nvPr/>
        </p:nvSpPr>
        <p:spPr>
          <a:xfrm>
            <a:off x="4415791" y="3619502"/>
            <a:ext cx="895350" cy="49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225" rIns="0" bIns="0" anchor="t" anchorCtr="0">
            <a:spAutoFit/>
          </a:bodyPr>
          <a:lstStyle/>
          <a:p>
            <a:pPr marL="12700" marR="5080" lvl="0" indent="67310" algn="l" rtl="0">
              <a:lnSpc>
                <a:spcPct val="116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 System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3"/>
          <p:cNvSpPr/>
          <p:nvPr/>
        </p:nvSpPr>
        <p:spPr>
          <a:xfrm>
            <a:off x="4018279" y="3329940"/>
            <a:ext cx="1365250" cy="0"/>
          </a:xfrm>
          <a:custGeom>
            <a:avLst/>
            <a:gdLst/>
            <a:ahLst/>
            <a:cxnLst/>
            <a:rect l="l" t="t" r="r" b="b"/>
            <a:pathLst>
              <a:path w="1365250" h="120000" extrusionOk="0">
                <a:moveTo>
                  <a:pt x="0" y="0"/>
                </a:moveTo>
                <a:lnTo>
                  <a:pt x="136525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3"/>
          <p:cNvSpPr txBox="1"/>
          <p:nvPr/>
        </p:nvSpPr>
        <p:spPr>
          <a:xfrm>
            <a:off x="1785620" y="6131559"/>
            <a:ext cx="1633856" cy="59117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35875" rIns="0" bIns="0" anchor="t" anchorCtr="0">
            <a:spAutoFit/>
          </a:bodyPr>
          <a:lstStyle/>
          <a:p>
            <a:pPr marL="518159" marR="516255" lvl="0" indent="0" algn="ctr" rtl="0">
              <a:lnSpc>
                <a:spcPct val="117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 REP</a:t>
            </a: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23"/>
          <p:cNvSpPr/>
          <p:nvPr/>
        </p:nvSpPr>
        <p:spPr>
          <a:xfrm>
            <a:off x="1785620" y="571500"/>
            <a:ext cx="1540510" cy="660400"/>
          </a:xfrm>
          <a:custGeom>
            <a:avLst/>
            <a:gdLst/>
            <a:ahLst/>
            <a:cxnLst/>
            <a:rect l="l" t="t" r="r" b="b"/>
            <a:pathLst>
              <a:path w="1540510" h="660400" extrusionOk="0">
                <a:moveTo>
                  <a:pt x="0" y="660400"/>
                </a:moveTo>
                <a:lnTo>
                  <a:pt x="1540509" y="660400"/>
                </a:lnTo>
                <a:lnTo>
                  <a:pt x="1540509" y="0"/>
                </a:lnTo>
                <a:lnTo>
                  <a:pt x="0" y="0"/>
                </a:lnTo>
                <a:lnTo>
                  <a:pt x="0" y="6604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23"/>
          <p:cNvSpPr txBox="1"/>
          <p:nvPr/>
        </p:nvSpPr>
        <p:spPr>
          <a:xfrm>
            <a:off x="2108202" y="779781"/>
            <a:ext cx="902335" cy="39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23"/>
          <p:cNvSpPr txBox="1"/>
          <p:nvPr/>
        </p:nvSpPr>
        <p:spPr>
          <a:xfrm>
            <a:off x="6324600" y="586742"/>
            <a:ext cx="1539240" cy="42511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9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71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23"/>
          <p:cNvSpPr txBox="1"/>
          <p:nvPr/>
        </p:nvSpPr>
        <p:spPr>
          <a:xfrm>
            <a:off x="6465570" y="6176011"/>
            <a:ext cx="1541780" cy="42511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9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</a:t>
            </a: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23"/>
          <p:cNvSpPr txBox="1"/>
          <p:nvPr/>
        </p:nvSpPr>
        <p:spPr>
          <a:xfrm>
            <a:off x="3945890" y="6131561"/>
            <a:ext cx="1539240" cy="42511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9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7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ACCOUNTING</a:t>
            </a: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7" name="Google Shape;767;p23"/>
          <p:cNvGrpSpPr/>
          <p:nvPr/>
        </p:nvGrpSpPr>
        <p:grpSpPr>
          <a:xfrm>
            <a:off x="2218692" y="736602"/>
            <a:ext cx="4925059" cy="2971799"/>
            <a:chOff x="2218690" y="736600"/>
            <a:chExt cx="4925059" cy="2971799"/>
          </a:xfrm>
        </p:grpSpPr>
        <p:sp>
          <p:nvSpPr>
            <p:cNvPr id="768" name="Google Shape;768;p23"/>
            <p:cNvSpPr/>
            <p:nvPr/>
          </p:nvSpPr>
          <p:spPr>
            <a:xfrm>
              <a:off x="4681220" y="782319"/>
              <a:ext cx="0" cy="1965960"/>
            </a:xfrm>
            <a:custGeom>
              <a:avLst/>
              <a:gdLst/>
              <a:ahLst/>
              <a:cxnLst/>
              <a:rect l="l" t="t" r="r" b="b"/>
              <a:pathLst>
                <a:path w="120000" h="1965960" extrusionOk="0">
                  <a:moveTo>
                    <a:pt x="0" y="0"/>
                  </a:moveTo>
                  <a:lnTo>
                    <a:pt x="0" y="196595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4635500" y="2738120"/>
              <a:ext cx="91440" cy="135890"/>
            </a:xfrm>
            <a:custGeom>
              <a:avLst/>
              <a:gdLst/>
              <a:ahLst/>
              <a:cxnLst/>
              <a:rect l="l" t="t" r="r" b="b"/>
              <a:pathLst>
                <a:path w="91439" h="135889" extrusionOk="0">
                  <a:moveTo>
                    <a:pt x="91439" y="0"/>
                  </a:moveTo>
                  <a:lnTo>
                    <a:pt x="0" y="0"/>
                  </a:lnTo>
                  <a:lnTo>
                    <a:pt x="45720" y="13588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3286760" y="782319"/>
              <a:ext cx="1394460" cy="232410"/>
            </a:xfrm>
            <a:custGeom>
              <a:avLst/>
              <a:gdLst/>
              <a:ahLst/>
              <a:cxnLst/>
              <a:rect l="l" t="t" r="r" b="b"/>
              <a:pathLst>
                <a:path w="1394460" h="232409" extrusionOk="0">
                  <a:moveTo>
                    <a:pt x="0" y="0"/>
                  </a:moveTo>
                  <a:lnTo>
                    <a:pt x="1394460" y="0"/>
                  </a:lnTo>
                  <a:lnTo>
                    <a:pt x="1394460" y="45719"/>
                  </a:lnTo>
                </a:path>
                <a:path w="1394460" h="232409" extrusionOk="0">
                  <a:moveTo>
                    <a:pt x="124460" y="232409"/>
                  </a:moveTo>
                  <a:lnTo>
                    <a:pt x="1162050" y="23240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3286760" y="969009"/>
              <a:ext cx="135890" cy="90170"/>
            </a:xfrm>
            <a:custGeom>
              <a:avLst/>
              <a:gdLst/>
              <a:ahLst/>
              <a:cxnLst/>
              <a:rect l="l" t="t" r="r" b="b"/>
              <a:pathLst>
                <a:path w="135889" h="90169" extrusionOk="0">
                  <a:moveTo>
                    <a:pt x="135889" y="0"/>
                  </a:moveTo>
                  <a:lnTo>
                    <a:pt x="0" y="45719"/>
                  </a:lnTo>
                  <a:lnTo>
                    <a:pt x="135889" y="90169"/>
                  </a:lnTo>
                  <a:lnTo>
                    <a:pt x="135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4448810" y="782319"/>
              <a:ext cx="1733550" cy="2091689"/>
            </a:xfrm>
            <a:custGeom>
              <a:avLst/>
              <a:gdLst/>
              <a:ahLst/>
              <a:cxnLst/>
              <a:rect l="l" t="t" r="r" b="b"/>
              <a:pathLst>
                <a:path w="1733550" h="2091689" extrusionOk="0">
                  <a:moveTo>
                    <a:pt x="0" y="232409"/>
                  </a:moveTo>
                  <a:lnTo>
                    <a:pt x="0" y="2091689"/>
                  </a:lnTo>
                </a:path>
                <a:path w="1733550" h="2091689" extrusionOk="0">
                  <a:moveTo>
                    <a:pt x="1733550" y="0"/>
                  </a:moveTo>
                  <a:lnTo>
                    <a:pt x="46481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6170929" y="736600"/>
              <a:ext cx="135890" cy="90170"/>
            </a:xfrm>
            <a:custGeom>
              <a:avLst/>
              <a:gdLst/>
              <a:ahLst/>
              <a:cxnLst/>
              <a:rect l="l" t="t" r="r" b="b"/>
              <a:pathLst>
                <a:path w="135889" h="90169" extrusionOk="0">
                  <a:moveTo>
                    <a:pt x="0" y="0"/>
                  </a:moveTo>
                  <a:lnTo>
                    <a:pt x="0" y="90170"/>
                  </a:lnTo>
                  <a:lnTo>
                    <a:pt x="13589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2823210" y="782319"/>
              <a:ext cx="2090420" cy="2658110"/>
            </a:xfrm>
            <a:custGeom>
              <a:avLst/>
              <a:gdLst/>
              <a:ahLst/>
              <a:cxnLst/>
              <a:rect l="l" t="t" r="r" b="b"/>
              <a:pathLst>
                <a:path w="2090420" h="2658110" extrusionOk="0">
                  <a:moveTo>
                    <a:pt x="2090419" y="0"/>
                  </a:moveTo>
                  <a:lnTo>
                    <a:pt x="2090419" y="2091689"/>
                  </a:lnTo>
                </a:path>
                <a:path w="2090420" h="2658110" extrusionOk="0">
                  <a:moveTo>
                    <a:pt x="0" y="589279"/>
                  </a:moveTo>
                  <a:lnTo>
                    <a:pt x="0" y="2658109"/>
                  </a:lnTo>
                  <a:lnTo>
                    <a:pt x="1160779" y="265810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2777490" y="1247140"/>
              <a:ext cx="90170" cy="135890"/>
            </a:xfrm>
            <a:custGeom>
              <a:avLst/>
              <a:gdLst/>
              <a:ahLst/>
              <a:cxnLst/>
              <a:rect l="l" t="t" r="r" b="b"/>
              <a:pathLst>
                <a:path w="90169" h="135890" extrusionOk="0">
                  <a:moveTo>
                    <a:pt x="45720" y="0"/>
                  </a:moveTo>
                  <a:lnTo>
                    <a:pt x="0" y="135889"/>
                  </a:lnTo>
                  <a:lnTo>
                    <a:pt x="90170" y="135889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2218690" y="1247140"/>
              <a:ext cx="1640839" cy="2416810"/>
            </a:xfrm>
            <a:custGeom>
              <a:avLst/>
              <a:gdLst/>
              <a:ahLst/>
              <a:cxnLst/>
              <a:rect l="l" t="t" r="r" b="b"/>
              <a:pathLst>
                <a:path w="1640839" h="2416810" extrusionOk="0">
                  <a:moveTo>
                    <a:pt x="0" y="0"/>
                  </a:moveTo>
                  <a:lnTo>
                    <a:pt x="0" y="2416810"/>
                  </a:lnTo>
                  <a:lnTo>
                    <a:pt x="1640839" y="241681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3848100" y="3618229"/>
              <a:ext cx="135890" cy="90170"/>
            </a:xfrm>
            <a:custGeom>
              <a:avLst/>
              <a:gdLst/>
              <a:ahLst/>
              <a:cxnLst/>
              <a:rect l="l" t="t" r="r" b="b"/>
              <a:pathLst>
                <a:path w="135889" h="90170" extrusionOk="0">
                  <a:moveTo>
                    <a:pt x="0" y="0"/>
                  </a:moveTo>
                  <a:lnTo>
                    <a:pt x="0" y="90170"/>
                  </a:lnTo>
                  <a:lnTo>
                    <a:pt x="135889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5502910" y="1247140"/>
              <a:ext cx="1640839" cy="2369820"/>
            </a:xfrm>
            <a:custGeom>
              <a:avLst/>
              <a:gdLst/>
              <a:ahLst/>
              <a:cxnLst/>
              <a:rect l="l" t="t" r="r" b="b"/>
              <a:pathLst>
                <a:path w="1640840" h="2369820" extrusionOk="0">
                  <a:moveTo>
                    <a:pt x="1640839" y="0"/>
                  </a:moveTo>
                  <a:lnTo>
                    <a:pt x="1640839" y="2369820"/>
                  </a:lnTo>
                  <a:lnTo>
                    <a:pt x="0" y="236982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5378450" y="3572510"/>
              <a:ext cx="134620" cy="90170"/>
            </a:xfrm>
            <a:custGeom>
              <a:avLst/>
              <a:gdLst/>
              <a:ahLst/>
              <a:cxnLst/>
              <a:rect l="l" t="t" r="r" b="b"/>
              <a:pathLst>
                <a:path w="134620" h="90170" extrusionOk="0">
                  <a:moveTo>
                    <a:pt x="134620" y="0"/>
                  </a:moveTo>
                  <a:lnTo>
                    <a:pt x="0" y="44450"/>
                  </a:lnTo>
                  <a:lnTo>
                    <a:pt x="134620" y="90169"/>
                  </a:lnTo>
                  <a:lnTo>
                    <a:pt x="1346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0" name="Google Shape;780;p23"/>
          <p:cNvSpPr txBox="1"/>
          <p:nvPr/>
        </p:nvSpPr>
        <p:spPr>
          <a:xfrm>
            <a:off x="3675379" y="482600"/>
            <a:ext cx="445770" cy="21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23"/>
          <p:cNvSpPr txBox="1"/>
          <p:nvPr/>
        </p:nvSpPr>
        <p:spPr>
          <a:xfrm>
            <a:off x="3872231" y="1614169"/>
            <a:ext cx="492125" cy="73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12700" marR="5080" lvl="0" indent="0" algn="just" rtl="0">
              <a:lnSpc>
                <a:spcPct val="1192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 Reject  Notice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23"/>
          <p:cNvSpPr txBox="1"/>
          <p:nvPr/>
        </p:nvSpPr>
        <p:spPr>
          <a:xfrm>
            <a:off x="4964431" y="1711962"/>
            <a:ext cx="1987912" cy="21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Picking  List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23"/>
          <p:cNvSpPr txBox="1"/>
          <p:nvPr/>
        </p:nvSpPr>
        <p:spPr>
          <a:xfrm>
            <a:off x="5661659" y="3110232"/>
            <a:ext cx="1290684" cy="49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475" rIns="0" bIns="0" anchor="t" anchorCtr="0">
            <a:spAutoFit/>
          </a:bodyPr>
          <a:lstStyle/>
          <a:p>
            <a:pPr marL="12700" marR="5080" lvl="0" indent="0" algn="l" rtl="0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Completed  Order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23"/>
          <p:cNvSpPr txBox="1"/>
          <p:nvPr/>
        </p:nvSpPr>
        <p:spPr>
          <a:xfrm>
            <a:off x="1482089" y="2273302"/>
            <a:ext cx="662940" cy="41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23"/>
          <p:cNvSpPr txBox="1"/>
          <p:nvPr/>
        </p:nvSpPr>
        <p:spPr>
          <a:xfrm>
            <a:off x="2879091" y="2273300"/>
            <a:ext cx="540385" cy="21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Invoice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6" name="Google Shape;786;p23"/>
          <p:cNvGrpSpPr/>
          <p:nvPr/>
        </p:nvGrpSpPr>
        <p:grpSpPr>
          <a:xfrm>
            <a:off x="2142489" y="3882390"/>
            <a:ext cx="5177790" cy="2255520"/>
            <a:chOff x="2142489" y="3882390"/>
            <a:chExt cx="5177790" cy="2255520"/>
          </a:xfrm>
        </p:grpSpPr>
        <p:sp>
          <p:nvSpPr>
            <p:cNvPr id="787" name="Google Shape;787;p23"/>
            <p:cNvSpPr/>
            <p:nvPr/>
          </p:nvSpPr>
          <p:spPr>
            <a:xfrm>
              <a:off x="2189479" y="3882390"/>
              <a:ext cx="1822450" cy="2127250"/>
            </a:xfrm>
            <a:custGeom>
              <a:avLst/>
              <a:gdLst/>
              <a:ahLst/>
              <a:cxnLst/>
              <a:rect l="l" t="t" r="r" b="b"/>
              <a:pathLst>
                <a:path w="1822450" h="2127250" extrusionOk="0">
                  <a:moveTo>
                    <a:pt x="0" y="2127250"/>
                  </a:moveTo>
                  <a:lnTo>
                    <a:pt x="0" y="0"/>
                  </a:lnTo>
                  <a:lnTo>
                    <a:pt x="182244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2142489" y="5998210"/>
              <a:ext cx="93980" cy="139700"/>
            </a:xfrm>
            <a:custGeom>
              <a:avLst/>
              <a:gdLst/>
              <a:ahLst/>
              <a:cxnLst/>
              <a:rect l="l" t="t" r="r" b="b"/>
              <a:pathLst>
                <a:path w="93980" h="139700" extrusionOk="0">
                  <a:moveTo>
                    <a:pt x="93980" y="0"/>
                  </a:moveTo>
                  <a:lnTo>
                    <a:pt x="0" y="0"/>
                  </a:lnTo>
                  <a:lnTo>
                    <a:pt x="46990" y="139699"/>
                  </a:lnTo>
                  <a:lnTo>
                    <a:pt x="939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4732019" y="4217670"/>
              <a:ext cx="0" cy="1791970"/>
            </a:xfrm>
            <a:custGeom>
              <a:avLst/>
              <a:gdLst/>
              <a:ahLst/>
              <a:cxnLst/>
              <a:rect l="l" t="t" r="r" b="b"/>
              <a:pathLst>
                <a:path w="120000" h="1791970" extrusionOk="0">
                  <a:moveTo>
                    <a:pt x="0" y="179196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4685029" y="5998210"/>
              <a:ext cx="93980" cy="139700"/>
            </a:xfrm>
            <a:custGeom>
              <a:avLst/>
              <a:gdLst/>
              <a:ahLst/>
              <a:cxnLst/>
              <a:rect l="l" t="t" r="r" b="b"/>
              <a:pathLst>
                <a:path w="93979" h="139700" extrusionOk="0">
                  <a:moveTo>
                    <a:pt x="93980" y="0"/>
                  </a:moveTo>
                  <a:lnTo>
                    <a:pt x="0" y="0"/>
                  </a:lnTo>
                  <a:lnTo>
                    <a:pt x="46990" y="139699"/>
                  </a:lnTo>
                  <a:lnTo>
                    <a:pt x="939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5450839" y="3882390"/>
              <a:ext cx="1823720" cy="2127250"/>
            </a:xfrm>
            <a:custGeom>
              <a:avLst/>
              <a:gdLst/>
              <a:ahLst/>
              <a:cxnLst/>
              <a:rect l="l" t="t" r="r" b="b"/>
              <a:pathLst>
                <a:path w="1823720" h="2127250" extrusionOk="0">
                  <a:moveTo>
                    <a:pt x="0" y="0"/>
                  </a:moveTo>
                  <a:lnTo>
                    <a:pt x="1823719" y="0"/>
                  </a:lnTo>
                </a:path>
                <a:path w="1823720" h="2127250" extrusionOk="0">
                  <a:moveTo>
                    <a:pt x="1823719" y="2127250"/>
                  </a:moveTo>
                  <a:lnTo>
                    <a:pt x="1823719" y="0"/>
                  </a:lnTo>
                  <a:lnTo>
                    <a:pt x="172720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7227569" y="5998210"/>
              <a:ext cx="92710" cy="139700"/>
            </a:xfrm>
            <a:custGeom>
              <a:avLst/>
              <a:gdLst/>
              <a:ahLst/>
              <a:cxnLst/>
              <a:rect l="l" t="t" r="r" b="b"/>
              <a:pathLst>
                <a:path w="92709" h="139700" extrusionOk="0">
                  <a:moveTo>
                    <a:pt x="92709" y="0"/>
                  </a:moveTo>
                  <a:lnTo>
                    <a:pt x="0" y="0"/>
                  </a:lnTo>
                  <a:lnTo>
                    <a:pt x="46989" y="139699"/>
                  </a:lnTo>
                  <a:lnTo>
                    <a:pt x="927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3" name="Google Shape;793;p23"/>
          <p:cNvSpPr txBox="1"/>
          <p:nvPr/>
        </p:nvSpPr>
        <p:spPr>
          <a:xfrm>
            <a:off x="2303781" y="4803142"/>
            <a:ext cx="953769" cy="42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Commission</a:t>
            </a: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23"/>
          <p:cNvSpPr txBox="1"/>
          <p:nvPr/>
        </p:nvSpPr>
        <p:spPr>
          <a:xfrm>
            <a:off x="4852670" y="4721861"/>
            <a:ext cx="591820" cy="76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12700" marR="5080" lvl="0" indent="0" algn="l" rtl="0">
              <a:lnSpc>
                <a:spcPct val="1185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  Deposit</a:t>
            </a: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23"/>
          <p:cNvSpPr txBox="1"/>
          <p:nvPr/>
        </p:nvSpPr>
        <p:spPr>
          <a:xfrm>
            <a:off x="7339332" y="4671061"/>
            <a:ext cx="680085" cy="76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12700" marR="5080" lvl="0" indent="0" algn="l" rtl="0">
              <a:lnSpc>
                <a:spcPct val="1185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Cash  Receipts  Entry</a:t>
            </a: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23"/>
          <p:cNvSpPr txBox="1">
            <a:spLocks noGrp="1"/>
          </p:cNvSpPr>
          <p:nvPr>
            <p:ph type="title"/>
          </p:nvPr>
        </p:nvSpPr>
        <p:spPr>
          <a:xfrm>
            <a:off x="77471" y="582929"/>
            <a:ext cx="1773555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Context Diagram of  Order System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4"/>
          <p:cNvSpPr/>
          <p:nvPr/>
        </p:nvSpPr>
        <p:spPr>
          <a:xfrm>
            <a:off x="4188459" y="908050"/>
            <a:ext cx="1117600" cy="1116330"/>
          </a:xfrm>
          <a:custGeom>
            <a:avLst/>
            <a:gdLst/>
            <a:ahLst/>
            <a:cxnLst/>
            <a:rect l="l" t="t" r="r" b="b"/>
            <a:pathLst>
              <a:path w="1117600" h="1116330" extrusionOk="0">
                <a:moveTo>
                  <a:pt x="119379" y="1116329"/>
                </a:moveTo>
                <a:lnTo>
                  <a:pt x="1000760" y="1116329"/>
                </a:lnTo>
                <a:lnTo>
                  <a:pt x="1046341" y="1107162"/>
                </a:lnTo>
                <a:lnTo>
                  <a:pt x="1083468" y="1082039"/>
                </a:lnTo>
                <a:lnTo>
                  <a:pt x="1108452" y="1044535"/>
                </a:lnTo>
                <a:lnTo>
                  <a:pt x="1117600" y="998220"/>
                </a:lnTo>
                <a:lnTo>
                  <a:pt x="1117600" y="118110"/>
                </a:lnTo>
                <a:lnTo>
                  <a:pt x="1108452" y="71794"/>
                </a:lnTo>
                <a:lnTo>
                  <a:pt x="1083468" y="34289"/>
                </a:lnTo>
                <a:lnTo>
                  <a:pt x="1046341" y="9167"/>
                </a:lnTo>
                <a:lnTo>
                  <a:pt x="1000760" y="0"/>
                </a:lnTo>
                <a:lnTo>
                  <a:pt x="119379" y="0"/>
                </a:lnTo>
                <a:lnTo>
                  <a:pt x="72866" y="9167"/>
                </a:lnTo>
                <a:lnTo>
                  <a:pt x="34925" y="34290"/>
                </a:lnTo>
                <a:lnTo>
                  <a:pt x="9366" y="71794"/>
                </a:lnTo>
                <a:lnTo>
                  <a:pt x="0" y="118110"/>
                </a:lnTo>
                <a:lnTo>
                  <a:pt x="0" y="998220"/>
                </a:lnTo>
                <a:lnTo>
                  <a:pt x="9366" y="1044535"/>
                </a:lnTo>
                <a:lnTo>
                  <a:pt x="34925" y="1082039"/>
                </a:lnTo>
                <a:lnTo>
                  <a:pt x="72866" y="1107162"/>
                </a:lnTo>
                <a:lnTo>
                  <a:pt x="119379" y="1116329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24"/>
          <p:cNvSpPr txBox="1"/>
          <p:nvPr/>
        </p:nvSpPr>
        <p:spPr>
          <a:xfrm>
            <a:off x="4641850" y="1046482"/>
            <a:ext cx="210820" cy="17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24"/>
          <p:cNvSpPr txBox="1"/>
          <p:nvPr/>
        </p:nvSpPr>
        <p:spPr>
          <a:xfrm>
            <a:off x="4563111" y="1518922"/>
            <a:ext cx="362585" cy="40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300" rIns="0" bIns="0" anchor="t" anchorCtr="0">
            <a:spAutoFit/>
          </a:bodyPr>
          <a:lstStyle/>
          <a:p>
            <a:pPr marL="12700" marR="5080" lvl="0" indent="86360" algn="l" rtl="0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Fill  Order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4" name="Google Shape;804;p24"/>
          <p:cNvGrpSpPr/>
          <p:nvPr/>
        </p:nvGrpSpPr>
        <p:grpSpPr>
          <a:xfrm>
            <a:off x="4188460" y="1280159"/>
            <a:ext cx="1117600" cy="2532380"/>
            <a:chOff x="4188460" y="1280159"/>
            <a:chExt cx="1117600" cy="2532380"/>
          </a:xfrm>
        </p:grpSpPr>
        <p:sp>
          <p:nvSpPr>
            <p:cNvPr id="805" name="Google Shape;805;p24"/>
            <p:cNvSpPr/>
            <p:nvPr/>
          </p:nvSpPr>
          <p:spPr>
            <a:xfrm>
              <a:off x="4188460" y="1280159"/>
              <a:ext cx="1117600" cy="0"/>
            </a:xfrm>
            <a:custGeom>
              <a:avLst/>
              <a:gdLst/>
              <a:ahLst/>
              <a:cxnLst/>
              <a:rect l="l" t="t" r="r" b="b"/>
              <a:pathLst>
                <a:path w="1117600" h="120000" extrusionOk="0">
                  <a:moveTo>
                    <a:pt x="0" y="0"/>
                  </a:moveTo>
                  <a:lnTo>
                    <a:pt x="111760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4188460" y="2694939"/>
              <a:ext cx="1117600" cy="1117600"/>
            </a:xfrm>
            <a:custGeom>
              <a:avLst/>
              <a:gdLst/>
              <a:ahLst/>
              <a:cxnLst/>
              <a:rect l="l" t="t" r="r" b="b"/>
              <a:pathLst>
                <a:path w="1117600" h="1117600" extrusionOk="0">
                  <a:moveTo>
                    <a:pt x="119379" y="1117600"/>
                  </a:moveTo>
                  <a:lnTo>
                    <a:pt x="1000760" y="1117600"/>
                  </a:lnTo>
                  <a:lnTo>
                    <a:pt x="1046341" y="1108253"/>
                  </a:lnTo>
                  <a:lnTo>
                    <a:pt x="1083468" y="1082833"/>
                  </a:lnTo>
                  <a:lnTo>
                    <a:pt x="1108452" y="1045269"/>
                  </a:lnTo>
                  <a:lnTo>
                    <a:pt x="1117600" y="999490"/>
                  </a:lnTo>
                  <a:lnTo>
                    <a:pt x="1117600" y="118110"/>
                  </a:lnTo>
                  <a:lnTo>
                    <a:pt x="1108452" y="72330"/>
                  </a:lnTo>
                  <a:lnTo>
                    <a:pt x="1083468" y="34766"/>
                  </a:lnTo>
                  <a:lnTo>
                    <a:pt x="1046341" y="9346"/>
                  </a:lnTo>
                  <a:lnTo>
                    <a:pt x="1000760" y="0"/>
                  </a:lnTo>
                  <a:lnTo>
                    <a:pt x="119379" y="0"/>
                  </a:lnTo>
                  <a:lnTo>
                    <a:pt x="72866" y="9346"/>
                  </a:lnTo>
                  <a:lnTo>
                    <a:pt x="34925" y="34766"/>
                  </a:lnTo>
                  <a:lnTo>
                    <a:pt x="9366" y="72330"/>
                  </a:lnTo>
                  <a:lnTo>
                    <a:pt x="0" y="118110"/>
                  </a:lnTo>
                  <a:lnTo>
                    <a:pt x="0" y="999490"/>
                  </a:lnTo>
                  <a:lnTo>
                    <a:pt x="9366" y="1045269"/>
                  </a:lnTo>
                  <a:lnTo>
                    <a:pt x="34925" y="1082833"/>
                  </a:lnTo>
                  <a:lnTo>
                    <a:pt x="72866" y="1108253"/>
                  </a:lnTo>
                  <a:lnTo>
                    <a:pt x="119379" y="11176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7" name="Google Shape;807;p24"/>
          <p:cNvSpPr txBox="1"/>
          <p:nvPr/>
        </p:nvSpPr>
        <p:spPr>
          <a:xfrm>
            <a:off x="4641850" y="2828291"/>
            <a:ext cx="210820" cy="17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24"/>
          <p:cNvSpPr txBox="1"/>
          <p:nvPr/>
        </p:nvSpPr>
        <p:spPr>
          <a:xfrm>
            <a:off x="4523740" y="3300729"/>
            <a:ext cx="439420" cy="59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950" rIns="0" bIns="0" anchor="t" anchorCtr="0">
            <a:spAutoFit/>
          </a:bodyPr>
          <a:lstStyle/>
          <a:p>
            <a:pPr marL="12700" marR="5080" lvl="0" indent="16510" algn="l" rtl="0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 Invoice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9" name="Google Shape;809;p24"/>
          <p:cNvGrpSpPr/>
          <p:nvPr/>
        </p:nvGrpSpPr>
        <p:grpSpPr>
          <a:xfrm>
            <a:off x="4188460" y="3030220"/>
            <a:ext cx="1117600" cy="2346960"/>
            <a:chOff x="4188460" y="3030220"/>
            <a:chExt cx="1117600" cy="2346960"/>
          </a:xfrm>
        </p:grpSpPr>
        <p:sp>
          <p:nvSpPr>
            <p:cNvPr id="810" name="Google Shape;810;p24"/>
            <p:cNvSpPr/>
            <p:nvPr/>
          </p:nvSpPr>
          <p:spPr>
            <a:xfrm>
              <a:off x="4188460" y="3030220"/>
              <a:ext cx="1117600" cy="0"/>
            </a:xfrm>
            <a:custGeom>
              <a:avLst/>
              <a:gdLst/>
              <a:ahLst/>
              <a:cxnLst/>
              <a:rect l="l" t="t" r="r" b="b"/>
              <a:pathLst>
                <a:path w="1117600" h="120000" extrusionOk="0">
                  <a:moveTo>
                    <a:pt x="0" y="0"/>
                  </a:moveTo>
                  <a:lnTo>
                    <a:pt x="111760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188460" y="4259580"/>
              <a:ext cx="1117600" cy="1117600"/>
            </a:xfrm>
            <a:custGeom>
              <a:avLst/>
              <a:gdLst/>
              <a:ahLst/>
              <a:cxnLst/>
              <a:rect l="l" t="t" r="r" b="b"/>
              <a:pathLst>
                <a:path w="1117600" h="1117600" extrusionOk="0">
                  <a:moveTo>
                    <a:pt x="119379" y="1117600"/>
                  </a:moveTo>
                  <a:lnTo>
                    <a:pt x="1000760" y="1117600"/>
                  </a:lnTo>
                  <a:lnTo>
                    <a:pt x="1046341" y="1108253"/>
                  </a:lnTo>
                  <a:lnTo>
                    <a:pt x="1083468" y="1082833"/>
                  </a:lnTo>
                  <a:lnTo>
                    <a:pt x="1108452" y="1045269"/>
                  </a:lnTo>
                  <a:lnTo>
                    <a:pt x="1117600" y="999490"/>
                  </a:lnTo>
                  <a:lnTo>
                    <a:pt x="1117600" y="118110"/>
                  </a:lnTo>
                  <a:lnTo>
                    <a:pt x="1108452" y="72330"/>
                  </a:lnTo>
                  <a:lnTo>
                    <a:pt x="1083468" y="34766"/>
                  </a:lnTo>
                  <a:lnTo>
                    <a:pt x="1046341" y="9346"/>
                  </a:lnTo>
                  <a:lnTo>
                    <a:pt x="1000760" y="0"/>
                  </a:lnTo>
                  <a:lnTo>
                    <a:pt x="119379" y="0"/>
                  </a:lnTo>
                  <a:lnTo>
                    <a:pt x="72866" y="9346"/>
                  </a:lnTo>
                  <a:lnTo>
                    <a:pt x="34925" y="34766"/>
                  </a:lnTo>
                  <a:lnTo>
                    <a:pt x="9366" y="72330"/>
                  </a:lnTo>
                  <a:lnTo>
                    <a:pt x="0" y="118110"/>
                  </a:lnTo>
                  <a:lnTo>
                    <a:pt x="0" y="999490"/>
                  </a:lnTo>
                  <a:lnTo>
                    <a:pt x="9366" y="1045269"/>
                  </a:lnTo>
                  <a:lnTo>
                    <a:pt x="34925" y="1082833"/>
                  </a:lnTo>
                  <a:lnTo>
                    <a:pt x="72866" y="1108253"/>
                  </a:lnTo>
                  <a:lnTo>
                    <a:pt x="119379" y="11176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2" name="Google Shape;812;p24"/>
          <p:cNvSpPr txBox="1"/>
          <p:nvPr/>
        </p:nvSpPr>
        <p:spPr>
          <a:xfrm>
            <a:off x="4641850" y="4396742"/>
            <a:ext cx="210820" cy="17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3.0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24"/>
          <p:cNvSpPr txBox="1"/>
          <p:nvPr/>
        </p:nvSpPr>
        <p:spPr>
          <a:xfrm>
            <a:off x="4476752" y="4870450"/>
            <a:ext cx="535305" cy="59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950" rIns="0" bIns="0" anchor="t" anchorCtr="0">
            <a:spAutoFit/>
          </a:bodyPr>
          <a:lstStyle/>
          <a:p>
            <a:pPr marL="12700" marR="5080" lvl="0" indent="93979" algn="l" rtl="0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 Payment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24"/>
          <p:cNvSpPr txBox="1"/>
          <p:nvPr/>
        </p:nvSpPr>
        <p:spPr>
          <a:xfrm>
            <a:off x="2066289" y="5935979"/>
            <a:ext cx="1303020" cy="6868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3650" rIns="0" bIns="0" anchor="t" anchorCtr="0">
            <a:spAutoFit/>
          </a:bodyPr>
          <a:lstStyle/>
          <a:p>
            <a:pPr marL="434975" marR="438784" lvl="0" indent="0" algn="ctr" rtl="0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 REP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24"/>
          <p:cNvSpPr txBox="1"/>
          <p:nvPr/>
        </p:nvSpPr>
        <p:spPr>
          <a:xfrm>
            <a:off x="4114800" y="5935981"/>
            <a:ext cx="1304290" cy="35649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5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63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24"/>
          <p:cNvSpPr txBox="1"/>
          <p:nvPr/>
        </p:nvSpPr>
        <p:spPr>
          <a:xfrm>
            <a:off x="5864859" y="5935981"/>
            <a:ext cx="1304290" cy="35649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5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95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ACCOUNTING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24"/>
          <p:cNvSpPr txBox="1"/>
          <p:nvPr/>
        </p:nvSpPr>
        <p:spPr>
          <a:xfrm>
            <a:off x="2066289" y="534669"/>
            <a:ext cx="1303020" cy="35778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81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24"/>
          <p:cNvSpPr txBox="1"/>
          <p:nvPr/>
        </p:nvSpPr>
        <p:spPr>
          <a:xfrm>
            <a:off x="5864859" y="534669"/>
            <a:ext cx="1304290" cy="35778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415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24"/>
          <p:cNvSpPr txBox="1"/>
          <p:nvPr/>
        </p:nvSpPr>
        <p:spPr>
          <a:xfrm>
            <a:off x="3751581" y="478791"/>
            <a:ext cx="361315" cy="17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0" name="Google Shape;820;p24"/>
          <p:cNvGrpSpPr/>
          <p:nvPr/>
        </p:nvGrpSpPr>
        <p:grpSpPr>
          <a:xfrm>
            <a:off x="2848610" y="1093469"/>
            <a:ext cx="1339850" cy="566420"/>
            <a:chOff x="2848610" y="1093469"/>
            <a:chExt cx="1339850" cy="566420"/>
          </a:xfrm>
        </p:grpSpPr>
        <p:sp>
          <p:nvSpPr>
            <p:cNvPr id="821" name="Google Shape;821;p24"/>
            <p:cNvSpPr/>
            <p:nvPr/>
          </p:nvSpPr>
          <p:spPr>
            <a:xfrm>
              <a:off x="2885440" y="1193799"/>
              <a:ext cx="0" cy="458470"/>
            </a:xfrm>
            <a:custGeom>
              <a:avLst/>
              <a:gdLst/>
              <a:ahLst/>
              <a:cxnLst/>
              <a:rect l="l" t="t" r="r" b="b"/>
              <a:pathLst>
                <a:path w="120000" h="458469" extrusionOk="0">
                  <a:moveTo>
                    <a:pt x="0" y="45847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2848610" y="1093469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89" h="109219" extrusionOk="0">
                  <a:moveTo>
                    <a:pt x="36829" y="0"/>
                  </a:moveTo>
                  <a:lnTo>
                    <a:pt x="0" y="109219"/>
                  </a:lnTo>
                  <a:lnTo>
                    <a:pt x="72389" y="109219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2885440" y="1659889"/>
              <a:ext cx="1303020" cy="0"/>
            </a:xfrm>
            <a:custGeom>
              <a:avLst/>
              <a:gdLst/>
              <a:ahLst/>
              <a:cxnLst/>
              <a:rect l="l" t="t" r="r" b="b"/>
              <a:pathLst>
                <a:path w="1303020" h="120000" extrusionOk="0">
                  <a:moveTo>
                    <a:pt x="0" y="0"/>
                  </a:moveTo>
                  <a:lnTo>
                    <a:pt x="130302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4" name="Google Shape;824;p24"/>
          <p:cNvSpPr txBox="1"/>
          <p:nvPr/>
        </p:nvSpPr>
        <p:spPr>
          <a:xfrm>
            <a:off x="3348990" y="1700529"/>
            <a:ext cx="400050" cy="59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950" rIns="0" bIns="0" anchor="t" anchorCtr="0">
            <a:spAutoFit/>
          </a:bodyPr>
          <a:lstStyle/>
          <a:p>
            <a:pPr marL="12700" marR="5080" lvl="0" indent="0" algn="just" rtl="0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 Reject  Notice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5" name="Google Shape;825;p24"/>
          <p:cNvGrpSpPr/>
          <p:nvPr/>
        </p:nvGrpSpPr>
        <p:grpSpPr>
          <a:xfrm>
            <a:off x="2663191" y="1093469"/>
            <a:ext cx="3760469" cy="2532380"/>
            <a:chOff x="2663189" y="1093469"/>
            <a:chExt cx="3760469" cy="2532380"/>
          </a:xfrm>
        </p:grpSpPr>
        <p:sp>
          <p:nvSpPr>
            <p:cNvPr id="826" name="Google Shape;826;p24"/>
            <p:cNvSpPr/>
            <p:nvPr/>
          </p:nvSpPr>
          <p:spPr>
            <a:xfrm>
              <a:off x="5406389" y="3216909"/>
              <a:ext cx="1017269" cy="0"/>
            </a:xfrm>
            <a:custGeom>
              <a:avLst/>
              <a:gdLst/>
              <a:ahLst/>
              <a:cxnLst/>
              <a:rect l="l" t="t" r="r" b="b"/>
              <a:pathLst>
                <a:path w="1017270" h="120000" extrusionOk="0">
                  <a:moveTo>
                    <a:pt x="0" y="0"/>
                  </a:moveTo>
                  <a:lnTo>
                    <a:pt x="101727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5306060" y="3180080"/>
              <a:ext cx="109220" cy="72390"/>
            </a:xfrm>
            <a:custGeom>
              <a:avLst/>
              <a:gdLst/>
              <a:ahLst/>
              <a:cxnLst/>
              <a:rect l="l" t="t" r="r" b="b"/>
              <a:pathLst>
                <a:path w="109220" h="72389" extrusionOk="0">
                  <a:moveTo>
                    <a:pt x="109219" y="0"/>
                  </a:moveTo>
                  <a:lnTo>
                    <a:pt x="0" y="36830"/>
                  </a:lnTo>
                  <a:lnTo>
                    <a:pt x="109219" y="72390"/>
                  </a:lnTo>
                  <a:lnTo>
                    <a:pt x="1092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2700019" y="1193799"/>
              <a:ext cx="0" cy="1948180"/>
            </a:xfrm>
            <a:custGeom>
              <a:avLst/>
              <a:gdLst/>
              <a:ahLst/>
              <a:cxnLst/>
              <a:rect l="l" t="t" r="r" b="b"/>
              <a:pathLst>
                <a:path w="120000" h="1948180" extrusionOk="0">
                  <a:moveTo>
                    <a:pt x="0" y="0"/>
                  </a:moveTo>
                  <a:lnTo>
                    <a:pt x="0" y="194817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663189" y="1093469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89" h="109219" extrusionOk="0">
                  <a:moveTo>
                    <a:pt x="36830" y="0"/>
                  </a:moveTo>
                  <a:lnTo>
                    <a:pt x="0" y="109219"/>
                  </a:lnTo>
                  <a:lnTo>
                    <a:pt x="72390" y="109219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2700019" y="3141980"/>
              <a:ext cx="1488440" cy="384810"/>
            </a:xfrm>
            <a:custGeom>
              <a:avLst/>
              <a:gdLst/>
              <a:ahLst/>
              <a:cxnLst/>
              <a:rect l="l" t="t" r="r" b="b"/>
              <a:pathLst>
                <a:path w="1488439" h="384810" extrusionOk="0">
                  <a:moveTo>
                    <a:pt x="1488440" y="0"/>
                  </a:moveTo>
                  <a:lnTo>
                    <a:pt x="0" y="0"/>
                  </a:lnTo>
                </a:path>
                <a:path w="1488439" h="384810" extrusionOk="0">
                  <a:moveTo>
                    <a:pt x="557530" y="186690"/>
                  </a:moveTo>
                  <a:lnTo>
                    <a:pt x="1488440" y="186690"/>
                  </a:lnTo>
                </a:path>
                <a:path w="1488439" h="384810" extrusionOk="0">
                  <a:moveTo>
                    <a:pt x="557530" y="384810"/>
                  </a:moveTo>
                  <a:lnTo>
                    <a:pt x="557530" y="18669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3221989" y="3517899"/>
              <a:ext cx="72390" cy="107950"/>
            </a:xfrm>
            <a:custGeom>
              <a:avLst/>
              <a:gdLst/>
              <a:ahLst/>
              <a:cxnLst/>
              <a:rect l="l" t="t" r="r" b="b"/>
              <a:pathLst>
                <a:path w="72389" h="107950" extrusionOk="0">
                  <a:moveTo>
                    <a:pt x="72389" y="0"/>
                  </a:moveTo>
                  <a:lnTo>
                    <a:pt x="0" y="0"/>
                  </a:lnTo>
                  <a:lnTo>
                    <a:pt x="35560" y="107950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2" name="Google Shape;832;p24"/>
          <p:cNvSpPr txBox="1"/>
          <p:nvPr/>
        </p:nvSpPr>
        <p:spPr>
          <a:xfrm>
            <a:off x="4973322" y="486409"/>
            <a:ext cx="683895" cy="33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Picking List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24"/>
          <p:cNvSpPr txBox="1"/>
          <p:nvPr/>
        </p:nvSpPr>
        <p:spPr>
          <a:xfrm>
            <a:off x="2741929" y="2472691"/>
            <a:ext cx="438150" cy="17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Invoice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4"/>
          <p:cNvSpPr txBox="1"/>
          <p:nvPr/>
        </p:nvSpPr>
        <p:spPr>
          <a:xfrm>
            <a:off x="2788920" y="3347722"/>
            <a:ext cx="438150" cy="17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Invoice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5" name="Google Shape;835;p24"/>
          <p:cNvGrpSpPr/>
          <p:nvPr/>
        </p:nvGrpSpPr>
        <p:grpSpPr>
          <a:xfrm>
            <a:off x="2214880" y="1093470"/>
            <a:ext cx="4208780" cy="3983990"/>
            <a:chOff x="2214880" y="1093470"/>
            <a:chExt cx="4208780" cy="3983990"/>
          </a:xfrm>
        </p:grpSpPr>
        <p:sp>
          <p:nvSpPr>
            <p:cNvPr id="836" name="Google Shape;836;p24"/>
            <p:cNvSpPr/>
            <p:nvPr/>
          </p:nvSpPr>
          <p:spPr>
            <a:xfrm>
              <a:off x="6423660" y="1093470"/>
              <a:ext cx="0" cy="2123440"/>
            </a:xfrm>
            <a:custGeom>
              <a:avLst/>
              <a:gdLst/>
              <a:ahLst/>
              <a:cxnLst/>
              <a:rect l="l" t="t" r="r" b="b"/>
              <a:pathLst>
                <a:path w="120000" h="2123440" extrusionOk="0">
                  <a:moveTo>
                    <a:pt x="0" y="0"/>
                  </a:moveTo>
                  <a:lnTo>
                    <a:pt x="0" y="212344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4080510" y="4707890"/>
              <a:ext cx="107950" cy="72390"/>
            </a:xfrm>
            <a:custGeom>
              <a:avLst/>
              <a:gdLst/>
              <a:ahLst/>
              <a:cxnLst/>
              <a:rect l="l" t="t" r="r" b="b"/>
              <a:pathLst>
                <a:path w="107950" h="72389" extrusionOk="0">
                  <a:moveTo>
                    <a:pt x="0" y="0"/>
                  </a:moveTo>
                  <a:lnTo>
                    <a:pt x="0" y="72390"/>
                  </a:lnTo>
                  <a:lnTo>
                    <a:pt x="10795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2214880" y="1093470"/>
              <a:ext cx="1874520" cy="3948429"/>
            </a:xfrm>
            <a:custGeom>
              <a:avLst/>
              <a:gdLst/>
              <a:ahLst/>
              <a:cxnLst/>
              <a:rect l="l" t="t" r="r" b="b"/>
              <a:pathLst>
                <a:path w="1874520" h="3948429" extrusionOk="0">
                  <a:moveTo>
                    <a:pt x="0" y="0"/>
                  </a:moveTo>
                  <a:lnTo>
                    <a:pt x="0" y="3948429"/>
                  </a:lnTo>
                  <a:lnTo>
                    <a:pt x="1874520" y="394842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4080510" y="5005070"/>
              <a:ext cx="107950" cy="72390"/>
            </a:xfrm>
            <a:custGeom>
              <a:avLst/>
              <a:gdLst/>
              <a:ahLst/>
              <a:cxnLst/>
              <a:rect l="l" t="t" r="r" b="b"/>
              <a:pathLst>
                <a:path w="107950" h="72389" extrusionOk="0">
                  <a:moveTo>
                    <a:pt x="0" y="0"/>
                  </a:moveTo>
                  <a:lnTo>
                    <a:pt x="0" y="72389"/>
                  </a:lnTo>
                  <a:lnTo>
                    <a:pt x="107950" y="36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3070860" y="4284979"/>
              <a:ext cx="1117600" cy="607060"/>
            </a:xfrm>
            <a:custGeom>
              <a:avLst/>
              <a:gdLst/>
              <a:ahLst/>
              <a:cxnLst/>
              <a:rect l="l" t="t" r="r" b="b"/>
              <a:pathLst>
                <a:path w="1117600" h="607060" extrusionOk="0">
                  <a:moveTo>
                    <a:pt x="1117600" y="607060"/>
                  </a:moveTo>
                  <a:lnTo>
                    <a:pt x="0" y="607060"/>
                  </a:lnTo>
                  <a:lnTo>
                    <a:pt x="0" y="570230"/>
                  </a:lnTo>
                </a:path>
                <a:path w="1117600" h="607060" extrusionOk="0">
                  <a:moveTo>
                    <a:pt x="0" y="0"/>
                  </a:moveTo>
                  <a:lnTo>
                    <a:pt x="0" y="60706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1" name="Google Shape;841;p24"/>
          <p:cNvSpPr txBox="1"/>
          <p:nvPr/>
        </p:nvSpPr>
        <p:spPr>
          <a:xfrm>
            <a:off x="4175759" y="4467861"/>
            <a:ext cx="1173480" cy="17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10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2" name="Google Shape;842;p24"/>
          <p:cNvSpPr/>
          <p:nvPr/>
        </p:nvSpPr>
        <p:spPr>
          <a:xfrm>
            <a:off x="3035300" y="4184650"/>
            <a:ext cx="72390" cy="109220"/>
          </a:xfrm>
          <a:custGeom>
            <a:avLst/>
            <a:gdLst/>
            <a:ahLst/>
            <a:cxnLst/>
            <a:rect l="l" t="t" r="r" b="b"/>
            <a:pathLst>
              <a:path w="72389" h="109220" extrusionOk="0">
                <a:moveTo>
                  <a:pt x="35560" y="0"/>
                </a:moveTo>
                <a:lnTo>
                  <a:pt x="0" y="109219"/>
                </a:lnTo>
                <a:lnTo>
                  <a:pt x="72389" y="109219"/>
                </a:lnTo>
                <a:lnTo>
                  <a:pt x="355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43" name="Google Shape;843;p24"/>
          <p:cNvGraphicFramePr/>
          <p:nvPr/>
        </p:nvGraphicFramePr>
        <p:xfrm>
          <a:off x="2418079" y="3605529"/>
          <a:ext cx="1675100" cy="1420734"/>
        </p:xfrm>
        <a:graphic>
          <a:graphicData uri="http://schemas.openxmlformats.org/drawingml/2006/table">
            <a:tbl>
              <a:tblPr firstRow="1" bandRow="1">
                <a:noFill/>
                <a:tableStyleId>{AFC069F3-547C-43A3-9EB6-9F290B7C5B09}</a:tableStyleId>
              </a:tblPr>
              <a:tblGrid>
                <a:gridCol w="353050"/>
                <a:gridCol w="670550"/>
                <a:gridCol w="651500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736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D1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6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255904" marR="414655" lvl="0" indent="0" algn="l" rtl="0">
                        <a:lnSpc>
                          <a:spcPct val="118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Accounts  Receivable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162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65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73660" marR="432434" lvl="0" indent="0" algn="l" rtl="0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Payment  Detail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06679" marR="124460" lvl="0" indent="0" algn="l" rtl="0">
                        <a:lnSpc>
                          <a:spcPct val="118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Invoice  Detail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844" name="Google Shape;844;p24"/>
          <p:cNvSpPr txBox="1"/>
          <p:nvPr/>
        </p:nvSpPr>
        <p:spPr>
          <a:xfrm>
            <a:off x="1621791" y="3088639"/>
            <a:ext cx="536575" cy="33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5" name="Google Shape;845;p24"/>
          <p:cNvGrpSpPr/>
          <p:nvPr/>
        </p:nvGrpSpPr>
        <p:grpSpPr>
          <a:xfrm>
            <a:off x="2848610" y="4892040"/>
            <a:ext cx="3685540" cy="1043940"/>
            <a:chOff x="2848610" y="4892040"/>
            <a:chExt cx="3685540" cy="1043940"/>
          </a:xfrm>
        </p:grpSpPr>
        <p:sp>
          <p:nvSpPr>
            <p:cNvPr id="846" name="Google Shape;846;p24"/>
            <p:cNvSpPr/>
            <p:nvPr/>
          </p:nvSpPr>
          <p:spPr>
            <a:xfrm>
              <a:off x="2885440" y="5190490"/>
              <a:ext cx="0" cy="645160"/>
            </a:xfrm>
            <a:custGeom>
              <a:avLst/>
              <a:gdLst/>
              <a:ahLst/>
              <a:cxnLst/>
              <a:rect l="l" t="t" r="r" b="b"/>
              <a:pathLst>
                <a:path w="120000" h="645160" extrusionOk="0">
                  <a:moveTo>
                    <a:pt x="0" y="64516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848610" y="5826760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89" h="109220" extrusionOk="0">
                  <a:moveTo>
                    <a:pt x="72389" y="0"/>
                  </a:moveTo>
                  <a:lnTo>
                    <a:pt x="0" y="0"/>
                  </a:lnTo>
                  <a:lnTo>
                    <a:pt x="36829" y="10921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885440" y="5190490"/>
              <a:ext cx="1861820" cy="645160"/>
            </a:xfrm>
            <a:custGeom>
              <a:avLst/>
              <a:gdLst/>
              <a:ahLst/>
              <a:cxnLst/>
              <a:rect l="l" t="t" r="r" b="b"/>
              <a:pathLst>
                <a:path w="1861820" h="645160" extrusionOk="0">
                  <a:moveTo>
                    <a:pt x="1303020" y="0"/>
                  </a:moveTo>
                  <a:lnTo>
                    <a:pt x="0" y="0"/>
                  </a:lnTo>
                </a:path>
                <a:path w="1861820" h="645160" extrusionOk="0">
                  <a:moveTo>
                    <a:pt x="1861820" y="186690"/>
                  </a:moveTo>
                  <a:lnTo>
                    <a:pt x="1861820" y="64516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4711700" y="5826760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89" h="109220" extrusionOk="0">
                  <a:moveTo>
                    <a:pt x="72389" y="0"/>
                  </a:moveTo>
                  <a:lnTo>
                    <a:pt x="0" y="0"/>
                  </a:lnTo>
                  <a:lnTo>
                    <a:pt x="35560" y="10921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5306060" y="4892040"/>
              <a:ext cx="1192530" cy="943610"/>
            </a:xfrm>
            <a:custGeom>
              <a:avLst/>
              <a:gdLst/>
              <a:ahLst/>
              <a:cxnLst/>
              <a:rect l="l" t="t" r="r" b="b"/>
              <a:pathLst>
                <a:path w="1192529" h="943610" extrusionOk="0">
                  <a:moveTo>
                    <a:pt x="0" y="0"/>
                  </a:moveTo>
                  <a:lnTo>
                    <a:pt x="1192529" y="0"/>
                  </a:lnTo>
                  <a:lnTo>
                    <a:pt x="1192529" y="38100"/>
                  </a:lnTo>
                </a:path>
                <a:path w="1192529" h="943610" extrusionOk="0">
                  <a:moveTo>
                    <a:pt x="1192529" y="38100"/>
                  </a:moveTo>
                  <a:lnTo>
                    <a:pt x="1192529" y="94361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6461760" y="5826760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90" h="109220" extrusionOk="0">
                  <a:moveTo>
                    <a:pt x="72389" y="0"/>
                  </a:moveTo>
                  <a:lnTo>
                    <a:pt x="0" y="0"/>
                  </a:lnTo>
                  <a:lnTo>
                    <a:pt x="36829" y="10921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2" name="Google Shape;852;p24"/>
          <p:cNvSpPr txBox="1"/>
          <p:nvPr/>
        </p:nvSpPr>
        <p:spPr>
          <a:xfrm>
            <a:off x="2923539" y="5453379"/>
            <a:ext cx="746760" cy="33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Commission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24"/>
          <p:cNvSpPr txBox="1"/>
          <p:nvPr/>
        </p:nvSpPr>
        <p:spPr>
          <a:xfrm>
            <a:off x="4784092" y="5477509"/>
            <a:ext cx="794385" cy="33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 Deposit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24"/>
          <p:cNvSpPr txBox="1"/>
          <p:nvPr/>
        </p:nvSpPr>
        <p:spPr>
          <a:xfrm>
            <a:off x="6518909" y="5453379"/>
            <a:ext cx="1217930" cy="33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Cash Receipts Entry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5" name="Google Shape;855;p24"/>
          <p:cNvGrpSpPr/>
          <p:nvPr/>
        </p:nvGrpSpPr>
        <p:grpSpPr>
          <a:xfrm>
            <a:off x="3369310" y="685802"/>
            <a:ext cx="2495550" cy="222249"/>
            <a:chOff x="3369310" y="685800"/>
            <a:chExt cx="2495550" cy="222249"/>
          </a:xfrm>
        </p:grpSpPr>
        <p:sp>
          <p:nvSpPr>
            <p:cNvPr id="856" name="Google Shape;856;p24"/>
            <p:cNvSpPr/>
            <p:nvPr/>
          </p:nvSpPr>
          <p:spPr>
            <a:xfrm>
              <a:off x="3369310" y="721359"/>
              <a:ext cx="1117600" cy="86360"/>
            </a:xfrm>
            <a:custGeom>
              <a:avLst/>
              <a:gdLst/>
              <a:ahLst/>
              <a:cxnLst/>
              <a:rect l="l" t="t" r="r" b="b"/>
              <a:pathLst>
                <a:path w="1117600" h="86359" extrusionOk="0">
                  <a:moveTo>
                    <a:pt x="0" y="0"/>
                  </a:moveTo>
                  <a:lnTo>
                    <a:pt x="1117600" y="0"/>
                  </a:lnTo>
                  <a:lnTo>
                    <a:pt x="1117600" y="8636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4450080" y="798829"/>
              <a:ext cx="72390" cy="109220"/>
            </a:xfrm>
            <a:custGeom>
              <a:avLst/>
              <a:gdLst/>
              <a:ahLst/>
              <a:cxnLst/>
              <a:rect l="l" t="t" r="r" b="b"/>
              <a:pathLst>
                <a:path w="72389" h="109219" extrusionOk="0">
                  <a:moveTo>
                    <a:pt x="72390" y="0"/>
                  </a:moveTo>
                  <a:lnTo>
                    <a:pt x="0" y="0"/>
                  </a:lnTo>
                  <a:lnTo>
                    <a:pt x="36830" y="10922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747260" y="721359"/>
              <a:ext cx="1018540" cy="186690"/>
            </a:xfrm>
            <a:custGeom>
              <a:avLst/>
              <a:gdLst/>
              <a:ahLst/>
              <a:cxnLst/>
              <a:rect l="l" t="t" r="r" b="b"/>
              <a:pathLst>
                <a:path w="1018539" h="186690" extrusionOk="0">
                  <a:moveTo>
                    <a:pt x="1018539" y="0"/>
                  </a:moveTo>
                  <a:lnTo>
                    <a:pt x="0" y="0"/>
                  </a:lnTo>
                  <a:lnTo>
                    <a:pt x="0" y="18668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5756910" y="685800"/>
              <a:ext cx="107950" cy="72390"/>
            </a:xfrm>
            <a:custGeom>
              <a:avLst/>
              <a:gdLst/>
              <a:ahLst/>
              <a:cxnLst/>
              <a:rect l="l" t="t" r="r" b="b"/>
              <a:pathLst>
                <a:path w="107950" h="72390" extrusionOk="0">
                  <a:moveTo>
                    <a:pt x="0" y="0"/>
                  </a:moveTo>
                  <a:lnTo>
                    <a:pt x="0" y="72389"/>
                  </a:lnTo>
                  <a:lnTo>
                    <a:pt x="10795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0" name="Google Shape;860;p24"/>
          <p:cNvSpPr txBox="1"/>
          <p:nvPr/>
        </p:nvSpPr>
        <p:spPr>
          <a:xfrm>
            <a:off x="5580379" y="3270252"/>
            <a:ext cx="659130" cy="40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950" rIns="0" bIns="0" anchor="t" anchorCtr="0">
            <a:spAutoFit/>
          </a:bodyPr>
          <a:lstStyle/>
          <a:p>
            <a:pPr marL="12700" marR="5080" lvl="0" indent="0" algn="l" rtl="0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Completed  Order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24"/>
          <p:cNvSpPr txBox="1"/>
          <p:nvPr/>
        </p:nvSpPr>
        <p:spPr>
          <a:xfrm>
            <a:off x="185422" y="654052"/>
            <a:ext cx="1388745" cy="51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Level-0 DFD of  Order System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25"/>
          <p:cNvSpPr txBox="1">
            <a:spLocks noGrp="1"/>
          </p:cNvSpPr>
          <p:nvPr>
            <p:ph type="title"/>
          </p:nvPr>
        </p:nvSpPr>
        <p:spPr>
          <a:xfrm>
            <a:off x="535942" y="379729"/>
            <a:ext cx="56229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Lower-Level Diagrams</a:t>
            </a:r>
            <a:endParaRPr sz="4400"/>
          </a:p>
        </p:txBody>
      </p:sp>
      <p:sp>
        <p:nvSpPr>
          <p:cNvPr id="867" name="Google Shape;867;p25"/>
          <p:cNvSpPr txBox="1"/>
          <p:nvPr/>
        </p:nvSpPr>
        <p:spPr>
          <a:xfrm>
            <a:off x="523240" y="1500929"/>
            <a:ext cx="7957820" cy="4458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683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Decomposition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8350" marR="49530" lvl="1" indent="-285750" algn="l" rtl="0">
              <a:lnSpc>
                <a:spcPct val="107916"/>
              </a:lnSpc>
              <a:spcBef>
                <a:spcPts val="640"/>
              </a:spcBef>
              <a:spcAft>
                <a:spcPts val="0"/>
              </a:spcAft>
              <a:buClr>
                <a:srgbClr val="9898CC"/>
              </a:buClr>
              <a:buSzPts val="190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iterative process of breaking a system description  down into finer and finer detail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8350" marR="951864" lvl="1" indent="-285750" algn="l" rtl="0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Clr>
                <a:srgbClr val="9898CC"/>
              </a:buClr>
              <a:buSzPts val="190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a series of increasingly detailed DFDs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83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Balancing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8350" marR="17780" lvl="1" indent="-285750" algn="just" rtl="0">
              <a:lnSpc>
                <a:spcPct val="107916"/>
              </a:lnSpc>
              <a:spcBef>
                <a:spcPts val="640"/>
              </a:spcBef>
              <a:spcAft>
                <a:spcPts val="0"/>
              </a:spcAft>
              <a:buClr>
                <a:srgbClr val="9898CC"/>
              </a:buClr>
              <a:buSzPts val="190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conservation of inputs and outputs to a data flow  process when that process is decomposed to a lower  level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8350" marR="386080" lvl="1" indent="-285750" algn="just" rtl="0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Clr>
                <a:srgbClr val="9898CC"/>
              </a:buClr>
              <a:buSzPts val="1900"/>
              <a:buFont typeface="Noto Sans Symbols"/>
              <a:buChar char="◻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Ensures that the input and output data flows of the  parent DFD are maintained on the child DFD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6"/>
          <p:cNvSpPr txBox="1">
            <a:spLocks noGrp="1"/>
          </p:cNvSpPr>
          <p:nvPr>
            <p:ph type="title"/>
          </p:nvPr>
        </p:nvSpPr>
        <p:spPr>
          <a:xfrm>
            <a:off x="535942" y="379729"/>
            <a:ext cx="789241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Strategies for Developing DFDs</a:t>
            </a:r>
            <a:endParaRPr sz="4400"/>
          </a:p>
        </p:txBody>
      </p:sp>
      <p:sp>
        <p:nvSpPr>
          <p:cNvPr id="873" name="Google Shape;873;p26"/>
          <p:cNvSpPr txBox="1"/>
          <p:nvPr/>
        </p:nvSpPr>
        <p:spPr>
          <a:xfrm>
            <a:off x="510542" y="1488440"/>
            <a:ext cx="7630159" cy="351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300" rIns="0" bIns="0" anchor="t" anchorCtr="0">
            <a:spAutoFit/>
          </a:bodyPr>
          <a:lstStyle/>
          <a:p>
            <a:pPr marL="3810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Top-down strategy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050" marR="50800" lvl="1" indent="-285750" algn="l" rtl="0">
              <a:lnSpc>
                <a:spcPct val="99900"/>
              </a:lnSpc>
              <a:spcBef>
                <a:spcPts val="700"/>
              </a:spcBef>
              <a:spcAft>
                <a:spcPts val="0"/>
              </a:spcAft>
              <a:buClr>
                <a:srgbClr val="9898CC"/>
              </a:buClr>
              <a:buSzPts val="2250"/>
              <a:buFont typeface="Noto Sans Symbols"/>
              <a:buChar char="◻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the high-level diagrams (Context  Diagram), then low-level diagrams (Level-0  diagram), and so 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Bottom-up strategy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050" marR="3048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898CC"/>
              </a:buClr>
              <a:buSzPts val="2250"/>
              <a:buFont typeface="Noto Sans Symbols"/>
              <a:buChar char="◻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the low-level diagrams, then higher-  level diagrams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9"/>
          <p:cNvSpPr txBox="1">
            <a:spLocks noGrp="1"/>
          </p:cNvSpPr>
          <p:nvPr>
            <p:ph type="title"/>
          </p:nvPr>
        </p:nvSpPr>
        <p:spPr>
          <a:xfrm>
            <a:off x="535940" y="410209"/>
            <a:ext cx="639826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Data Flow Diagrams (DFDs)</a:t>
            </a:r>
            <a:endParaRPr sz="4000"/>
          </a:p>
        </p:txBody>
      </p:sp>
      <p:sp>
        <p:nvSpPr>
          <p:cNvPr id="418" name="Google Shape;418;p9"/>
          <p:cNvSpPr txBox="1"/>
          <p:nvPr/>
        </p:nvSpPr>
        <p:spPr>
          <a:xfrm>
            <a:off x="535940" y="1590040"/>
            <a:ext cx="3329940" cy="31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flow diagram  (DFD) is a picture of  the movement of  data between  external entities and  the processes and  data stores within a  system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9"/>
          <p:cNvSpPr/>
          <p:nvPr/>
        </p:nvSpPr>
        <p:spPr>
          <a:xfrm>
            <a:off x="6573521" y="2052322"/>
            <a:ext cx="833119" cy="833119"/>
          </a:xfrm>
          <a:custGeom>
            <a:avLst/>
            <a:gdLst/>
            <a:ahLst/>
            <a:cxnLst/>
            <a:rect l="l" t="t" r="r" b="b"/>
            <a:pathLst>
              <a:path w="833120" h="833119" extrusionOk="0">
                <a:moveTo>
                  <a:pt x="87629" y="833119"/>
                </a:moveTo>
                <a:lnTo>
                  <a:pt x="744220" y="833119"/>
                </a:lnTo>
                <a:lnTo>
                  <a:pt x="778470" y="826214"/>
                </a:lnTo>
                <a:lnTo>
                  <a:pt x="806767" y="807402"/>
                </a:lnTo>
                <a:lnTo>
                  <a:pt x="826015" y="779541"/>
                </a:lnTo>
                <a:lnTo>
                  <a:pt x="833120" y="745489"/>
                </a:lnTo>
                <a:lnTo>
                  <a:pt x="833120" y="87629"/>
                </a:lnTo>
                <a:lnTo>
                  <a:pt x="826015" y="53578"/>
                </a:lnTo>
                <a:lnTo>
                  <a:pt x="806767" y="25717"/>
                </a:lnTo>
                <a:lnTo>
                  <a:pt x="778470" y="6905"/>
                </a:lnTo>
                <a:lnTo>
                  <a:pt x="744220" y="0"/>
                </a:lnTo>
                <a:lnTo>
                  <a:pt x="87629" y="0"/>
                </a:lnTo>
                <a:lnTo>
                  <a:pt x="53578" y="6905"/>
                </a:lnTo>
                <a:lnTo>
                  <a:pt x="25717" y="25717"/>
                </a:lnTo>
                <a:lnTo>
                  <a:pt x="6905" y="53578"/>
                </a:lnTo>
                <a:lnTo>
                  <a:pt x="0" y="87629"/>
                </a:lnTo>
                <a:lnTo>
                  <a:pt x="0" y="745489"/>
                </a:lnTo>
                <a:lnTo>
                  <a:pt x="6905" y="779541"/>
                </a:lnTo>
                <a:lnTo>
                  <a:pt x="25717" y="807402"/>
                </a:lnTo>
                <a:lnTo>
                  <a:pt x="53578" y="826214"/>
                </a:lnTo>
                <a:lnTo>
                  <a:pt x="87629" y="833119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9"/>
          <p:cNvSpPr txBox="1"/>
          <p:nvPr/>
        </p:nvSpPr>
        <p:spPr>
          <a:xfrm>
            <a:off x="6907530" y="2147572"/>
            <a:ext cx="163830" cy="13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9"/>
          <p:cNvSpPr txBox="1"/>
          <p:nvPr/>
        </p:nvSpPr>
        <p:spPr>
          <a:xfrm>
            <a:off x="6836411" y="2500629"/>
            <a:ext cx="490851" cy="30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00" rIns="0" bIns="0" anchor="t" anchorCtr="0">
            <a:spAutoFit/>
          </a:bodyPr>
          <a:lstStyle/>
          <a:p>
            <a:pPr marL="12700" marR="5080" lvl="0" indent="0" algn="l" rtl="0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 Status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9"/>
          <p:cNvGrpSpPr/>
          <p:nvPr/>
        </p:nvGrpSpPr>
        <p:grpSpPr>
          <a:xfrm>
            <a:off x="5267961" y="2330449"/>
            <a:ext cx="2138679" cy="1417320"/>
            <a:chOff x="5267959" y="2330449"/>
            <a:chExt cx="2138679" cy="1417320"/>
          </a:xfrm>
        </p:grpSpPr>
        <p:sp>
          <p:nvSpPr>
            <p:cNvPr id="423" name="Google Shape;423;p9"/>
            <p:cNvSpPr/>
            <p:nvPr/>
          </p:nvSpPr>
          <p:spPr>
            <a:xfrm>
              <a:off x="6573519" y="2330449"/>
              <a:ext cx="833119" cy="0"/>
            </a:xfrm>
            <a:custGeom>
              <a:avLst/>
              <a:gdLst/>
              <a:ahLst/>
              <a:cxnLst/>
              <a:rect l="l" t="t" r="r" b="b"/>
              <a:pathLst>
                <a:path w="833120" h="120000" extrusionOk="0">
                  <a:moveTo>
                    <a:pt x="0" y="0"/>
                  </a:moveTo>
                  <a:lnTo>
                    <a:pt x="83312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5267959" y="2913379"/>
              <a:ext cx="833119" cy="834390"/>
            </a:xfrm>
            <a:custGeom>
              <a:avLst/>
              <a:gdLst/>
              <a:ahLst/>
              <a:cxnLst/>
              <a:rect l="l" t="t" r="r" b="b"/>
              <a:pathLst>
                <a:path w="833120" h="834389" extrusionOk="0">
                  <a:moveTo>
                    <a:pt x="87629" y="834390"/>
                  </a:moveTo>
                  <a:lnTo>
                    <a:pt x="745489" y="834390"/>
                  </a:lnTo>
                  <a:lnTo>
                    <a:pt x="779541" y="827285"/>
                  </a:lnTo>
                  <a:lnTo>
                    <a:pt x="807402" y="808037"/>
                  </a:lnTo>
                  <a:lnTo>
                    <a:pt x="826214" y="779740"/>
                  </a:lnTo>
                  <a:lnTo>
                    <a:pt x="833119" y="745490"/>
                  </a:lnTo>
                  <a:lnTo>
                    <a:pt x="833119" y="88900"/>
                  </a:lnTo>
                  <a:lnTo>
                    <a:pt x="826214" y="54113"/>
                  </a:lnTo>
                  <a:lnTo>
                    <a:pt x="807402" y="25876"/>
                  </a:lnTo>
                  <a:lnTo>
                    <a:pt x="779541" y="6925"/>
                  </a:lnTo>
                  <a:lnTo>
                    <a:pt x="745489" y="0"/>
                  </a:lnTo>
                  <a:lnTo>
                    <a:pt x="87629" y="0"/>
                  </a:lnTo>
                  <a:lnTo>
                    <a:pt x="53578" y="6925"/>
                  </a:lnTo>
                  <a:lnTo>
                    <a:pt x="25717" y="25876"/>
                  </a:lnTo>
                  <a:lnTo>
                    <a:pt x="6905" y="54113"/>
                  </a:lnTo>
                  <a:lnTo>
                    <a:pt x="0" y="88900"/>
                  </a:lnTo>
                  <a:lnTo>
                    <a:pt x="0" y="745490"/>
                  </a:lnTo>
                  <a:lnTo>
                    <a:pt x="6905" y="779740"/>
                  </a:lnTo>
                  <a:lnTo>
                    <a:pt x="25717" y="808037"/>
                  </a:lnTo>
                  <a:lnTo>
                    <a:pt x="53578" y="827285"/>
                  </a:lnTo>
                  <a:lnTo>
                    <a:pt x="87629" y="83439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5" name="Google Shape;425;p9"/>
          <p:cNvSpPr txBox="1"/>
          <p:nvPr/>
        </p:nvSpPr>
        <p:spPr>
          <a:xfrm>
            <a:off x="5603240" y="2952752"/>
            <a:ext cx="163830" cy="13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9"/>
          <p:cNvSpPr txBox="1"/>
          <p:nvPr/>
        </p:nvSpPr>
        <p:spPr>
          <a:xfrm>
            <a:off x="5449572" y="3305810"/>
            <a:ext cx="462915" cy="48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5080" lvl="0" indent="6350" algn="ctr" rtl="0">
              <a:lnSpc>
                <a:spcPct val="96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 Status  Messages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7" name="Google Shape;427;p9"/>
          <p:cNvGrpSpPr/>
          <p:nvPr/>
        </p:nvGrpSpPr>
        <p:grpSpPr>
          <a:xfrm>
            <a:off x="5267962" y="3107690"/>
            <a:ext cx="3442969" cy="834390"/>
            <a:chOff x="5267960" y="3107690"/>
            <a:chExt cx="3442969" cy="834390"/>
          </a:xfrm>
        </p:grpSpPr>
        <p:sp>
          <p:nvSpPr>
            <p:cNvPr id="428" name="Google Shape;428;p9"/>
            <p:cNvSpPr/>
            <p:nvPr/>
          </p:nvSpPr>
          <p:spPr>
            <a:xfrm>
              <a:off x="5267960" y="3135630"/>
              <a:ext cx="833119" cy="0"/>
            </a:xfrm>
            <a:custGeom>
              <a:avLst/>
              <a:gdLst/>
              <a:ahLst/>
              <a:cxnLst/>
              <a:rect l="l" t="t" r="r" b="b"/>
              <a:pathLst>
                <a:path w="833120" h="120000" extrusionOk="0">
                  <a:moveTo>
                    <a:pt x="0" y="0"/>
                  </a:moveTo>
                  <a:lnTo>
                    <a:pt x="83311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7877810" y="3107690"/>
              <a:ext cx="833119" cy="834390"/>
            </a:xfrm>
            <a:custGeom>
              <a:avLst/>
              <a:gdLst/>
              <a:ahLst/>
              <a:cxnLst/>
              <a:rect l="l" t="t" r="r" b="b"/>
              <a:pathLst>
                <a:path w="833120" h="834389" extrusionOk="0">
                  <a:moveTo>
                    <a:pt x="88900" y="834390"/>
                  </a:moveTo>
                  <a:lnTo>
                    <a:pt x="745490" y="834390"/>
                  </a:lnTo>
                  <a:lnTo>
                    <a:pt x="779541" y="827285"/>
                  </a:lnTo>
                  <a:lnTo>
                    <a:pt x="807402" y="808037"/>
                  </a:lnTo>
                  <a:lnTo>
                    <a:pt x="826214" y="779740"/>
                  </a:lnTo>
                  <a:lnTo>
                    <a:pt x="833120" y="745490"/>
                  </a:lnTo>
                  <a:lnTo>
                    <a:pt x="833120" y="88900"/>
                  </a:lnTo>
                  <a:lnTo>
                    <a:pt x="826214" y="54113"/>
                  </a:lnTo>
                  <a:lnTo>
                    <a:pt x="807402" y="25876"/>
                  </a:lnTo>
                  <a:lnTo>
                    <a:pt x="779541" y="6925"/>
                  </a:lnTo>
                  <a:lnTo>
                    <a:pt x="745490" y="0"/>
                  </a:lnTo>
                  <a:lnTo>
                    <a:pt x="88900" y="0"/>
                  </a:lnTo>
                  <a:lnTo>
                    <a:pt x="54113" y="6925"/>
                  </a:lnTo>
                  <a:lnTo>
                    <a:pt x="25876" y="25876"/>
                  </a:lnTo>
                  <a:lnTo>
                    <a:pt x="6925" y="54113"/>
                  </a:lnTo>
                  <a:lnTo>
                    <a:pt x="0" y="88900"/>
                  </a:lnTo>
                  <a:lnTo>
                    <a:pt x="0" y="745490"/>
                  </a:lnTo>
                  <a:lnTo>
                    <a:pt x="6925" y="779740"/>
                  </a:lnTo>
                  <a:lnTo>
                    <a:pt x="25876" y="808037"/>
                  </a:lnTo>
                  <a:lnTo>
                    <a:pt x="54113" y="827285"/>
                  </a:lnTo>
                  <a:lnTo>
                    <a:pt x="88900" y="83439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0" name="Google Shape;430;p9"/>
          <p:cNvSpPr txBox="1"/>
          <p:nvPr/>
        </p:nvSpPr>
        <p:spPr>
          <a:xfrm>
            <a:off x="8211819" y="3147062"/>
            <a:ext cx="163830" cy="13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3.0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9"/>
          <p:cNvSpPr txBox="1"/>
          <p:nvPr/>
        </p:nvSpPr>
        <p:spPr>
          <a:xfrm>
            <a:off x="8077200" y="3500120"/>
            <a:ext cx="433070" cy="48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5080" lvl="0" indent="0" algn="ctr" rtl="0">
              <a:lnSpc>
                <a:spcPct val="96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 Shipping  Order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9"/>
          <p:cNvSpPr/>
          <p:nvPr/>
        </p:nvSpPr>
        <p:spPr>
          <a:xfrm>
            <a:off x="7877811" y="3385820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 h="120000" extrusionOk="0">
                <a:moveTo>
                  <a:pt x="0" y="0"/>
                </a:moveTo>
                <a:lnTo>
                  <a:pt x="83312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9"/>
          <p:cNvSpPr txBox="1"/>
          <p:nvPr/>
        </p:nvSpPr>
        <p:spPr>
          <a:xfrm>
            <a:off x="6503669" y="5941059"/>
            <a:ext cx="971550" cy="26481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68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ACCOUNTING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9"/>
          <p:cNvSpPr txBox="1"/>
          <p:nvPr/>
        </p:nvSpPr>
        <p:spPr>
          <a:xfrm>
            <a:off x="4989831" y="1775460"/>
            <a:ext cx="972819" cy="26736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82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9"/>
          <p:cNvSpPr txBox="1"/>
          <p:nvPr/>
        </p:nvSpPr>
        <p:spPr>
          <a:xfrm>
            <a:off x="7961630" y="1775460"/>
            <a:ext cx="971550" cy="26736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319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9"/>
          <p:cNvSpPr/>
          <p:nvPr/>
        </p:nvSpPr>
        <p:spPr>
          <a:xfrm>
            <a:off x="5934711" y="3996690"/>
            <a:ext cx="833119" cy="834390"/>
          </a:xfrm>
          <a:custGeom>
            <a:avLst/>
            <a:gdLst/>
            <a:ahLst/>
            <a:cxnLst/>
            <a:rect l="l" t="t" r="r" b="b"/>
            <a:pathLst>
              <a:path w="833120" h="834389" extrusionOk="0">
                <a:moveTo>
                  <a:pt x="87629" y="834390"/>
                </a:moveTo>
                <a:lnTo>
                  <a:pt x="744219" y="834390"/>
                </a:lnTo>
                <a:lnTo>
                  <a:pt x="779006" y="827285"/>
                </a:lnTo>
                <a:lnTo>
                  <a:pt x="807243" y="808037"/>
                </a:lnTo>
                <a:lnTo>
                  <a:pt x="826194" y="779740"/>
                </a:lnTo>
                <a:lnTo>
                  <a:pt x="833119" y="745490"/>
                </a:lnTo>
                <a:lnTo>
                  <a:pt x="833119" y="88900"/>
                </a:lnTo>
                <a:lnTo>
                  <a:pt x="826194" y="54113"/>
                </a:lnTo>
                <a:lnTo>
                  <a:pt x="807243" y="25876"/>
                </a:lnTo>
                <a:lnTo>
                  <a:pt x="779006" y="6925"/>
                </a:lnTo>
                <a:lnTo>
                  <a:pt x="744219" y="0"/>
                </a:lnTo>
                <a:lnTo>
                  <a:pt x="87629" y="0"/>
                </a:lnTo>
                <a:lnTo>
                  <a:pt x="53578" y="6925"/>
                </a:lnTo>
                <a:lnTo>
                  <a:pt x="25717" y="25876"/>
                </a:lnTo>
                <a:lnTo>
                  <a:pt x="6905" y="54113"/>
                </a:lnTo>
                <a:lnTo>
                  <a:pt x="0" y="88900"/>
                </a:lnTo>
                <a:lnTo>
                  <a:pt x="0" y="745490"/>
                </a:lnTo>
                <a:lnTo>
                  <a:pt x="6905" y="779740"/>
                </a:lnTo>
                <a:lnTo>
                  <a:pt x="25717" y="808037"/>
                </a:lnTo>
                <a:lnTo>
                  <a:pt x="53578" y="827285"/>
                </a:lnTo>
                <a:lnTo>
                  <a:pt x="87629" y="8343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9"/>
          <p:cNvSpPr txBox="1"/>
          <p:nvPr/>
        </p:nvSpPr>
        <p:spPr>
          <a:xfrm>
            <a:off x="6272529" y="4034792"/>
            <a:ext cx="157480" cy="13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4.0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9"/>
          <p:cNvSpPr txBox="1"/>
          <p:nvPr/>
        </p:nvSpPr>
        <p:spPr>
          <a:xfrm>
            <a:off x="6137911" y="4387852"/>
            <a:ext cx="421005" cy="44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00" rIns="0" bIns="0" anchor="t" anchorCtr="0">
            <a:spAutoFit/>
          </a:bodyPr>
          <a:lstStyle/>
          <a:p>
            <a:pPr marL="12700" marR="5080" lvl="0" indent="22860" algn="l" rtl="0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 Accounts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9"/>
          <p:cNvSpPr txBox="1"/>
          <p:nvPr/>
        </p:nvSpPr>
        <p:spPr>
          <a:xfrm>
            <a:off x="6096000" y="4622800"/>
            <a:ext cx="504190" cy="25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Receivable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0" name="Google Shape;440;p9"/>
          <p:cNvGrpSpPr/>
          <p:nvPr/>
        </p:nvGrpSpPr>
        <p:grpSpPr>
          <a:xfrm>
            <a:off x="5934712" y="4274819"/>
            <a:ext cx="2490469" cy="1195070"/>
            <a:chOff x="5934710" y="4274819"/>
            <a:chExt cx="2490469" cy="1195070"/>
          </a:xfrm>
        </p:grpSpPr>
        <p:sp>
          <p:nvSpPr>
            <p:cNvPr id="441" name="Google Shape;441;p9"/>
            <p:cNvSpPr/>
            <p:nvPr/>
          </p:nvSpPr>
          <p:spPr>
            <a:xfrm>
              <a:off x="5934710" y="4274819"/>
              <a:ext cx="833119" cy="0"/>
            </a:xfrm>
            <a:custGeom>
              <a:avLst/>
              <a:gdLst/>
              <a:ahLst/>
              <a:cxnLst/>
              <a:rect l="l" t="t" r="r" b="b"/>
              <a:pathLst>
                <a:path w="833120" h="120000" extrusionOk="0">
                  <a:moveTo>
                    <a:pt x="0" y="0"/>
                  </a:moveTo>
                  <a:lnTo>
                    <a:pt x="83311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7593329" y="4635499"/>
              <a:ext cx="831850" cy="834390"/>
            </a:xfrm>
            <a:custGeom>
              <a:avLst/>
              <a:gdLst/>
              <a:ahLst/>
              <a:cxnLst/>
              <a:rect l="l" t="t" r="r" b="b"/>
              <a:pathLst>
                <a:path w="831850" h="834389" extrusionOk="0">
                  <a:moveTo>
                    <a:pt x="87629" y="834390"/>
                  </a:moveTo>
                  <a:lnTo>
                    <a:pt x="744220" y="834390"/>
                  </a:lnTo>
                  <a:lnTo>
                    <a:pt x="778271" y="827464"/>
                  </a:lnTo>
                  <a:lnTo>
                    <a:pt x="806132" y="808513"/>
                  </a:lnTo>
                  <a:lnTo>
                    <a:pt x="824944" y="780276"/>
                  </a:lnTo>
                  <a:lnTo>
                    <a:pt x="831850" y="745490"/>
                  </a:lnTo>
                  <a:lnTo>
                    <a:pt x="831850" y="88900"/>
                  </a:lnTo>
                  <a:lnTo>
                    <a:pt x="824944" y="54113"/>
                  </a:lnTo>
                  <a:lnTo>
                    <a:pt x="806132" y="25876"/>
                  </a:lnTo>
                  <a:lnTo>
                    <a:pt x="778271" y="6925"/>
                  </a:lnTo>
                  <a:lnTo>
                    <a:pt x="744220" y="0"/>
                  </a:lnTo>
                  <a:lnTo>
                    <a:pt x="87629" y="0"/>
                  </a:lnTo>
                  <a:lnTo>
                    <a:pt x="53578" y="6925"/>
                  </a:lnTo>
                  <a:lnTo>
                    <a:pt x="25717" y="25876"/>
                  </a:lnTo>
                  <a:lnTo>
                    <a:pt x="6905" y="54113"/>
                  </a:lnTo>
                  <a:lnTo>
                    <a:pt x="0" y="88900"/>
                  </a:lnTo>
                  <a:lnTo>
                    <a:pt x="0" y="745490"/>
                  </a:lnTo>
                  <a:lnTo>
                    <a:pt x="6905" y="780276"/>
                  </a:lnTo>
                  <a:lnTo>
                    <a:pt x="25717" y="808513"/>
                  </a:lnTo>
                  <a:lnTo>
                    <a:pt x="53578" y="827464"/>
                  </a:lnTo>
                  <a:lnTo>
                    <a:pt x="87629" y="83439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9"/>
          <p:cNvSpPr txBox="1"/>
          <p:nvPr/>
        </p:nvSpPr>
        <p:spPr>
          <a:xfrm>
            <a:off x="7929880" y="4734561"/>
            <a:ext cx="163830" cy="13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5.0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9"/>
          <p:cNvSpPr txBox="1"/>
          <p:nvPr/>
        </p:nvSpPr>
        <p:spPr>
          <a:xfrm>
            <a:off x="7813040" y="5087622"/>
            <a:ext cx="386080" cy="44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00" rIns="0" bIns="0" anchor="t" anchorCtr="0">
            <a:spAutoFit/>
          </a:bodyPr>
          <a:lstStyle/>
          <a:p>
            <a:pPr marL="23495" marR="5080" lvl="0" indent="-11430" algn="l" rtl="0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  Reports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5" name="Google Shape;445;p9"/>
          <p:cNvGrpSpPr/>
          <p:nvPr/>
        </p:nvGrpSpPr>
        <p:grpSpPr>
          <a:xfrm>
            <a:off x="5962650" y="1913889"/>
            <a:ext cx="2477770" cy="3027680"/>
            <a:chOff x="5962650" y="1913889"/>
            <a:chExt cx="2477770" cy="3027680"/>
          </a:xfrm>
        </p:grpSpPr>
        <p:sp>
          <p:nvSpPr>
            <p:cNvPr id="446" name="Google Shape;446;p9"/>
            <p:cNvSpPr/>
            <p:nvPr/>
          </p:nvSpPr>
          <p:spPr>
            <a:xfrm>
              <a:off x="5962650" y="1913889"/>
              <a:ext cx="887730" cy="64769"/>
            </a:xfrm>
            <a:custGeom>
              <a:avLst/>
              <a:gdLst/>
              <a:ahLst/>
              <a:cxnLst/>
              <a:rect l="l" t="t" r="r" b="b"/>
              <a:pathLst>
                <a:path w="887729" h="64769" extrusionOk="0">
                  <a:moveTo>
                    <a:pt x="0" y="0"/>
                  </a:moveTo>
                  <a:lnTo>
                    <a:pt x="887729" y="0"/>
                  </a:lnTo>
                  <a:lnTo>
                    <a:pt x="887729" y="6477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6823710" y="1971039"/>
              <a:ext cx="53340" cy="81280"/>
            </a:xfrm>
            <a:custGeom>
              <a:avLst/>
              <a:gdLst/>
              <a:ahLst/>
              <a:cxnLst/>
              <a:rect l="l" t="t" r="r" b="b"/>
              <a:pathLst>
                <a:path w="53340" h="81280" extrusionOk="0">
                  <a:moveTo>
                    <a:pt x="53340" y="0"/>
                  </a:moveTo>
                  <a:lnTo>
                    <a:pt x="0" y="0"/>
                  </a:lnTo>
                  <a:lnTo>
                    <a:pt x="26670" y="81280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7608570" y="4941569"/>
              <a:ext cx="831850" cy="0"/>
            </a:xfrm>
            <a:custGeom>
              <a:avLst/>
              <a:gdLst/>
              <a:ahLst/>
              <a:cxnLst/>
              <a:rect l="l" t="t" r="r" b="b"/>
              <a:pathLst>
                <a:path w="831850" h="120000" extrusionOk="0">
                  <a:moveTo>
                    <a:pt x="0" y="0"/>
                  </a:moveTo>
                  <a:lnTo>
                    <a:pt x="83185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9" name="Google Shape;449;p9"/>
          <p:cNvSpPr txBox="1"/>
          <p:nvPr/>
        </p:nvSpPr>
        <p:spPr>
          <a:xfrm>
            <a:off x="6236972" y="1760222"/>
            <a:ext cx="276225" cy="13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9"/>
          <p:cNvSpPr/>
          <p:nvPr/>
        </p:nvSpPr>
        <p:spPr>
          <a:xfrm>
            <a:off x="7880350" y="1887220"/>
            <a:ext cx="81280" cy="53340"/>
          </a:xfrm>
          <a:custGeom>
            <a:avLst/>
            <a:gdLst/>
            <a:ahLst/>
            <a:cxnLst/>
            <a:rect l="l" t="t" r="r" b="b"/>
            <a:pathLst>
              <a:path w="81279" h="53339" extrusionOk="0">
                <a:moveTo>
                  <a:pt x="0" y="0"/>
                </a:moveTo>
                <a:lnTo>
                  <a:pt x="0" y="53339"/>
                </a:lnTo>
                <a:lnTo>
                  <a:pt x="81279" y="26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9"/>
          <p:cNvSpPr txBox="1"/>
          <p:nvPr/>
        </p:nvSpPr>
        <p:spPr>
          <a:xfrm>
            <a:off x="6965950" y="1760222"/>
            <a:ext cx="933450" cy="13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n-Stock Request	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2" name="Google Shape;452;p9"/>
          <p:cNvGrpSpPr/>
          <p:nvPr/>
        </p:nvGrpSpPr>
        <p:grpSpPr>
          <a:xfrm>
            <a:off x="5712461" y="2552699"/>
            <a:ext cx="861059" cy="332740"/>
            <a:chOff x="5712459" y="2552699"/>
            <a:chExt cx="861059" cy="332740"/>
          </a:xfrm>
        </p:grpSpPr>
        <p:sp>
          <p:nvSpPr>
            <p:cNvPr id="453" name="Google Shape;453;p9"/>
            <p:cNvSpPr/>
            <p:nvPr/>
          </p:nvSpPr>
          <p:spPr>
            <a:xfrm>
              <a:off x="5740399" y="2552699"/>
              <a:ext cx="833119" cy="259079"/>
            </a:xfrm>
            <a:custGeom>
              <a:avLst/>
              <a:gdLst/>
              <a:ahLst/>
              <a:cxnLst/>
              <a:rect l="l" t="t" r="r" b="b"/>
              <a:pathLst>
                <a:path w="833120" h="259080" extrusionOk="0">
                  <a:moveTo>
                    <a:pt x="833120" y="0"/>
                  </a:moveTo>
                  <a:lnTo>
                    <a:pt x="0" y="0"/>
                  </a:lnTo>
                  <a:lnTo>
                    <a:pt x="0" y="25907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712459" y="2804159"/>
              <a:ext cx="54610" cy="81280"/>
            </a:xfrm>
            <a:custGeom>
              <a:avLst/>
              <a:gdLst/>
              <a:ahLst/>
              <a:cxnLst/>
              <a:rect l="l" t="t" r="r" b="b"/>
              <a:pathLst>
                <a:path w="54610" h="81280" extrusionOk="0">
                  <a:moveTo>
                    <a:pt x="54610" y="0"/>
                  </a:moveTo>
                  <a:lnTo>
                    <a:pt x="0" y="0"/>
                  </a:lnTo>
                  <a:lnTo>
                    <a:pt x="27939" y="81279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9"/>
          <p:cNvSpPr txBox="1"/>
          <p:nvPr/>
        </p:nvSpPr>
        <p:spPr>
          <a:xfrm>
            <a:off x="5796279" y="2623820"/>
            <a:ext cx="539750" cy="25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Data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6" name="Google Shape;456;p9"/>
          <p:cNvGrpSpPr/>
          <p:nvPr/>
        </p:nvGrpSpPr>
        <p:grpSpPr>
          <a:xfrm>
            <a:off x="5574029" y="2190750"/>
            <a:ext cx="54610" cy="694690"/>
            <a:chOff x="5574029" y="2190750"/>
            <a:chExt cx="54610" cy="694690"/>
          </a:xfrm>
        </p:grpSpPr>
        <p:sp>
          <p:nvSpPr>
            <p:cNvPr id="457" name="Google Shape;457;p9"/>
            <p:cNvSpPr/>
            <p:nvPr/>
          </p:nvSpPr>
          <p:spPr>
            <a:xfrm>
              <a:off x="5600699" y="2265680"/>
              <a:ext cx="0" cy="619760"/>
            </a:xfrm>
            <a:custGeom>
              <a:avLst/>
              <a:gdLst/>
              <a:ahLst/>
              <a:cxnLst/>
              <a:rect l="l" t="t" r="r" b="b"/>
              <a:pathLst>
                <a:path w="120000" h="619760" extrusionOk="0">
                  <a:moveTo>
                    <a:pt x="0" y="61976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74029" y="2190750"/>
              <a:ext cx="54610" cy="81280"/>
            </a:xfrm>
            <a:custGeom>
              <a:avLst/>
              <a:gdLst/>
              <a:ahLst/>
              <a:cxnLst/>
              <a:rect l="l" t="t" r="r" b="b"/>
              <a:pathLst>
                <a:path w="54610" h="81280" extrusionOk="0">
                  <a:moveTo>
                    <a:pt x="26670" y="0"/>
                  </a:moveTo>
                  <a:lnTo>
                    <a:pt x="0" y="81279"/>
                  </a:lnTo>
                  <a:lnTo>
                    <a:pt x="54610" y="81279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9" name="Google Shape;459;p9"/>
          <p:cNvSpPr txBox="1"/>
          <p:nvPr/>
        </p:nvSpPr>
        <p:spPr>
          <a:xfrm>
            <a:off x="5626100" y="2200910"/>
            <a:ext cx="415290" cy="44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050" rIns="0" bIns="0" anchor="t" anchorCtr="0">
            <a:spAutoFit/>
          </a:bodyPr>
          <a:lstStyle/>
          <a:p>
            <a:pPr marL="12700" marR="5080" lvl="0" indent="0" algn="l" rtl="0">
              <a:lnSpc>
                <a:spcPct val="1148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 Message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9"/>
          <p:cNvSpPr/>
          <p:nvPr/>
        </p:nvSpPr>
        <p:spPr>
          <a:xfrm>
            <a:off x="6517640" y="3163572"/>
            <a:ext cx="1027430" cy="416559"/>
          </a:xfrm>
          <a:custGeom>
            <a:avLst/>
            <a:gdLst/>
            <a:ahLst/>
            <a:cxnLst/>
            <a:rect l="l" t="t" r="r" b="b"/>
            <a:pathLst>
              <a:path w="1027429" h="416560" extrusionOk="0">
                <a:moveTo>
                  <a:pt x="1027429" y="0"/>
                </a:moveTo>
                <a:lnTo>
                  <a:pt x="0" y="0"/>
                </a:lnTo>
                <a:lnTo>
                  <a:pt x="0" y="416559"/>
                </a:lnTo>
                <a:lnTo>
                  <a:pt x="1027429" y="41655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9"/>
          <p:cNvSpPr txBox="1"/>
          <p:nvPr/>
        </p:nvSpPr>
        <p:spPr>
          <a:xfrm>
            <a:off x="6960869" y="3229612"/>
            <a:ext cx="379730" cy="44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00" rIns="0" bIns="0" anchor="t" anchorCtr="0">
            <a:spAutoFit/>
          </a:bodyPr>
          <a:lstStyle/>
          <a:p>
            <a:pPr marL="12700" marR="5080" lvl="0" indent="0" algn="l" rtl="0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Pending  Orders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9"/>
          <p:cNvSpPr/>
          <p:nvPr/>
        </p:nvSpPr>
        <p:spPr>
          <a:xfrm>
            <a:off x="6753859" y="3163572"/>
            <a:ext cx="39370" cy="416559"/>
          </a:xfrm>
          <a:custGeom>
            <a:avLst/>
            <a:gdLst/>
            <a:ahLst/>
            <a:cxnLst/>
            <a:rect l="l" t="t" r="r" b="b"/>
            <a:pathLst>
              <a:path w="39370" h="416560" extrusionOk="0">
                <a:moveTo>
                  <a:pt x="0" y="416559"/>
                </a:moveTo>
                <a:lnTo>
                  <a:pt x="0" y="0"/>
                </a:lnTo>
                <a:lnTo>
                  <a:pt x="3937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9"/>
          <p:cNvSpPr txBox="1"/>
          <p:nvPr/>
        </p:nvSpPr>
        <p:spPr>
          <a:xfrm>
            <a:off x="6519546" y="3300731"/>
            <a:ext cx="233679" cy="13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539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D1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9"/>
          <p:cNvSpPr txBox="1"/>
          <p:nvPr/>
        </p:nvSpPr>
        <p:spPr>
          <a:xfrm>
            <a:off x="7054852" y="2882900"/>
            <a:ext cx="276225" cy="44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050" rIns="0" bIns="0" anchor="t" anchorCtr="0">
            <a:spAutoFit/>
          </a:bodyPr>
          <a:lstStyle/>
          <a:p>
            <a:pPr marL="12700" marR="5080" lvl="0" indent="0" algn="l" rtl="0">
              <a:lnSpc>
                <a:spcPct val="1148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 Data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" name="Google Shape;465;p9"/>
          <p:cNvGrpSpPr/>
          <p:nvPr/>
        </p:nvGrpSpPr>
        <p:grpSpPr>
          <a:xfrm>
            <a:off x="6962140" y="2885439"/>
            <a:ext cx="915670" cy="861060"/>
            <a:chOff x="6962140" y="2885439"/>
            <a:chExt cx="915670" cy="861060"/>
          </a:xfrm>
        </p:grpSpPr>
        <p:sp>
          <p:nvSpPr>
            <p:cNvPr id="466" name="Google Shape;466;p9"/>
            <p:cNvSpPr/>
            <p:nvPr/>
          </p:nvSpPr>
          <p:spPr>
            <a:xfrm>
              <a:off x="6990080" y="2885439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w="120000" h="204469" extrusionOk="0">
                  <a:moveTo>
                    <a:pt x="0" y="0"/>
                  </a:moveTo>
                  <a:lnTo>
                    <a:pt x="0" y="20447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6962140" y="3082289"/>
              <a:ext cx="54610" cy="81280"/>
            </a:xfrm>
            <a:custGeom>
              <a:avLst/>
              <a:gdLst/>
              <a:ahLst/>
              <a:cxnLst/>
              <a:rect l="l" t="t" r="r" b="b"/>
              <a:pathLst>
                <a:path w="54609" h="81280" extrusionOk="0">
                  <a:moveTo>
                    <a:pt x="54609" y="0"/>
                  </a:moveTo>
                  <a:lnTo>
                    <a:pt x="0" y="0"/>
                  </a:lnTo>
                  <a:lnTo>
                    <a:pt x="27939" y="8128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7350760" y="3580129"/>
              <a:ext cx="453390" cy="139700"/>
            </a:xfrm>
            <a:custGeom>
              <a:avLst/>
              <a:gdLst/>
              <a:ahLst/>
              <a:cxnLst/>
              <a:rect l="l" t="t" r="r" b="b"/>
              <a:pathLst>
                <a:path w="453390" h="139700" extrusionOk="0">
                  <a:moveTo>
                    <a:pt x="453390" y="139700"/>
                  </a:moveTo>
                  <a:lnTo>
                    <a:pt x="0" y="13970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7796530" y="3691889"/>
              <a:ext cx="81280" cy="54610"/>
            </a:xfrm>
            <a:custGeom>
              <a:avLst/>
              <a:gdLst/>
              <a:ahLst/>
              <a:cxnLst/>
              <a:rect l="l" t="t" r="r" b="b"/>
              <a:pathLst>
                <a:path w="81279" h="54610" extrusionOk="0">
                  <a:moveTo>
                    <a:pt x="0" y="0"/>
                  </a:moveTo>
                  <a:lnTo>
                    <a:pt x="0" y="54610"/>
                  </a:lnTo>
                  <a:lnTo>
                    <a:pt x="81279" y="27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0" name="Google Shape;470;p9"/>
          <p:cNvSpPr txBox="1"/>
          <p:nvPr/>
        </p:nvSpPr>
        <p:spPr>
          <a:xfrm>
            <a:off x="7296150" y="3735070"/>
            <a:ext cx="516890" cy="25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Data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1" name="Google Shape;471;p9"/>
          <p:cNvGrpSpPr/>
          <p:nvPr/>
        </p:nvGrpSpPr>
        <p:grpSpPr>
          <a:xfrm>
            <a:off x="4767580" y="1497329"/>
            <a:ext cx="3749040" cy="3194050"/>
            <a:chOff x="4767580" y="1497329"/>
            <a:chExt cx="3749040" cy="3194050"/>
          </a:xfrm>
        </p:grpSpPr>
        <p:sp>
          <p:nvSpPr>
            <p:cNvPr id="472" name="Google Shape;472;p9"/>
            <p:cNvSpPr/>
            <p:nvPr/>
          </p:nvSpPr>
          <p:spPr>
            <a:xfrm>
              <a:off x="8322310" y="2265679"/>
              <a:ext cx="0" cy="842010"/>
            </a:xfrm>
            <a:custGeom>
              <a:avLst/>
              <a:gdLst/>
              <a:ahLst/>
              <a:cxnLst/>
              <a:rect l="l" t="t" r="r" b="b"/>
              <a:pathLst>
                <a:path w="120000" h="842010" extrusionOk="0">
                  <a:moveTo>
                    <a:pt x="0" y="84201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8295640" y="2190750"/>
              <a:ext cx="54610" cy="81280"/>
            </a:xfrm>
            <a:custGeom>
              <a:avLst/>
              <a:gdLst/>
              <a:ahLst/>
              <a:cxnLst/>
              <a:rect l="l" t="t" r="r" b="b"/>
              <a:pathLst>
                <a:path w="54609" h="81280" extrusionOk="0">
                  <a:moveTo>
                    <a:pt x="26669" y="0"/>
                  </a:moveTo>
                  <a:lnTo>
                    <a:pt x="0" y="81279"/>
                  </a:lnTo>
                  <a:lnTo>
                    <a:pt x="54609" y="81279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4767580" y="1497329"/>
              <a:ext cx="3749040" cy="3166110"/>
            </a:xfrm>
            <a:custGeom>
              <a:avLst/>
              <a:gdLst/>
              <a:ahLst/>
              <a:cxnLst/>
              <a:rect l="l" t="t" r="r" b="b"/>
              <a:pathLst>
                <a:path w="3749040" h="3166110" extrusionOk="0">
                  <a:moveTo>
                    <a:pt x="3749040" y="278130"/>
                  </a:moveTo>
                  <a:lnTo>
                    <a:pt x="3749040" y="0"/>
                  </a:lnTo>
                  <a:lnTo>
                    <a:pt x="0" y="0"/>
                  </a:lnTo>
                </a:path>
                <a:path w="3749040" h="3166110" extrusionOk="0">
                  <a:moveTo>
                    <a:pt x="0" y="3166110"/>
                  </a:moveTo>
                  <a:lnTo>
                    <a:pt x="0" y="0"/>
                  </a:lnTo>
                </a:path>
                <a:path w="3749040" h="3166110" extrusionOk="0">
                  <a:moveTo>
                    <a:pt x="0" y="3166110"/>
                  </a:moveTo>
                  <a:lnTo>
                    <a:pt x="1092200" y="316611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5853430" y="4636769"/>
              <a:ext cx="81280" cy="54610"/>
            </a:xfrm>
            <a:custGeom>
              <a:avLst/>
              <a:gdLst/>
              <a:ahLst/>
              <a:cxnLst/>
              <a:rect l="l" t="t" r="r" b="b"/>
              <a:pathLst>
                <a:path w="81279" h="54610" extrusionOk="0">
                  <a:moveTo>
                    <a:pt x="0" y="0"/>
                  </a:moveTo>
                  <a:lnTo>
                    <a:pt x="0" y="54609"/>
                  </a:lnTo>
                  <a:lnTo>
                    <a:pt x="81280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5045710" y="2265679"/>
              <a:ext cx="889000" cy="2203450"/>
            </a:xfrm>
            <a:custGeom>
              <a:avLst/>
              <a:gdLst/>
              <a:ahLst/>
              <a:cxnLst/>
              <a:rect l="l" t="t" r="r" b="b"/>
              <a:pathLst>
                <a:path w="889000" h="2203450" extrusionOk="0">
                  <a:moveTo>
                    <a:pt x="889000" y="2203450"/>
                  </a:moveTo>
                  <a:lnTo>
                    <a:pt x="0" y="220345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5019040" y="2190750"/>
              <a:ext cx="54610" cy="81280"/>
            </a:xfrm>
            <a:custGeom>
              <a:avLst/>
              <a:gdLst/>
              <a:ahLst/>
              <a:cxnLst/>
              <a:rect l="l" t="t" r="r" b="b"/>
              <a:pathLst>
                <a:path w="54610" h="81280" extrusionOk="0">
                  <a:moveTo>
                    <a:pt x="26670" y="0"/>
                  </a:moveTo>
                  <a:lnTo>
                    <a:pt x="0" y="81279"/>
                  </a:lnTo>
                  <a:lnTo>
                    <a:pt x="54610" y="81279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5184140" y="2190750"/>
              <a:ext cx="675640" cy="2000250"/>
            </a:xfrm>
            <a:custGeom>
              <a:avLst/>
              <a:gdLst/>
              <a:ahLst/>
              <a:cxnLst/>
              <a:rect l="l" t="t" r="r" b="b"/>
              <a:pathLst>
                <a:path w="675639" h="2000250" extrusionOk="0">
                  <a:moveTo>
                    <a:pt x="675639" y="2000250"/>
                  </a:moveTo>
                  <a:lnTo>
                    <a:pt x="0" y="200025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5853430" y="4164330"/>
              <a:ext cx="81280" cy="54610"/>
            </a:xfrm>
            <a:custGeom>
              <a:avLst/>
              <a:gdLst/>
              <a:ahLst/>
              <a:cxnLst/>
              <a:rect l="l" t="t" r="r" b="b"/>
              <a:pathLst>
                <a:path w="81279" h="54610" extrusionOk="0">
                  <a:moveTo>
                    <a:pt x="0" y="0"/>
                  </a:moveTo>
                  <a:lnTo>
                    <a:pt x="0" y="54610"/>
                  </a:lnTo>
                  <a:lnTo>
                    <a:pt x="81280" y="26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0" name="Google Shape;480;p9"/>
          <p:cNvSpPr txBox="1"/>
          <p:nvPr/>
        </p:nvSpPr>
        <p:spPr>
          <a:xfrm>
            <a:off x="8406130" y="2465072"/>
            <a:ext cx="403860" cy="30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00" rIns="0" bIns="0" anchor="t" anchorCtr="0">
            <a:spAutoFit/>
          </a:bodyPr>
          <a:lstStyle/>
          <a:p>
            <a:pPr marL="12700" marR="5080" lvl="0" indent="0" algn="l" rtl="0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Shipping  Order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9"/>
          <p:cNvSpPr txBox="1"/>
          <p:nvPr/>
        </p:nvSpPr>
        <p:spPr>
          <a:xfrm>
            <a:off x="4138929" y="3159760"/>
            <a:ext cx="586740" cy="44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050" rIns="0" bIns="0" anchor="t" anchorCtr="0">
            <a:spAutoFit/>
          </a:bodyPr>
          <a:lstStyle/>
          <a:p>
            <a:pPr marL="12700" marR="5080" lvl="0" indent="0" algn="l" rtl="0">
              <a:lnSpc>
                <a:spcPct val="1148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Shipping  Confirmation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9"/>
          <p:cNvSpPr txBox="1"/>
          <p:nvPr/>
        </p:nvSpPr>
        <p:spPr>
          <a:xfrm>
            <a:off x="5209540" y="4287520"/>
            <a:ext cx="332740" cy="25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Invoice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9"/>
          <p:cNvSpPr txBox="1"/>
          <p:nvPr/>
        </p:nvSpPr>
        <p:spPr>
          <a:xfrm>
            <a:off x="5250179" y="4011929"/>
            <a:ext cx="405130" cy="25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9"/>
          <p:cNvSpPr/>
          <p:nvPr/>
        </p:nvSpPr>
        <p:spPr>
          <a:xfrm>
            <a:off x="5546090" y="5163822"/>
            <a:ext cx="1027430" cy="416559"/>
          </a:xfrm>
          <a:custGeom>
            <a:avLst/>
            <a:gdLst/>
            <a:ahLst/>
            <a:cxnLst/>
            <a:rect l="l" t="t" r="r" b="b"/>
            <a:pathLst>
              <a:path w="1027429" h="416560" extrusionOk="0">
                <a:moveTo>
                  <a:pt x="1027430" y="0"/>
                </a:moveTo>
                <a:lnTo>
                  <a:pt x="0" y="0"/>
                </a:lnTo>
                <a:lnTo>
                  <a:pt x="0" y="416559"/>
                </a:lnTo>
                <a:lnTo>
                  <a:pt x="1027430" y="41655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9"/>
          <p:cNvSpPr txBox="1"/>
          <p:nvPr/>
        </p:nvSpPr>
        <p:spPr>
          <a:xfrm>
            <a:off x="5990590" y="5228592"/>
            <a:ext cx="504190" cy="44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00" rIns="0" bIns="0" anchor="t" anchorCtr="0">
            <a:spAutoFit/>
          </a:bodyPr>
          <a:lstStyle/>
          <a:p>
            <a:pPr marL="12700" marR="5080" lvl="0" indent="0" algn="l" rtl="0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Accounts  Receivable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9"/>
          <p:cNvSpPr txBox="1"/>
          <p:nvPr/>
        </p:nvSpPr>
        <p:spPr>
          <a:xfrm>
            <a:off x="5546090" y="5163822"/>
            <a:ext cx="234950" cy="27826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0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D2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7" name="Google Shape;487;p9"/>
          <p:cNvGrpSpPr/>
          <p:nvPr/>
        </p:nvGrpSpPr>
        <p:grpSpPr>
          <a:xfrm>
            <a:off x="6129020" y="4831080"/>
            <a:ext cx="54610" cy="332740"/>
            <a:chOff x="6129020" y="4831080"/>
            <a:chExt cx="54610" cy="332740"/>
          </a:xfrm>
        </p:grpSpPr>
        <p:sp>
          <p:nvSpPr>
            <p:cNvPr id="488" name="Google Shape;488;p9"/>
            <p:cNvSpPr/>
            <p:nvPr/>
          </p:nvSpPr>
          <p:spPr>
            <a:xfrm>
              <a:off x="6156960" y="4831080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120000" h="257810" extrusionOk="0">
                  <a:moveTo>
                    <a:pt x="0" y="0"/>
                  </a:moveTo>
                  <a:lnTo>
                    <a:pt x="0" y="25781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6129020" y="5082540"/>
              <a:ext cx="54610" cy="81280"/>
            </a:xfrm>
            <a:custGeom>
              <a:avLst/>
              <a:gdLst/>
              <a:ahLst/>
              <a:cxnLst/>
              <a:rect l="l" t="t" r="r" b="b"/>
              <a:pathLst>
                <a:path w="54610" h="81279" extrusionOk="0">
                  <a:moveTo>
                    <a:pt x="54609" y="0"/>
                  </a:moveTo>
                  <a:lnTo>
                    <a:pt x="0" y="0"/>
                  </a:lnTo>
                  <a:lnTo>
                    <a:pt x="27939" y="8128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0" name="Google Shape;490;p9"/>
          <p:cNvSpPr txBox="1"/>
          <p:nvPr/>
        </p:nvSpPr>
        <p:spPr>
          <a:xfrm>
            <a:off x="5384800" y="4928870"/>
            <a:ext cx="739140" cy="25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Accounting Data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9"/>
          <p:cNvSpPr txBox="1"/>
          <p:nvPr/>
        </p:nvSpPr>
        <p:spPr>
          <a:xfrm>
            <a:off x="6408420" y="4888229"/>
            <a:ext cx="1162050" cy="25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Accounts Receivable Data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9"/>
          <p:cNvGrpSpPr/>
          <p:nvPr/>
        </p:nvGrpSpPr>
        <p:grpSpPr>
          <a:xfrm>
            <a:off x="6295389" y="3580130"/>
            <a:ext cx="1692910" cy="1583690"/>
            <a:chOff x="6295389" y="3580130"/>
            <a:chExt cx="1692910" cy="1583690"/>
          </a:xfrm>
        </p:grpSpPr>
        <p:sp>
          <p:nvSpPr>
            <p:cNvPr id="493" name="Google Shape;493;p9"/>
            <p:cNvSpPr/>
            <p:nvPr/>
          </p:nvSpPr>
          <p:spPr>
            <a:xfrm>
              <a:off x="6295389" y="5052060"/>
              <a:ext cx="1230630" cy="111760"/>
            </a:xfrm>
            <a:custGeom>
              <a:avLst/>
              <a:gdLst/>
              <a:ahLst/>
              <a:cxnLst/>
              <a:rect l="l" t="t" r="r" b="b"/>
              <a:pathLst>
                <a:path w="1230629" h="111760" extrusionOk="0">
                  <a:moveTo>
                    <a:pt x="0" y="111759"/>
                  </a:moveTo>
                  <a:lnTo>
                    <a:pt x="0" y="0"/>
                  </a:lnTo>
                  <a:lnTo>
                    <a:pt x="332739" y="0"/>
                  </a:lnTo>
                </a:path>
                <a:path w="1230629" h="111760" extrusionOk="0">
                  <a:moveTo>
                    <a:pt x="1230630" y="0"/>
                  </a:moveTo>
                  <a:lnTo>
                    <a:pt x="33273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519669" y="5025390"/>
              <a:ext cx="81280" cy="54610"/>
            </a:xfrm>
            <a:custGeom>
              <a:avLst/>
              <a:gdLst/>
              <a:ahLst/>
              <a:cxnLst/>
              <a:rect l="l" t="t" r="r" b="b"/>
              <a:pathLst>
                <a:path w="81279" h="54610" extrusionOk="0">
                  <a:moveTo>
                    <a:pt x="0" y="0"/>
                  </a:moveTo>
                  <a:lnTo>
                    <a:pt x="0" y="54610"/>
                  </a:lnTo>
                  <a:lnTo>
                    <a:pt x="81279" y="26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6990079" y="3580130"/>
              <a:ext cx="971550" cy="981710"/>
            </a:xfrm>
            <a:custGeom>
              <a:avLst/>
              <a:gdLst/>
              <a:ahLst/>
              <a:cxnLst/>
              <a:rect l="l" t="t" r="r" b="b"/>
              <a:pathLst>
                <a:path w="971550" h="981710" extrusionOk="0">
                  <a:moveTo>
                    <a:pt x="82550" y="833120"/>
                  </a:moveTo>
                  <a:lnTo>
                    <a:pt x="82550" y="0"/>
                  </a:lnTo>
                  <a:lnTo>
                    <a:pt x="0" y="0"/>
                  </a:lnTo>
                </a:path>
                <a:path w="971550" h="981710" extrusionOk="0">
                  <a:moveTo>
                    <a:pt x="805179" y="833120"/>
                  </a:moveTo>
                  <a:lnTo>
                    <a:pt x="82550" y="833120"/>
                  </a:lnTo>
                </a:path>
                <a:path w="971550" h="981710" extrusionOk="0">
                  <a:moveTo>
                    <a:pt x="971550" y="981710"/>
                  </a:moveTo>
                  <a:lnTo>
                    <a:pt x="971550" y="833120"/>
                  </a:lnTo>
                  <a:lnTo>
                    <a:pt x="805179" y="83312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7933689" y="4555490"/>
              <a:ext cx="54610" cy="80010"/>
            </a:xfrm>
            <a:custGeom>
              <a:avLst/>
              <a:gdLst/>
              <a:ahLst/>
              <a:cxnLst/>
              <a:rect l="l" t="t" r="r" b="b"/>
              <a:pathLst>
                <a:path w="54609" h="80010" extrusionOk="0">
                  <a:moveTo>
                    <a:pt x="54609" y="0"/>
                  </a:moveTo>
                  <a:lnTo>
                    <a:pt x="0" y="0"/>
                  </a:lnTo>
                  <a:lnTo>
                    <a:pt x="27939" y="8001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7" name="Google Shape;497;p9"/>
          <p:cNvSpPr txBox="1"/>
          <p:nvPr/>
        </p:nvSpPr>
        <p:spPr>
          <a:xfrm>
            <a:off x="7101840" y="4229100"/>
            <a:ext cx="515620" cy="25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Data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Google Shape;498;p9"/>
          <p:cNvGrpSpPr/>
          <p:nvPr/>
        </p:nvGrpSpPr>
        <p:grpSpPr>
          <a:xfrm>
            <a:off x="6962140" y="5247639"/>
            <a:ext cx="610870" cy="693420"/>
            <a:chOff x="6962140" y="5247639"/>
            <a:chExt cx="610870" cy="693420"/>
          </a:xfrm>
        </p:grpSpPr>
        <p:sp>
          <p:nvSpPr>
            <p:cNvPr id="499" name="Google Shape;499;p9"/>
            <p:cNvSpPr/>
            <p:nvPr/>
          </p:nvSpPr>
          <p:spPr>
            <a:xfrm>
              <a:off x="6990080" y="5247639"/>
              <a:ext cx="582930" cy="619760"/>
            </a:xfrm>
            <a:custGeom>
              <a:avLst/>
              <a:gdLst/>
              <a:ahLst/>
              <a:cxnLst/>
              <a:rect l="l" t="t" r="r" b="b"/>
              <a:pathLst>
                <a:path w="582929" h="619760" extrusionOk="0">
                  <a:moveTo>
                    <a:pt x="582929" y="0"/>
                  </a:moveTo>
                  <a:lnTo>
                    <a:pt x="0" y="0"/>
                  </a:lnTo>
                  <a:lnTo>
                    <a:pt x="0" y="276860"/>
                  </a:lnTo>
                </a:path>
                <a:path w="582929" h="619760" extrusionOk="0">
                  <a:moveTo>
                    <a:pt x="0" y="619760"/>
                  </a:moveTo>
                  <a:lnTo>
                    <a:pt x="0" y="27686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6962140" y="5859779"/>
              <a:ext cx="54610" cy="81280"/>
            </a:xfrm>
            <a:custGeom>
              <a:avLst/>
              <a:gdLst/>
              <a:ahLst/>
              <a:cxnLst/>
              <a:rect l="l" t="t" r="r" b="b"/>
              <a:pathLst>
                <a:path w="54609" h="81279" extrusionOk="0">
                  <a:moveTo>
                    <a:pt x="54609" y="0"/>
                  </a:moveTo>
                  <a:lnTo>
                    <a:pt x="0" y="0"/>
                  </a:lnTo>
                  <a:lnTo>
                    <a:pt x="27939" y="8128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1" name="Google Shape;501;p9"/>
          <p:cNvSpPr txBox="1"/>
          <p:nvPr/>
        </p:nvSpPr>
        <p:spPr>
          <a:xfrm>
            <a:off x="7054852" y="5481322"/>
            <a:ext cx="427355" cy="44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00" rIns="0" bIns="0" anchor="t" anchorCtr="0">
            <a:spAutoFit/>
          </a:bodyPr>
          <a:lstStyle/>
          <a:p>
            <a:pPr marL="12700" marR="5080" lvl="0" indent="0" algn="l" rtl="0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Inventory  Reports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28"/>
          <p:cNvSpPr txBox="1">
            <a:spLocks noGrp="1"/>
          </p:cNvSpPr>
          <p:nvPr>
            <p:ph type="title"/>
          </p:nvPr>
        </p:nvSpPr>
        <p:spPr>
          <a:xfrm>
            <a:off x="64772" y="473709"/>
            <a:ext cx="9014459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03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Identify Entities,Process,Data Stores &amp; Data Flow</a:t>
            </a:r>
            <a:endParaRPr/>
          </a:p>
        </p:txBody>
      </p:sp>
      <p:sp>
        <p:nvSpPr>
          <p:cNvPr id="885" name="Google Shape;885;p28"/>
          <p:cNvSpPr txBox="1"/>
          <p:nvPr/>
        </p:nvSpPr>
        <p:spPr>
          <a:xfrm>
            <a:off x="535942" y="2677159"/>
            <a:ext cx="19621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■</a:t>
            </a:r>
            <a:endParaRPr sz="1800" b="0" i="0" u="none" strike="noStrike" cap="non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86" name="Google Shape;886;p28"/>
          <p:cNvSpPr txBox="1"/>
          <p:nvPr/>
        </p:nvSpPr>
        <p:spPr>
          <a:xfrm>
            <a:off x="535942" y="5265420"/>
            <a:ext cx="19621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■</a:t>
            </a:r>
            <a:endParaRPr sz="1800" b="0" i="0" u="none" strike="noStrike" cap="non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87" name="Google Shape;887;p28"/>
          <p:cNvSpPr txBox="1"/>
          <p:nvPr/>
        </p:nvSpPr>
        <p:spPr>
          <a:xfrm>
            <a:off x="510540" y="1021079"/>
            <a:ext cx="4099560" cy="533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spAutoFit/>
          </a:bodyPr>
          <a:lstStyle/>
          <a:p>
            <a:pPr marL="3810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Entities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0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CC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0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CC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0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CC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Accounting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0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CC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 Check Status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0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CC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2.0 Issue Status Messages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0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CC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3.0 Generate Shipping Order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050" marR="848994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CC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4.0 Manage Accounts  Receivable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0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CC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5.0 Produce Reports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Stores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0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CC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D1 Pending Orders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0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CC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D2 Accounts Receivable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28"/>
          <p:cNvSpPr txBox="1"/>
          <p:nvPr/>
        </p:nvSpPr>
        <p:spPr>
          <a:xfrm>
            <a:off x="4624070" y="998219"/>
            <a:ext cx="2773680" cy="348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600" rIns="0" bIns="0" anchor="t" anchorCtr="0">
            <a:spAutoFit/>
          </a:bodyPr>
          <a:lstStyle/>
          <a:p>
            <a:pPr marL="3810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C"/>
              </a:buClr>
              <a:buSzPts val="210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Flows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0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CC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0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CC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In-Stock Request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0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CC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Data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0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CC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Data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0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CC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Message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0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CC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Shipping Order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0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CC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Data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0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CC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Invoice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28"/>
          <p:cNvSpPr txBox="1"/>
          <p:nvPr/>
        </p:nvSpPr>
        <p:spPr>
          <a:xfrm>
            <a:off x="5081272" y="4460240"/>
            <a:ext cx="2865755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00" rIns="0" bIns="0" anchor="t" anchorCtr="0">
            <a:spAutoFit/>
          </a:bodyPr>
          <a:lstStyle/>
          <a:p>
            <a:pPr marL="3238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98CC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Shipping Confirmation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3850" marR="0" lvl="0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CC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3850" marR="0" lvl="0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CC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Accounting Data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28"/>
          <p:cNvSpPr txBox="1"/>
          <p:nvPr/>
        </p:nvSpPr>
        <p:spPr>
          <a:xfrm>
            <a:off x="5081272" y="5565139"/>
            <a:ext cx="3349625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00" rIns="0" bIns="0" anchor="t" anchorCtr="0">
            <a:spAutoFit/>
          </a:bodyPr>
          <a:lstStyle/>
          <a:p>
            <a:pPr marL="3238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98CC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Accounts Receivable Data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3850" marR="0" lvl="0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CC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Data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3850" marR="0" lvl="0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898CC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Inventory Reports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28"/>
          <p:cNvSpPr/>
          <p:nvPr/>
        </p:nvSpPr>
        <p:spPr>
          <a:xfrm>
            <a:off x="7451090" y="1557019"/>
            <a:ext cx="73660" cy="1440180"/>
          </a:xfrm>
          <a:custGeom>
            <a:avLst/>
            <a:gdLst/>
            <a:ahLst/>
            <a:cxnLst/>
            <a:rect l="l" t="t" r="r" b="b"/>
            <a:pathLst>
              <a:path w="73659" h="1440180" extrusionOk="0">
                <a:moveTo>
                  <a:pt x="0" y="0"/>
                </a:moveTo>
                <a:lnTo>
                  <a:pt x="13791" y="10279"/>
                </a:lnTo>
                <a:lnTo>
                  <a:pt x="25558" y="37464"/>
                </a:lnTo>
                <a:lnTo>
                  <a:pt x="33754" y="76080"/>
                </a:lnTo>
                <a:lnTo>
                  <a:pt x="36829" y="120650"/>
                </a:lnTo>
                <a:lnTo>
                  <a:pt x="36829" y="600709"/>
                </a:lnTo>
                <a:lnTo>
                  <a:pt x="40084" y="644544"/>
                </a:lnTo>
                <a:lnTo>
                  <a:pt x="48577" y="682783"/>
                </a:lnTo>
                <a:lnTo>
                  <a:pt x="60404" y="709830"/>
                </a:lnTo>
                <a:lnTo>
                  <a:pt x="73659" y="720089"/>
                </a:lnTo>
                <a:lnTo>
                  <a:pt x="60404" y="730547"/>
                </a:lnTo>
                <a:lnTo>
                  <a:pt x="48577" y="758031"/>
                </a:lnTo>
                <a:lnTo>
                  <a:pt x="40084" y="796706"/>
                </a:lnTo>
                <a:lnTo>
                  <a:pt x="36829" y="840739"/>
                </a:lnTo>
                <a:lnTo>
                  <a:pt x="36829" y="1320800"/>
                </a:lnTo>
                <a:lnTo>
                  <a:pt x="33754" y="1364634"/>
                </a:lnTo>
                <a:lnTo>
                  <a:pt x="25558" y="1402873"/>
                </a:lnTo>
                <a:lnTo>
                  <a:pt x="13791" y="1429920"/>
                </a:lnTo>
                <a:lnTo>
                  <a:pt x="0" y="144017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28"/>
          <p:cNvSpPr/>
          <p:nvPr/>
        </p:nvSpPr>
        <p:spPr>
          <a:xfrm>
            <a:off x="7666990" y="2708910"/>
            <a:ext cx="73660" cy="648970"/>
          </a:xfrm>
          <a:custGeom>
            <a:avLst/>
            <a:gdLst/>
            <a:ahLst/>
            <a:cxnLst/>
            <a:rect l="l" t="t" r="r" b="b"/>
            <a:pathLst>
              <a:path w="73659" h="648970" extrusionOk="0">
                <a:moveTo>
                  <a:pt x="0" y="0"/>
                </a:moveTo>
                <a:lnTo>
                  <a:pt x="13791" y="4583"/>
                </a:lnTo>
                <a:lnTo>
                  <a:pt x="25558" y="16668"/>
                </a:lnTo>
                <a:lnTo>
                  <a:pt x="33754" y="33754"/>
                </a:lnTo>
                <a:lnTo>
                  <a:pt x="36829" y="53339"/>
                </a:lnTo>
                <a:lnTo>
                  <a:pt x="36829" y="270510"/>
                </a:lnTo>
                <a:lnTo>
                  <a:pt x="40084" y="290095"/>
                </a:lnTo>
                <a:lnTo>
                  <a:pt x="48577" y="307181"/>
                </a:lnTo>
                <a:lnTo>
                  <a:pt x="60404" y="319266"/>
                </a:lnTo>
                <a:lnTo>
                  <a:pt x="73659" y="323850"/>
                </a:lnTo>
                <a:lnTo>
                  <a:pt x="60404" y="328453"/>
                </a:lnTo>
                <a:lnTo>
                  <a:pt x="48577" y="340677"/>
                </a:lnTo>
                <a:lnTo>
                  <a:pt x="40084" y="358139"/>
                </a:lnTo>
                <a:lnTo>
                  <a:pt x="36829" y="378460"/>
                </a:lnTo>
                <a:lnTo>
                  <a:pt x="36829" y="594360"/>
                </a:lnTo>
                <a:lnTo>
                  <a:pt x="33754" y="614679"/>
                </a:lnTo>
                <a:lnTo>
                  <a:pt x="25558" y="632142"/>
                </a:lnTo>
                <a:lnTo>
                  <a:pt x="13791" y="644366"/>
                </a:lnTo>
                <a:lnTo>
                  <a:pt x="0" y="64896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28"/>
          <p:cNvSpPr/>
          <p:nvPr/>
        </p:nvSpPr>
        <p:spPr>
          <a:xfrm>
            <a:off x="7666990" y="3429000"/>
            <a:ext cx="144780" cy="647700"/>
          </a:xfrm>
          <a:custGeom>
            <a:avLst/>
            <a:gdLst/>
            <a:ahLst/>
            <a:cxnLst/>
            <a:rect l="l" t="t" r="r" b="b"/>
            <a:pathLst>
              <a:path w="144779" h="647700" extrusionOk="0">
                <a:moveTo>
                  <a:pt x="0" y="0"/>
                </a:moveTo>
                <a:lnTo>
                  <a:pt x="26848" y="4583"/>
                </a:lnTo>
                <a:lnTo>
                  <a:pt x="50006" y="16668"/>
                </a:lnTo>
                <a:lnTo>
                  <a:pt x="66258" y="33754"/>
                </a:lnTo>
                <a:lnTo>
                  <a:pt x="72389" y="53339"/>
                </a:lnTo>
                <a:lnTo>
                  <a:pt x="72389" y="269239"/>
                </a:lnTo>
                <a:lnTo>
                  <a:pt x="78700" y="289560"/>
                </a:lnTo>
                <a:lnTo>
                  <a:pt x="95250" y="307022"/>
                </a:lnTo>
                <a:lnTo>
                  <a:pt x="118467" y="319246"/>
                </a:lnTo>
                <a:lnTo>
                  <a:pt x="144779" y="323850"/>
                </a:lnTo>
                <a:lnTo>
                  <a:pt x="118467" y="328433"/>
                </a:lnTo>
                <a:lnTo>
                  <a:pt x="95249" y="340518"/>
                </a:lnTo>
                <a:lnTo>
                  <a:pt x="78700" y="357604"/>
                </a:lnTo>
                <a:lnTo>
                  <a:pt x="72389" y="377189"/>
                </a:lnTo>
                <a:lnTo>
                  <a:pt x="72389" y="593089"/>
                </a:lnTo>
                <a:lnTo>
                  <a:pt x="66258" y="613410"/>
                </a:lnTo>
                <a:lnTo>
                  <a:pt x="50006" y="630872"/>
                </a:lnTo>
                <a:lnTo>
                  <a:pt x="26848" y="643096"/>
                </a:lnTo>
                <a:lnTo>
                  <a:pt x="0" y="6477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28"/>
          <p:cNvSpPr/>
          <p:nvPr/>
        </p:nvSpPr>
        <p:spPr>
          <a:xfrm>
            <a:off x="7884159" y="4221479"/>
            <a:ext cx="360680" cy="1224280"/>
          </a:xfrm>
          <a:custGeom>
            <a:avLst/>
            <a:gdLst/>
            <a:ahLst/>
            <a:cxnLst/>
            <a:rect l="l" t="t" r="r" b="b"/>
            <a:pathLst>
              <a:path w="360679" h="1224279" extrusionOk="0">
                <a:moveTo>
                  <a:pt x="0" y="0"/>
                </a:moveTo>
                <a:lnTo>
                  <a:pt x="53380" y="5689"/>
                </a:lnTo>
                <a:lnTo>
                  <a:pt x="102433" y="21132"/>
                </a:lnTo>
                <a:lnTo>
                  <a:pt x="142829" y="43891"/>
                </a:lnTo>
                <a:lnTo>
                  <a:pt x="170240" y="71526"/>
                </a:lnTo>
                <a:lnTo>
                  <a:pt x="180340" y="101600"/>
                </a:lnTo>
                <a:lnTo>
                  <a:pt x="180340" y="509270"/>
                </a:lnTo>
                <a:lnTo>
                  <a:pt x="190439" y="539475"/>
                </a:lnTo>
                <a:lnTo>
                  <a:pt x="217850" y="567425"/>
                </a:lnTo>
                <a:lnTo>
                  <a:pt x="258246" y="590560"/>
                </a:lnTo>
                <a:lnTo>
                  <a:pt x="307299" y="606318"/>
                </a:lnTo>
                <a:lnTo>
                  <a:pt x="360680" y="612140"/>
                </a:lnTo>
                <a:lnTo>
                  <a:pt x="307299" y="617829"/>
                </a:lnTo>
                <a:lnTo>
                  <a:pt x="258246" y="633272"/>
                </a:lnTo>
                <a:lnTo>
                  <a:pt x="217850" y="656031"/>
                </a:lnTo>
                <a:lnTo>
                  <a:pt x="190439" y="683666"/>
                </a:lnTo>
                <a:lnTo>
                  <a:pt x="180340" y="713740"/>
                </a:lnTo>
                <a:lnTo>
                  <a:pt x="180340" y="1121410"/>
                </a:lnTo>
                <a:lnTo>
                  <a:pt x="170240" y="1151615"/>
                </a:lnTo>
                <a:lnTo>
                  <a:pt x="142829" y="1179565"/>
                </a:lnTo>
                <a:lnTo>
                  <a:pt x="102433" y="1202700"/>
                </a:lnTo>
                <a:lnTo>
                  <a:pt x="53380" y="1218458"/>
                </a:lnTo>
                <a:lnTo>
                  <a:pt x="0" y="122428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28"/>
          <p:cNvSpPr/>
          <p:nvPr/>
        </p:nvSpPr>
        <p:spPr>
          <a:xfrm>
            <a:off x="8317230" y="5633720"/>
            <a:ext cx="360680" cy="1035050"/>
          </a:xfrm>
          <a:custGeom>
            <a:avLst/>
            <a:gdLst/>
            <a:ahLst/>
            <a:cxnLst/>
            <a:rect l="l" t="t" r="r" b="b"/>
            <a:pathLst>
              <a:path w="360679" h="1035050" extrusionOk="0">
                <a:moveTo>
                  <a:pt x="0" y="0"/>
                </a:moveTo>
                <a:lnTo>
                  <a:pt x="52892" y="4836"/>
                </a:lnTo>
                <a:lnTo>
                  <a:pt x="101884" y="17962"/>
                </a:lnTo>
                <a:lnTo>
                  <a:pt x="142463" y="37307"/>
                </a:lnTo>
                <a:lnTo>
                  <a:pt x="180340" y="86359"/>
                </a:lnTo>
                <a:lnTo>
                  <a:pt x="180340" y="431799"/>
                </a:lnTo>
                <a:lnTo>
                  <a:pt x="190317" y="457362"/>
                </a:lnTo>
                <a:lnTo>
                  <a:pt x="217484" y="480852"/>
                </a:lnTo>
                <a:lnTo>
                  <a:pt x="257698" y="500197"/>
                </a:lnTo>
                <a:lnTo>
                  <a:pt x="306811" y="513323"/>
                </a:lnTo>
                <a:lnTo>
                  <a:pt x="360679" y="518159"/>
                </a:lnTo>
                <a:lnTo>
                  <a:pt x="306811" y="522864"/>
                </a:lnTo>
                <a:lnTo>
                  <a:pt x="257698" y="535675"/>
                </a:lnTo>
                <a:lnTo>
                  <a:pt x="217484" y="554644"/>
                </a:lnTo>
                <a:lnTo>
                  <a:pt x="190317" y="577819"/>
                </a:lnTo>
                <a:lnTo>
                  <a:pt x="180340" y="603249"/>
                </a:lnTo>
                <a:lnTo>
                  <a:pt x="180340" y="948689"/>
                </a:lnTo>
                <a:lnTo>
                  <a:pt x="170119" y="974252"/>
                </a:lnTo>
                <a:lnTo>
                  <a:pt x="142463" y="997742"/>
                </a:lnTo>
                <a:lnTo>
                  <a:pt x="101884" y="1017087"/>
                </a:lnTo>
                <a:lnTo>
                  <a:pt x="52892" y="1030213"/>
                </a:lnTo>
                <a:lnTo>
                  <a:pt x="0" y="103504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28"/>
          <p:cNvSpPr txBox="1"/>
          <p:nvPr/>
        </p:nvSpPr>
        <p:spPr>
          <a:xfrm>
            <a:off x="7674611" y="2159000"/>
            <a:ext cx="3435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28"/>
          <p:cNvSpPr txBox="1"/>
          <p:nvPr/>
        </p:nvSpPr>
        <p:spPr>
          <a:xfrm>
            <a:off x="7890511" y="2886709"/>
            <a:ext cx="3435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28"/>
          <p:cNvSpPr txBox="1"/>
          <p:nvPr/>
        </p:nvSpPr>
        <p:spPr>
          <a:xfrm>
            <a:off x="7964171" y="3606800"/>
            <a:ext cx="3435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3.0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28"/>
          <p:cNvSpPr txBox="1"/>
          <p:nvPr/>
        </p:nvSpPr>
        <p:spPr>
          <a:xfrm>
            <a:off x="8322311" y="4686300"/>
            <a:ext cx="3435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4.0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28"/>
          <p:cNvSpPr txBox="1"/>
          <p:nvPr/>
        </p:nvSpPr>
        <p:spPr>
          <a:xfrm>
            <a:off x="8721092" y="5984240"/>
            <a:ext cx="3435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5.0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9"/>
          <p:cNvSpPr txBox="1"/>
          <p:nvPr/>
        </p:nvSpPr>
        <p:spPr>
          <a:xfrm>
            <a:off x="3404870" y="5212079"/>
            <a:ext cx="2104390" cy="58091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9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ACCOUNTING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29"/>
          <p:cNvSpPr txBox="1"/>
          <p:nvPr/>
        </p:nvSpPr>
        <p:spPr>
          <a:xfrm>
            <a:off x="6111240" y="1003302"/>
            <a:ext cx="2104390" cy="57708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75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29"/>
          <p:cNvSpPr txBox="1"/>
          <p:nvPr/>
        </p:nvSpPr>
        <p:spPr>
          <a:xfrm>
            <a:off x="1000760" y="1003302"/>
            <a:ext cx="2104390" cy="57708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195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29"/>
          <p:cNvSpPr/>
          <p:nvPr/>
        </p:nvSpPr>
        <p:spPr>
          <a:xfrm>
            <a:off x="3705859" y="2205989"/>
            <a:ext cx="1803400" cy="1803400"/>
          </a:xfrm>
          <a:custGeom>
            <a:avLst/>
            <a:gdLst/>
            <a:ahLst/>
            <a:cxnLst/>
            <a:rect l="l" t="t" r="r" b="b"/>
            <a:pathLst>
              <a:path w="1803400" h="1803400" extrusionOk="0">
                <a:moveTo>
                  <a:pt x="190500" y="1803400"/>
                </a:moveTo>
                <a:lnTo>
                  <a:pt x="1612900" y="1803400"/>
                </a:lnTo>
                <a:lnTo>
                  <a:pt x="1656642" y="1798379"/>
                </a:lnTo>
                <a:lnTo>
                  <a:pt x="1696764" y="1784072"/>
                </a:lnTo>
                <a:lnTo>
                  <a:pt x="1732131" y="1761612"/>
                </a:lnTo>
                <a:lnTo>
                  <a:pt x="1761612" y="1732131"/>
                </a:lnTo>
                <a:lnTo>
                  <a:pt x="1784072" y="1696764"/>
                </a:lnTo>
                <a:lnTo>
                  <a:pt x="1798379" y="1656642"/>
                </a:lnTo>
                <a:lnTo>
                  <a:pt x="1803400" y="1612900"/>
                </a:lnTo>
                <a:lnTo>
                  <a:pt x="1803400" y="190500"/>
                </a:lnTo>
                <a:lnTo>
                  <a:pt x="1798379" y="146757"/>
                </a:lnTo>
                <a:lnTo>
                  <a:pt x="1784072" y="106635"/>
                </a:lnTo>
                <a:lnTo>
                  <a:pt x="1761612" y="71268"/>
                </a:lnTo>
                <a:lnTo>
                  <a:pt x="1732131" y="41787"/>
                </a:lnTo>
                <a:lnTo>
                  <a:pt x="1696764" y="19327"/>
                </a:lnTo>
                <a:lnTo>
                  <a:pt x="1656642" y="5020"/>
                </a:lnTo>
                <a:lnTo>
                  <a:pt x="1612900" y="0"/>
                </a:lnTo>
                <a:lnTo>
                  <a:pt x="190500" y="0"/>
                </a:lnTo>
                <a:lnTo>
                  <a:pt x="146757" y="5020"/>
                </a:lnTo>
                <a:lnTo>
                  <a:pt x="106635" y="19327"/>
                </a:lnTo>
                <a:lnTo>
                  <a:pt x="71268" y="41787"/>
                </a:lnTo>
                <a:lnTo>
                  <a:pt x="41787" y="71268"/>
                </a:lnTo>
                <a:lnTo>
                  <a:pt x="19327" y="106635"/>
                </a:lnTo>
                <a:lnTo>
                  <a:pt x="5020" y="146757"/>
                </a:lnTo>
                <a:lnTo>
                  <a:pt x="0" y="190500"/>
                </a:lnTo>
                <a:lnTo>
                  <a:pt x="0" y="1612900"/>
                </a:lnTo>
                <a:lnTo>
                  <a:pt x="5020" y="1656642"/>
                </a:lnTo>
                <a:lnTo>
                  <a:pt x="19327" y="1696764"/>
                </a:lnTo>
                <a:lnTo>
                  <a:pt x="41787" y="1732131"/>
                </a:lnTo>
                <a:lnTo>
                  <a:pt x="71268" y="1761612"/>
                </a:lnTo>
                <a:lnTo>
                  <a:pt x="106635" y="1784072"/>
                </a:lnTo>
                <a:lnTo>
                  <a:pt x="146757" y="1798379"/>
                </a:lnTo>
                <a:lnTo>
                  <a:pt x="190500" y="18034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29"/>
          <p:cNvSpPr txBox="1"/>
          <p:nvPr/>
        </p:nvSpPr>
        <p:spPr>
          <a:xfrm>
            <a:off x="4533900" y="2434591"/>
            <a:ext cx="146050" cy="28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29"/>
          <p:cNvSpPr txBox="1"/>
          <p:nvPr/>
        </p:nvSpPr>
        <p:spPr>
          <a:xfrm>
            <a:off x="4055744" y="3195264"/>
            <a:ext cx="1708152" cy="334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5080" lvl="0" indent="76200" algn="l" rtl="0">
              <a:lnSpc>
                <a:spcPct val="118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 System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1" name="Google Shape;911;p29"/>
          <p:cNvGrpSpPr/>
          <p:nvPr/>
        </p:nvGrpSpPr>
        <p:grpSpPr>
          <a:xfrm>
            <a:off x="2145031" y="1905002"/>
            <a:ext cx="116839" cy="1141729"/>
            <a:chOff x="2145029" y="1905000"/>
            <a:chExt cx="116839" cy="1141729"/>
          </a:xfrm>
        </p:grpSpPr>
        <p:sp>
          <p:nvSpPr>
            <p:cNvPr id="912" name="Google Shape;912;p29"/>
            <p:cNvSpPr/>
            <p:nvPr/>
          </p:nvSpPr>
          <p:spPr>
            <a:xfrm>
              <a:off x="2203449" y="2066289"/>
              <a:ext cx="0" cy="980440"/>
            </a:xfrm>
            <a:custGeom>
              <a:avLst/>
              <a:gdLst/>
              <a:ahLst/>
              <a:cxnLst/>
              <a:rect l="l" t="t" r="r" b="b"/>
              <a:pathLst>
                <a:path w="120000" h="980439" extrusionOk="0">
                  <a:moveTo>
                    <a:pt x="0" y="98043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2145029" y="1905000"/>
              <a:ext cx="116839" cy="175260"/>
            </a:xfrm>
            <a:custGeom>
              <a:avLst/>
              <a:gdLst/>
              <a:ahLst/>
              <a:cxnLst/>
              <a:rect l="l" t="t" r="r" b="b"/>
              <a:pathLst>
                <a:path w="116839" h="175260" extrusionOk="0">
                  <a:moveTo>
                    <a:pt x="58419" y="0"/>
                  </a:moveTo>
                  <a:lnTo>
                    <a:pt x="0" y="175260"/>
                  </a:lnTo>
                  <a:lnTo>
                    <a:pt x="116839" y="175260"/>
                  </a:lnTo>
                  <a:lnTo>
                    <a:pt x="584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29"/>
          <p:cNvGrpSpPr/>
          <p:nvPr/>
        </p:nvGrpSpPr>
        <p:grpSpPr>
          <a:xfrm>
            <a:off x="6954521" y="1905002"/>
            <a:ext cx="116839" cy="1141729"/>
            <a:chOff x="6954519" y="1905000"/>
            <a:chExt cx="116839" cy="1141729"/>
          </a:xfrm>
        </p:grpSpPr>
        <p:sp>
          <p:nvSpPr>
            <p:cNvPr id="915" name="Google Shape;915;p29"/>
            <p:cNvSpPr/>
            <p:nvPr/>
          </p:nvSpPr>
          <p:spPr>
            <a:xfrm>
              <a:off x="7012939" y="2066289"/>
              <a:ext cx="0" cy="980440"/>
            </a:xfrm>
            <a:custGeom>
              <a:avLst/>
              <a:gdLst/>
              <a:ahLst/>
              <a:cxnLst/>
              <a:rect l="l" t="t" r="r" b="b"/>
              <a:pathLst>
                <a:path w="120000" h="980439" extrusionOk="0">
                  <a:moveTo>
                    <a:pt x="0" y="98043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6954519" y="1905000"/>
              <a:ext cx="116839" cy="175260"/>
            </a:xfrm>
            <a:custGeom>
              <a:avLst/>
              <a:gdLst/>
              <a:ahLst/>
              <a:cxnLst/>
              <a:rect l="l" t="t" r="r" b="b"/>
              <a:pathLst>
                <a:path w="116840" h="175260" extrusionOk="0">
                  <a:moveTo>
                    <a:pt x="58420" y="0"/>
                  </a:moveTo>
                  <a:lnTo>
                    <a:pt x="0" y="175260"/>
                  </a:lnTo>
                  <a:lnTo>
                    <a:pt x="116839" y="17526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29"/>
          <p:cNvGrpSpPr/>
          <p:nvPr/>
        </p:nvGrpSpPr>
        <p:grpSpPr>
          <a:xfrm>
            <a:off x="1663702" y="1245869"/>
            <a:ext cx="5830569" cy="3966210"/>
            <a:chOff x="1663700" y="1245869"/>
            <a:chExt cx="5830569" cy="3966210"/>
          </a:xfrm>
        </p:grpSpPr>
        <p:sp>
          <p:nvSpPr>
            <p:cNvPr id="918" name="Google Shape;918;p29"/>
            <p:cNvSpPr/>
            <p:nvPr/>
          </p:nvSpPr>
          <p:spPr>
            <a:xfrm>
              <a:off x="3105150" y="1604009"/>
              <a:ext cx="2404110" cy="1202690"/>
            </a:xfrm>
            <a:custGeom>
              <a:avLst/>
              <a:gdLst/>
              <a:ahLst/>
              <a:cxnLst/>
              <a:rect l="l" t="t" r="r" b="b"/>
              <a:pathLst>
                <a:path w="2404110" h="1202689" extrusionOk="0">
                  <a:moveTo>
                    <a:pt x="600710" y="1202689"/>
                  </a:moveTo>
                  <a:lnTo>
                    <a:pt x="2404110" y="1202689"/>
                  </a:lnTo>
                </a:path>
                <a:path w="2404110" h="1202689" extrusionOk="0">
                  <a:moveTo>
                    <a:pt x="0" y="0"/>
                  </a:moveTo>
                  <a:lnTo>
                    <a:pt x="1201420" y="0"/>
                  </a:lnTo>
                  <a:lnTo>
                    <a:pt x="1201420" y="44068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4249420" y="2029459"/>
              <a:ext cx="116839" cy="176530"/>
            </a:xfrm>
            <a:custGeom>
              <a:avLst/>
              <a:gdLst/>
              <a:ahLst/>
              <a:cxnLst/>
              <a:rect l="l" t="t" r="r" b="b"/>
              <a:pathLst>
                <a:path w="116839" h="176530" extrusionOk="0">
                  <a:moveTo>
                    <a:pt x="116839" y="0"/>
                  </a:moveTo>
                  <a:lnTo>
                    <a:pt x="0" y="0"/>
                  </a:lnTo>
                  <a:lnTo>
                    <a:pt x="57150" y="176529"/>
                  </a:lnTo>
                  <a:lnTo>
                    <a:pt x="1168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29"/>
            <p:cNvSpPr/>
            <p:nvPr/>
          </p:nvSpPr>
          <p:spPr>
            <a:xfrm>
              <a:off x="3105150" y="1303019"/>
              <a:ext cx="1502410" cy="741680"/>
            </a:xfrm>
            <a:custGeom>
              <a:avLst/>
              <a:gdLst/>
              <a:ahLst/>
              <a:cxnLst/>
              <a:rect l="l" t="t" r="r" b="b"/>
              <a:pathLst>
                <a:path w="1502410" h="741680" extrusionOk="0">
                  <a:moveTo>
                    <a:pt x="0" y="0"/>
                  </a:moveTo>
                  <a:lnTo>
                    <a:pt x="1502410" y="0"/>
                  </a:lnTo>
                  <a:lnTo>
                    <a:pt x="1502410" y="74167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29"/>
            <p:cNvSpPr/>
            <p:nvPr/>
          </p:nvSpPr>
          <p:spPr>
            <a:xfrm>
              <a:off x="4549139" y="2029459"/>
              <a:ext cx="116839" cy="176530"/>
            </a:xfrm>
            <a:custGeom>
              <a:avLst/>
              <a:gdLst/>
              <a:ahLst/>
              <a:cxnLst/>
              <a:rect l="l" t="t" r="r" b="b"/>
              <a:pathLst>
                <a:path w="116839" h="176530" extrusionOk="0">
                  <a:moveTo>
                    <a:pt x="116839" y="0"/>
                  </a:moveTo>
                  <a:lnTo>
                    <a:pt x="0" y="0"/>
                  </a:lnTo>
                  <a:lnTo>
                    <a:pt x="58420" y="176529"/>
                  </a:lnTo>
                  <a:lnTo>
                    <a:pt x="1168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4908550" y="1303019"/>
              <a:ext cx="1041400" cy="0"/>
            </a:xfrm>
            <a:custGeom>
              <a:avLst/>
              <a:gdLst/>
              <a:ahLst/>
              <a:cxnLst/>
              <a:rect l="l" t="t" r="r" b="b"/>
              <a:pathLst>
                <a:path w="1041400" h="120000" extrusionOk="0">
                  <a:moveTo>
                    <a:pt x="104140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29"/>
            <p:cNvSpPr/>
            <p:nvPr/>
          </p:nvSpPr>
          <p:spPr>
            <a:xfrm>
              <a:off x="5934709" y="1245869"/>
              <a:ext cx="176530" cy="116839"/>
            </a:xfrm>
            <a:custGeom>
              <a:avLst/>
              <a:gdLst/>
              <a:ahLst/>
              <a:cxnLst/>
              <a:rect l="l" t="t" r="r" b="b"/>
              <a:pathLst>
                <a:path w="176529" h="116840" extrusionOk="0">
                  <a:moveTo>
                    <a:pt x="0" y="0"/>
                  </a:moveTo>
                  <a:lnTo>
                    <a:pt x="0" y="116839"/>
                  </a:lnTo>
                  <a:lnTo>
                    <a:pt x="176529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1722119" y="1303019"/>
              <a:ext cx="3246120" cy="2165350"/>
            </a:xfrm>
            <a:custGeom>
              <a:avLst/>
              <a:gdLst/>
              <a:ahLst/>
              <a:cxnLst/>
              <a:rect l="l" t="t" r="r" b="b"/>
              <a:pathLst>
                <a:path w="3246120" h="2165350" extrusionOk="0">
                  <a:moveTo>
                    <a:pt x="3186430" y="902969"/>
                  </a:moveTo>
                  <a:lnTo>
                    <a:pt x="3186430" y="0"/>
                  </a:lnTo>
                  <a:lnTo>
                    <a:pt x="3246120" y="0"/>
                  </a:lnTo>
                </a:path>
                <a:path w="3246120" h="2165350" extrusionOk="0">
                  <a:moveTo>
                    <a:pt x="0" y="2165350"/>
                  </a:moveTo>
                  <a:lnTo>
                    <a:pt x="0" y="76326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1663700" y="1905000"/>
              <a:ext cx="116839" cy="175260"/>
            </a:xfrm>
            <a:custGeom>
              <a:avLst/>
              <a:gdLst/>
              <a:ahLst/>
              <a:cxnLst/>
              <a:rect l="l" t="t" r="r" b="b"/>
              <a:pathLst>
                <a:path w="116839" h="175260" extrusionOk="0">
                  <a:moveTo>
                    <a:pt x="58419" y="0"/>
                  </a:moveTo>
                  <a:lnTo>
                    <a:pt x="0" y="175260"/>
                  </a:lnTo>
                  <a:lnTo>
                    <a:pt x="116839" y="175260"/>
                  </a:lnTo>
                  <a:lnTo>
                    <a:pt x="584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1722119" y="1905000"/>
              <a:ext cx="5772150" cy="1563370"/>
            </a:xfrm>
            <a:custGeom>
              <a:avLst/>
              <a:gdLst/>
              <a:ahLst/>
              <a:cxnLst/>
              <a:rect l="l" t="t" r="r" b="b"/>
              <a:pathLst>
                <a:path w="5772150" h="1563370" extrusionOk="0">
                  <a:moveTo>
                    <a:pt x="1983740" y="1563370"/>
                  </a:moveTo>
                  <a:lnTo>
                    <a:pt x="0" y="1563370"/>
                  </a:lnTo>
                </a:path>
                <a:path w="5772150" h="1563370" extrusionOk="0">
                  <a:moveTo>
                    <a:pt x="5772150" y="1563370"/>
                  </a:moveTo>
                  <a:lnTo>
                    <a:pt x="5772150" y="0"/>
                  </a:lnTo>
                </a:path>
                <a:path w="5772150" h="1563370" extrusionOk="0">
                  <a:moveTo>
                    <a:pt x="5772150" y="1563370"/>
                  </a:moveTo>
                  <a:lnTo>
                    <a:pt x="3949700" y="156337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5509259" y="3409949"/>
              <a:ext cx="176530" cy="116839"/>
            </a:xfrm>
            <a:custGeom>
              <a:avLst/>
              <a:gdLst/>
              <a:ahLst/>
              <a:cxnLst/>
              <a:rect l="l" t="t" r="r" b="b"/>
              <a:pathLst>
                <a:path w="176529" h="116839" extrusionOk="0">
                  <a:moveTo>
                    <a:pt x="176529" y="0"/>
                  </a:moveTo>
                  <a:lnTo>
                    <a:pt x="0" y="58420"/>
                  </a:lnTo>
                  <a:lnTo>
                    <a:pt x="176529" y="116839"/>
                  </a:lnTo>
                  <a:lnTo>
                    <a:pt x="1765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4488179" y="4009390"/>
              <a:ext cx="0" cy="1041400"/>
            </a:xfrm>
            <a:custGeom>
              <a:avLst/>
              <a:gdLst/>
              <a:ahLst/>
              <a:cxnLst/>
              <a:rect l="l" t="t" r="r" b="b"/>
              <a:pathLst>
                <a:path w="120000" h="1041400" extrusionOk="0">
                  <a:moveTo>
                    <a:pt x="0" y="10414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4429760" y="5036819"/>
              <a:ext cx="116839" cy="175260"/>
            </a:xfrm>
            <a:custGeom>
              <a:avLst/>
              <a:gdLst/>
              <a:ahLst/>
              <a:cxnLst/>
              <a:rect l="l" t="t" r="r" b="b"/>
              <a:pathLst>
                <a:path w="116839" h="175260" extrusionOk="0">
                  <a:moveTo>
                    <a:pt x="116839" y="0"/>
                  </a:moveTo>
                  <a:lnTo>
                    <a:pt x="0" y="0"/>
                  </a:lnTo>
                  <a:lnTo>
                    <a:pt x="58419" y="175259"/>
                  </a:lnTo>
                  <a:lnTo>
                    <a:pt x="1168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0" name="Google Shape;930;p29"/>
          <p:cNvSpPr txBox="1"/>
          <p:nvPr/>
        </p:nvSpPr>
        <p:spPr>
          <a:xfrm>
            <a:off x="3618229" y="919482"/>
            <a:ext cx="568960" cy="28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29"/>
          <p:cNvSpPr txBox="1"/>
          <p:nvPr/>
        </p:nvSpPr>
        <p:spPr>
          <a:xfrm>
            <a:off x="2898779" y="1645920"/>
            <a:ext cx="1225544" cy="27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29"/>
          <p:cNvSpPr txBox="1"/>
          <p:nvPr/>
        </p:nvSpPr>
        <p:spPr>
          <a:xfrm>
            <a:off x="5107942" y="1314452"/>
            <a:ext cx="1075687" cy="64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5080" lvl="0" indent="0" algn="l" rtl="0">
              <a:lnSpc>
                <a:spcPct val="118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In-Stock  Request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29"/>
          <p:cNvSpPr txBox="1"/>
          <p:nvPr/>
        </p:nvSpPr>
        <p:spPr>
          <a:xfrm>
            <a:off x="2459991" y="2510791"/>
            <a:ext cx="629285" cy="28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29"/>
          <p:cNvSpPr txBox="1"/>
          <p:nvPr/>
        </p:nvSpPr>
        <p:spPr>
          <a:xfrm>
            <a:off x="1464131" y="2720976"/>
            <a:ext cx="2945133" cy="27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7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	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29"/>
          <p:cNvSpPr txBox="1"/>
          <p:nvPr/>
        </p:nvSpPr>
        <p:spPr>
          <a:xfrm>
            <a:off x="2167889" y="3516629"/>
            <a:ext cx="1450340" cy="27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Invoice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29"/>
          <p:cNvSpPr txBox="1"/>
          <p:nvPr/>
        </p:nvSpPr>
        <p:spPr>
          <a:xfrm>
            <a:off x="5768340" y="3542029"/>
            <a:ext cx="2114550" cy="537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Shipping Confirmation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29"/>
          <p:cNvSpPr txBox="1"/>
          <p:nvPr/>
        </p:nvSpPr>
        <p:spPr>
          <a:xfrm>
            <a:off x="5882640" y="2510789"/>
            <a:ext cx="1201418" cy="27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Shipping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29"/>
          <p:cNvSpPr txBox="1"/>
          <p:nvPr/>
        </p:nvSpPr>
        <p:spPr>
          <a:xfrm>
            <a:off x="5496559" y="2766059"/>
            <a:ext cx="1529080" cy="537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7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	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29"/>
          <p:cNvSpPr txBox="1"/>
          <p:nvPr/>
        </p:nvSpPr>
        <p:spPr>
          <a:xfrm>
            <a:off x="4573272" y="4229102"/>
            <a:ext cx="2381249" cy="335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12700" marR="508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Inventory  Reports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29"/>
          <p:cNvSpPr txBox="1"/>
          <p:nvPr/>
        </p:nvSpPr>
        <p:spPr>
          <a:xfrm>
            <a:off x="256542" y="5623559"/>
            <a:ext cx="1017905" cy="99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  Diagram of  Order  System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0"/>
          <p:cNvSpPr/>
          <p:nvPr/>
        </p:nvSpPr>
        <p:spPr>
          <a:xfrm>
            <a:off x="4220209" y="1217930"/>
            <a:ext cx="1088390" cy="1088390"/>
          </a:xfrm>
          <a:custGeom>
            <a:avLst/>
            <a:gdLst/>
            <a:ahLst/>
            <a:cxnLst/>
            <a:rect l="l" t="t" r="r" b="b"/>
            <a:pathLst>
              <a:path w="1088389" h="1088389" extrusionOk="0">
                <a:moveTo>
                  <a:pt x="115569" y="1088390"/>
                </a:moveTo>
                <a:lnTo>
                  <a:pt x="972819" y="1088390"/>
                </a:lnTo>
                <a:lnTo>
                  <a:pt x="1017666" y="1079261"/>
                </a:lnTo>
                <a:lnTo>
                  <a:pt x="1054417" y="1054417"/>
                </a:lnTo>
                <a:lnTo>
                  <a:pt x="1079261" y="1017666"/>
                </a:lnTo>
                <a:lnTo>
                  <a:pt x="1088389" y="972820"/>
                </a:lnTo>
                <a:lnTo>
                  <a:pt x="1088389" y="115570"/>
                </a:lnTo>
                <a:lnTo>
                  <a:pt x="1079261" y="70723"/>
                </a:lnTo>
                <a:lnTo>
                  <a:pt x="1054417" y="33972"/>
                </a:lnTo>
                <a:lnTo>
                  <a:pt x="1017666" y="9128"/>
                </a:lnTo>
                <a:lnTo>
                  <a:pt x="972819" y="0"/>
                </a:lnTo>
                <a:lnTo>
                  <a:pt x="115569" y="0"/>
                </a:lnTo>
                <a:lnTo>
                  <a:pt x="70723" y="9128"/>
                </a:lnTo>
                <a:lnTo>
                  <a:pt x="33972" y="33972"/>
                </a:lnTo>
                <a:lnTo>
                  <a:pt x="9128" y="70723"/>
                </a:lnTo>
                <a:lnTo>
                  <a:pt x="0" y="115570"/>
                </a:lnTo>
                <a:lnTo>
                  <a:pt x="0" y="972820"/>
                </a:lnTo>
                <a:lnTo>
                  <a:pt x="9128" y="1017666"/>
                </a:lnTo>
                <a:lnTo>
                  <a:pt x="33972" y="1054417"/>
                </a:lnTo>
                <a:lnTo>
                  <a:pt x="70723" y="1079261"/>
                </a:lnTo>
                <a:lnTo>
                  <a:pt x="115569" y="10883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30"/>
          <p:cNvSpPr txBox="1"/>
          <p:nvPr/>
        </p:nvSpPr>
        <p:spPr>
          <a:xfrm>
            <a:off x="4660900" y="1346201"/>
            <a:ext cx="205740" cy="170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0"/>
          <p:cNvSpPr txBox="1"/>
          <p:nvPr/>
        </p:nvSpPr>
        <p:spPr>
          <a:xfrm>
            <a:off x="4569461" y="1807210"/>
            <a:ext cx="38925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5080" lvl="0" indent="0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 Status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8" name="Google Shape;948;p30"/>
          <p:cNvGrpSpPr/>
          <p:nvPr/>
        </p:nvGrpSpPr>
        <p:grpSpPr>
          <a:xfrm>
            <a:off x="2515869" y="1581150"/>
            <a:ext cx="2792730" cy="1850390"/>
            <a:chOff x="2515869" y="1581150"/>
            <a:chExt cx="2792730" cy="1850390"/>
          </a:xfrm>
        </p:grpSpPr>
        <p:sp>
          <p:nvSpPr>
            <p:cNvPr id="949" name="Google Shape;949;p30"/>
            <p:cNvSpPr/>
            <p:nvPr/>
          </p:nvSpPr>
          <p:spPr>
            <a:xfrm>
              <a:off x="4220209" y="1581150"/>
              <a:ext cx="1088390" cy="0"/>
            </a:xfrm>
            <a:custGeom>
              <a:avLst/>
              <a:gdLst/>
              <a:ahLst/>
              <a:cxnLst/>
              <a:rect l="l" t="t" r="r" b="b"/>
              <a:pathLst>
                <a:path w="1088389" h="120000" extrusionOk="0">
                  <a:moveTo>
                    <a:pt x="0" y="0"/>
                  </a:moveTo>
                  <a:lnTo>
                    <a:pt x="108838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2515869" y="2343150"/>
              <a:ext cx="1088390" cy="1088390"/>
            </a:xfrm>
            <a:custGeom>
              <a:avLst/>
              <a:gdLst/>
              <a:ahLst/>
              <a:cxnLst/>
              <a:rect l="l" t="t" r="r" b="b"/>
              <a:pathLst>
                <a:path w="1088389" h="1088389" extrusionOk="0">
                  <a:moveTo>
                    <a:pt x="114300" y="1088389"/>
                  </a:moveTo>
                  <a:lnTo>
                    <a:pt x="972819" y="1088389"/>
                  </a:lnTo>
                  <a:lnTo>
                    <a:pt x="1017666" y="1079261"/>
                  </a:lnTo>
                  <a:lnTo>
                    <a:pt x="1054417" y="1054417"/>
                  </a:lnTo>
                  <a:lnTo>
                    <a:pt x="1079261" y="1017666"/>
                  </a:lnTo>
                  <a:lnTo>
                    <a:pt x="1088390" y="972820"/>
                  </a:lnTo>
                  <a:lnTo>
                    <a:pt x="1088390" y="114300"/>
                  </a:lnTo>
                  <a:lnTo>
                    <a:pt x="1079261" y="69651"/>
                  </a:lnTo>
                  <a:lnTo>
                    <a:pt x="1054417" y="33337"/>
                  </a:lnTo>
                  <a:lnTo>
                    <a:pt x="1017666" y="8929"/>
                  </a:lnTo>
                  <a:lnTo>
                    <a:pt x="972819" y="0"/>
                  </a:lnTo>
                  <a:lnTo>
                    <a:pt x="114300" y="0"/>
                  </a:lnTo>
                  <a:lnTo>
                    <a:pt x="69651" y="8929"/>
                  </a:lnTo>
                  <a:lnTo>
                    <a:pt x="33337" y="33337"/>
                  </a:lnTo>
                  <a:lnTo>
                    <a:pt x="8929" y="69651"/>
                  </a:lnTo>
                  <a:lnTo>
                    <a:pt x="0" y="114300"/>
                  </a:lnTo>
                  <a:lnTo>
                    <a:pt x="0" y="972820"/>
                  </a:lnTo>
                  <a:lnTo>
                    <a:pt x="8929" y="1017666"/>
                  </a:lnTo>
                  <a:lnTo>
                    <a:pt x="33337" y="1054417"/>
                  </a:lnTo>
                  <a:lnTo>
                    <a:pt x="69651" y="1079261"/>
                  </a:lnTo>
                  <a:lnTo>
                    <a:pt x="114300" y="108838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1" name="Google Shape;951;p30"/>
          <p:cNvSpPr txBox="1"/>
          <p:nvPr/>
        </p:nvSpPr>
        <p:spPr>
          <a:xfrm>
            <a:off x="2956560" y="2399032"/>
            <a:ext cx="205740" cy="170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30"/>
          <p:cNvSpPr txBox="1"/>
          <p:nvPr/>
        </p:nvSpPr>
        <p:spPr>
          <a:xfrm>
            <a:off x="2757172" y="2858769"/>
            <a:ext cx="596265" cy="49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065" marR="5080" lvl="0" indent="8255" algn="ctr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 Status  Messages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3" name="Google Shape;953;p30"/>
          <p:cNvGrpSpPr/>
          <p:nvPr/>
        </p:nvGrpSpPr>
        <p:grpSpPr>
          <a:xfrm>
            <a:off x="2515870" y="2595879"/>
            <a:ext cx="4497070" cy="1088390"/>
            <a:chOff x="2515870" y="2595879"/>
            <a:chExt cx="4497070" cy="1088390"/>
          </a:xfrm>
        </p:grpSpPr>
        <p:sp>
          <p:nvSpPr>
            <p:cNvPr id="954" name="Google Shape;954;p30"/>
            <p:cNvSpPr/>
            <p:nvPr/>
          </p:nvSpPr>
          <p:spPr>
            <a:xfrm>
              <a:off x="2515870" y="2632709"/>
              <a:ext cx="1088390" cy="0"/>
            </a:xfrm>
            <a:custGeom>
              <a:avLst/>
              <a:gdLst/>
              <a:ahLst/>
              <a:cxnLst/>
              <a:rect l="l" t="t" r="r" b="b"/>
              <a:pathLst>
                <a:path w="1088389" h="120000" extrusionOk="0">
                  <a:moveTo>
                    <a:pt x="0" y="0"/>
                  </a:moveTo>
                  <a:lnTo>
                    <a:pt x="108839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5924550" y="2595879"/>
              <a:ext cx="1088390" cy="1088390"/>
            </a:xfrm>
            <a:custGeom>
              <a:avLst/>
              <a:gdLst/>
              <a:ahLst/>
              <a:cxnLst/>
              <a:rect l="l" t="t" r="r" b="b"/>
              <a:pathLst>
                <a:path w="1088390" h="1088389" extrusionOk="0">
                  <a:moveTo>
                    <a:pt x="115570" y="1088390"/>
                  </a:moveTo>
                  <a:lnTo>
                    <a:pt x="972820" y="1088390"/>
                  </a:lnTo>
                  <a:lnTo>
                    <a:pt x="1018202" y="1079460"/>
                  </a:lnTo>
                  <a:lnTo>
                    <a:pt x="1054893" y="1055052"/>
                  </a:lnTo>
                  <a:lnTo>
                    <a:pt x="1079440" y="1018738"/>
                  </a:lnTo>
                  <a:lnTo>
                    <a:pt x="1088390" y="974090"/>
                  </a:lnTo>
                  <a:lnTo>
                    <a:pt x="1088390" y="115570"/>
                  </a:lnTo>
                  <a:lnTo>
                    <a:pt x="1079440" y="70723"/>
                  </a:lnTo>
                  <a:lnTo>
                    <a:pt x="1054893" y="33972"/>
                  </a:lnTo>
                  <a:lnTo>
                    <a:pt x="1018202" y="9128"/>
                  </a:lnTo>
                  <a:lnTo>
                    <a:pt x="972820" y="0"/>
                  </a:lnTo>
                  <a:lnTo>
                    <a:pt x="115570" y="0"/>
                  </a:lnTo>
                  <a:lnTo>
                    <a:pt x="70723" y="9128"/>
                  </a:lnTo>
                  <a:lnTo>
                    <a:pt x="33972" y="33972"/>
                  </a:lnTo>
                  <a:lnTo>
                    <a:pt x="9128" y="70723"/>
                  </a:lnTo>
                  <a:lnTo>
                    <a:pt x="0" y="115570"/>
                  </a:lnTo>
                  <a:lnTo>
                    <a:pt x="0" y="974090"/>
                  </a:lnTo>
                  <a:lnTo>
                    <a:pt x="9128" y="1018738"/>
                  </a:lnTo>
                  <a:lnTo>
                    <a:pt x="33972" y="1055052"/>
                  </a:lnTo>
                  <a:lnTo>
                    <a:pt x="70723" y="1079460"/>
                  </a:lnTo>
                  <a:lnTo>
                    <a:pt x="115570" y="108839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6" name="Google Shape;956;p30"/>
          <p:cNvSpPr txBox="1"/>
          <p:nvPr/>
        </p:nvSpPr>
        <p:spPr>
          <a:xfrm>
            <a:off x="6188709" y="3112769"/>
            <a:ext cx="557530" cy="49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5080" lvl="0" indent="0" algn="ctr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 Shipping  Order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30"/>
          <p:cNvSpPr txBox="1"/>
          <p:nvPr/>
        </p:nvSpPr>
        <p:spPr>
          <a:xfrm>
            <a:off x="4130040" y="6296661"/>
            <a:ext cx="1268730" cy="3436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0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510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ACCOUNTING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30"/>
          <p:cNvSpPr txBox="1"/>
          <p:nvPr/>
        </p:nvSpPr>
        <p:spPr>
          <a:xfrm>
            <a:off x="2152650" y="855982"/>
            <a:ext cx="1270000" cy="34751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7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30"/>
          <p:cNvSpPr txBox="1"/>
          <p:nvPr/>
        </p:nvSpPr>
        <p:spPr>
          <a:xfrm>
            <a:off x="6033770" y="855982"/>
            <a:ext cx="1270000" cy="34751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12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30"/>
          <p:cNvSpPr/>
          <p:nvPr/>
        </p:nvSpPr>
        <p:spPr>
          <a:xfrm>
            <a:off x="3385820" y="3757929"/>
            <a:ext cx="1088390" cy="1088390"/>
          </a:xfrm>
          <a:custGeom>
            <a:avLst/>
            <a:gdLst/>
            <a:ahLst/>
            <a:cxnLst/>
            <a:rect l="l" t="t" r="r" b="b"/>
            <a:pathLst>
              <a:path w="1088389" h="1088389" extrusionOk="0">
                <a:moveTo>
                  <a:pt x="115569" y="1088390"/>
                </a:moveTo>
                <a:lnTo>
                  <a:pt x="974089" y="1088390"/>
                </a:lnTo>
                <a:lnTo>
                  <a:pt x="1018202" y="1079261"/>
                </a:lnTo>
                <a:lnTo>
                  <a:pt x="1054576" y="1054417"/>
                </a:lnTo>
                <a:lnTo>
                  <a:pt x="1079281" y="1017666"/>
                </a:lnTo>
                <a:lnTo>
                  <a:pt x="1088389" y="972820"/>
                </a:lnTo>
                <a:lnTo>
                  <a:pt x="1088389" y="114300"/>
                </a:lnTo>
                <a:lnTo>
                  <a:pt x="1079281" y="69651"/>
                </a:lnTo>
                <a:lnTo>
                  <a:pt x="1054576" y="33337"/>
                </a:lnTo>
                <a:lnTo>
                  <a:pt x="1018202" y="8929"/>
                </a:lnTo>
                <a:lnTo>
                  <a:pt x="974089" y="0"/>
                </a:lnTo>
                <a:lnTo>
                  <a:pt x="115569" y="0"/>
                </a:lnTo>
                <a:lnTo>
                  <a:pt x="70723" y="8929"/>
                </a:lnTo>
                <a:lnTo>
                  <a:pt x="33972" y="33337"/>
                </a:lnTo>
                <a:lnTo>
                  <a:pt x="9128" y="69651"/>
                </a:lnTo>
                <a:lnTo>
                  <a:pt x="0" y="114300"/>
                </a:lnTo>
                <a:lnTo>
                  <a:pt x="0" y="972820"/>
                </a:lnTo>
                <a:lnTo>
                  <a:pt x="9128" y="1017666"/>
                </a:lnTo>
                <a:lnTo>
                  <a:pt x="33972" y="1054417"/>
                </a:lnTo>
                <a:lnTo>
                  <a:pt x="70723" y="1079261"/>
                </a:lnTo>
                <a:lnTo>
                  <a:pt x="115569" y="108839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30"/>
          <p:cNvSpPr txBox="1"/>
          <p:nvPr/>
        </p:nvSpPr>
        <p:spPr>
          <a:xfrm>
            <a:off x="3831590" y="3811272"/>
            <a:ext cx="198120" cy="170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4.0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30"/>
          <p:cNvSpPr txBox="1"/>
          <p:nvPr/>
        </p:nvSpPr>
        <p:spPr>
          <a:xfrm>
            <a:off x="3601720" y="4272279"/>
            <a:ext cx="650240" cy="49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5080" lvl="0" indent="83820" algn="just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 Accounts  Receivable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3" name="Google Shape;963;p30"/>
          <p:cNvGrpSpPr/>
          <p:nvPr/>
        </p:nvGrpSpPr>
        <p:grpSpPr>
          <a:xfrm>
            <a:off x="3385822" y="4119879"/>
            <a:ext cx="3253739" cy="1559560"/>
            <a:chOff x="3385820" y="4119879"/>
            <a:chExt cx="3253739" cy="1559560"/>
          </a:xfrm>
        </p:grpSpPr>
        <p:sp>
          <p:nvSpPr>
            <p:cNvPr id="964" name="Google Shape;964;p30"/>
            <p:cNvSpPr/>
            <p:nvPr/>
          </p:nvSpPr>
          <p:spPr>
            <a:xfrm>
              <a:off x="3385820" y="4119879"/>
              <a:ext cx="1088390" cy="0"/>
            </a:xfrm>
            <a:custGeom>
              <a:avLst/>
              <a:gdLst/>
              <a:ahLst/>
              <a:cxnLst/>
              <a:rect l="l" t="t" r="r" b="b"/>
              <a:pathLst>
                <a:path w="1088389" h="120000" extrusionOk="0">
                  <a:moveTo>
                    <a:pt x="0" y="0"/>
                  </a:moveTo>
                  <a:lnTo>
                    <a:pt x="108838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5552439" y="4591049"/>
              <a:ext cx="1087120" cy="1088390"/>
            </a:xfrm>
            <a:custGeom>
              <a:avLst/>
              <a:gdLst/>
              <a:ahLst/>
              <a:cxnLst/>
              <a:rect l="l" t="t" r="r" b="b"/>
              <a:pathLst>
                <a:path w="1087120" h="1088389" extrusionOk="0">
                  <a:moveTo>
                    <a:pt x="115570" y="1088390"/>
                  </a:moveTo>
                  <a:lnTo>
                    <a:pt x="972819" y="1088390"/>
                  </a:lnTo>
                  <a:lnTo>
                    <a:pt x="1017468" y="1079460"/>
                  </a:lnTo>
                  <a:lnTo>
                    <a:pt x="1053782" y="1055052"/>
                  </a:lnTo>
                  <a:lnTo>
                    <a:pt x="1078190" y="1018738"/>
                  </a:lnTo>
                  <a:lnTo>
                    <a:pt x="1087119" y="974090"/>
                  </a:lnTo>
                  <a:lnTo>
                    <a:pt x="1087119" y="115569"/>
                  </a:lnTo>
                  <a:lnTo>
                    <a:pt x="1078190" y="70723"/>
                  </a:lnTo>
                  <a:lnTo>
                    <a:pt x="1053782" y="33972"/>
                  </a:lnTo>
                  <a:lnTo>
                    <a:pt x="1017468" y="9128"/>
                  </a:lnTo>
                  <a:lnTo>
                    <a:pt x="972819" y="0"/>
                  </a:lnTo>
                  <a:lnTo>
                    <a:pt x="115570" y="0"/>
                  </a:lnTo>
                  <a:lnTo>
                    <a:pt x="70723" y="9128"/>
                  </a:lnTo>
                  <a:lnTo>
                    <a:pt x="33972" y="33972"/>
                  </a:lnTo>
                  <a:lnTo>
                    <a:pt x="9128" y="70723"/>
                  </a:lnTo>
                  <a:lnTo>
                    <a:pt x="0" y="115569"/>
                  </a:lnTo>
                  <a:lnTo>
                    <a:pt x="0" y="974090"/>
                  </a:lnTo>
                  <a:lnTo>
                    <a:pt x="9128" y="1018738"/>
                  </a:lnTo>
                  <a:lnTo>
                    <a:pt x="33972" y="1055052"/>
                  </a:lnTo>
                  <a:lnTo>
                    <a:pt x="70723" y="1079460"/>
                  </a:lnTo>
                  <a:lnTo>
                    <a:pt x="115570" y="108839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6" name="Google Shape;966;p30"/>
          <p:cNvSpPr txBox="1"/>
          <p:nvPr/>
        </p:nvSpPr>
        <p:spPr>
          <a:xfrm>
            <a:off x="5996940" y="4724402"/>
            <a:ext cx="205740" cy="170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5.0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30"/>
          <p:cNvSpPr txBox="1"/>
          <p:nvPr/>
        </p:nvSpPr>
        <p:spPr>
          <a:xfrm>
            <a:off x="5843270" y="5185409"/>
            <a:ext cx="49657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27305" marR="5080" lvl="0" indent="-15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  Reports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8" name="Google Shape;968;p30"/>
          <p:cNvGrpSpPr/>
          <p:nvPr/>
        </p:nvGrpSpPr>
        <p:grpSpPr>
          <a:xfrm>
            <a:off x="3422649" y="1037589"/>
            <a:ext cx="3237230" cy="3953510"/>
            <a:chOff x="3422649" y="1037589"/>
            <a:chExt cx="3237230" cy="3953510"/>
          </a:xfrm>
        </p:grpSpPr>
        <p:sp>
          <p:nvSpPr>
            <p:cNvPr id="969" name="Google Shape;969;p30"/>
            <p:cNvSpPr/>
            <p:nvPr/>
          </p:nvSpPr>
          <p:spPr>
            <a:xfrm>
              <a:off x="3422649" y="1037589"/>
              <a:ext cx="1160780" cy="83820"/>
            </a:xfrm>
            <a:custGeom>
              <a:avLst/>
              <a:gdLst/>
              <a:ahLst/>
              <a:cxnLst/>
              <a:rect l="l" t="t" r="r" b="b"/>
              <a:pathLst>
                <a:path w="1160779" h="83819" extrusionOk="0">
                  <a:moveTo>
                    <a:pt x="0" y="0"/>
                  </a:moveTo>
                  <a:lnTo>
                    <a:pt x="1160779" y="0"/>
                  </a:lnTo>
                  <a:lnTo>
                    <a:pt x="1160779" y="8382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4547869" y="1112519"/>
              <a:ext cx="69850" cy="105410"/>
            </a:xfrm>
            <a:custGeom>
              <a:avLst/>
              <a:gdLst/>
              <a:ahLst/>
              <a:cxnLst/>
              <a:rect l="l" t="t" r="r" b="b"/>
              <a:pathLst>
                <a:path w="69850" h="105409" extrusionOk="0">
                  <a:moveTo>
                    <a:pt x="69850" y="0"/>
                  </a:moveTo>
                  <a:lnTo>
                    <a:pt x="0" y="0"/>
                  </a:lnTo>
                  <a:lnTo>
                    <a:pt x="35559" y="105409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5572759" y="4991099"/>
              <a:ext cx="1087120" cy="0"/>
            </a:xfrm>
            <a:custGeom>
              <a:avLst/>
              <a:gdLst/>
              <a:ahLst/>
              <a:cxnLst/>
              <a:rect l="l" t="t" r="r" b="b"/>
              <a:pathLst>
                <a:path w="1087120" h="120000" extrusionOk="0">
                  <a:moveTo>
                    <a:pt x="0" y="0"/>
                  </a:moveTo>
                  <a:lnTo>
                    <a:pt x="108711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2" name="Google Shape;972;p30"/>
          <p:cNvSpPr txBox="1"/>
          <p:nvPr/>
        </p:nvSpPr>
        <p:spPr>
          <a:xfrm>
            <a:off x="3785872" y="839471"/>
            <a:ext cx="353695" cy="170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3" name="Google Shape;973;p30"/>
          <p:cNvGrpSpPr/>
          <p:nvPr/>
        </p:nvGrpSpPr>
        <p:grpSpPr>
          <a:xfrm>
            <a:off x="4765040" y="1002030"/>
            <a:ext cx="1268730" cy="215900"/>
            <a:chOff x="4765040" y="1002030"/>
            <a:chExt cx="1268730" cy="215900"/>
          </a:xfrm>
        </p:grpSpPr>
        <p:sp>
          <p:nvSpPr>
            <p:cNvPr id="974" name="Google Shape;974;p30"/>
            <p:cNvSpPr/>
            <p:nvPr/>
          </p:nvSpPr>
          <p:spPr>
            <a:xfrm>
              <a:off x="4765040" y="1037590"/>
              <a:ext cx="1172210" cy="180340"/>
            </a:xfrm>
            <a:custGeom>
              <a:avLst/>
              <a:gdLst/>
              <a:ahLst/>
              <a:cxnLst/>
              <a:rect l="l" t="t" r="r" b="b"/>
              <a:pathLst>
                <a:path w="1172210" h="180340" extrusionOk="0">
                  <a:moveTo>
                    <a:pt x="1172210" y="0"/>
                  </a:moveTo>
                  <a:lnTo>
                    <a:pt x="0" y="0"/>
                  </a:lnTo>
                  <a:lnTo>
                    <a:pt x="0" y="18033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5928360" y="1002030"/>
              <a:ext cx="105410" cy="69850"/>
            </a:xfrm>
            <a:custGeom>
              <a:avLst/>
              <a:gdLst/>
              <a:ahLst/>
              <a:cxnLst/>
              <a:rect l="l" t="t" r="r" b="b"/>
              <a:pathLst>
                <a:path w="105410" h="69850" extrusionOk="0">
                  <a:moveTo>
                    <a:pt x="0" y="0"/>
                  </a:moveTo>
                  <a:lnTo>
                    <a:pt x="0" y="69850"/>
                  </a:lnTo>
                  <a:lnTo>
                    <a:pt x="10541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6" name="Google Shape;976;p30"/>
          <p:cNvSpPr txBox="1"/>
          <p:nvPr/>
        </p:nvSpPr>
        <p:spPr>
          <a:xfrm>
            <a:off x="4738372" y="839471"/>
            <a:ext cx="996315" cy="170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In-Stock Request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7" name="Google Shape;977;p30"/>
          <p:cNvGrpSpPr/>
          <p:nvPr/>
        </p:nvGrpSpPr>
        <p:grpSpPr>
          <a:xfrm>
            <a:off x="3102610" y="1798320"/>
            <a:ext cx="1117600" cy="508000"/>
            <a:chOff x="3102610" y="1798320"/>
            <a:chExt cx="1117600" cy="508000"/>
          </a:xfrm>
        </p:grpSpPr>
        <p:sp>
          <p:nvSpPr>
            <p:cNvPr id="978" name="Google Shape;978;p30"/>
            <p:cNvSpPr/>
            <p:nvPr/>
          </p:nvSpPr>
          <p:spPr>
            <a:xfrm>
              <a:off x="3138170" y="1798320"/>
              <a:ext cx="1082040" cy="411480"/>
            </a:xfrm>
            <a:custGeom>
              <a:avLst/>
              <a:gdLst/>
              <a:ahLst/>
              <a:cxnLst/>
              <a:rect l="l" t="t" r="r" b="b"/>
              <a:pathLst>
                <a:path w="1082039" h="411480" extrusionOk="0">
                  <a:moveTo>
                    <a:pt x="1082040" y="0"/>
                  </a:moveTo>
                  <a:lnTo>
                    <a:pt x="0" y="0"/>
                  </a:lnTo>
                  <a:lnTo>
                    <a:pt x="0" y="41147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3102610" y="2199640"/>
              <a:ext cx="69850" cy="106680"/>
            </a:xfrm>
            <a:custGeom>
              <a:avLst/>
              <a:gdLst/>
              <a:ahLst/>
              <a:cxnLst/>
              <a:rect l="l" t="t" r="r" b="b"/>
              <a:pathLst>
                <a:path w="69850" h="106680" extrusionOk="0">
                  <a:moveTo>
                    <a:pt x="69850" y="0"/>
                  </a:moveTo>
                  <a:lnTo>
                    <a:pt x="0" y="0"/>
                  </a:lnTo>
                  <a:lnTo>
                    <a:pt x="35559" y="10668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0" name="Google Shape;980;p30"/>
          <p:cNvSpPr txBox="1"/>
          <p:nvPr/>
        </p:nvSpPr>
        <p:spPr>
          <a:xfrm>
            <a:off x="3210560" y="1968501"/>
            <a:ext cx="695960" cy="170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Data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1" name="Google Shape;981;p30"/>
          <p:cNvGrpSpPr/>
          <p:nvPr/>
        </p:nvGrpSpPr>
        <p:grpSpPr>
          <a:xfrm>
            <a:off x="2915920" y="1399539"/>
            <a:ext cx="71120" cy="906780"/>
            <a:chOff x="2915920" y="1399539"/>
            <a:chExt cx="71120" cy="906780"/>
          </a:xfrm>
        </p:grpSpPr>
        <p:sp>
          <p:nvSpPr>
            <p:cNvPr id="982" name="Google Shape;982;p30"/>
            <p:cNvSpPr/>
            <p:nvPr/>
          </p:nvSpPr>
          <p:spPr>
            <a:xfrm>
              <a:off x="2951480" y="1496059"/>
              <a:ext cx="0" cy="810260"/>
            </a:xfrm>
            <a:custGeom>
              <a:avLst/>
              <a:gdLst/>
              <a:ahLst/>
              <a:cxnLst/>
              <a:rect l="l" t="t" r="r" b="b"/>
              <a:pathLst>
                <a:path w="120000" h="810260" extrusionOk="0">
                  <a:moveTo>
                    <a:pt x="0" y="81026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2915920" y="1399539"/>
              <a:ext cx="71120" cy="105410"/>
            </a:xfrm>
            <a:custGeom>
              <a:avLst/>
              <a:gdLst/>
              <a:ahLst/>
              <a:cxnLst/>
              <a:rect l="l" t="t" r="r" b="b"/>
              <a:pathLst>
                <a:path w="71119" h="105409" extrusionOk="0">
                  <a:moveTo>
                    <a:pt x="35560" y="0"/>
                  </a:moveTo>
                  <a:lnTo>
                    <a:pt x="0" y="105410"/>
                  </a:lnTo>
                  <a:lnTo>
                    <a:pt x="71119" y="105410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4" name="Google Shape;984;p30"/>
          <p:cNvSpPr txBox="1"/>
          <p:nvPr/>
        </p:nvSpPr>
        <p:spPr>
          <a:xfrm>
            <a:off x="2987039" y="1416049"/>
            <a:ext cx="534670" cy="33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 Message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30"/>
          <p:cNvSpPr/>
          <p:nvPr/>
        </p:nvSpPr>
        <p:spPr>
          <a:xfrm>
            <a:off x="4147820" y="2669539"/>
            <a:ext cx="1341120" cy="543560"/>
          </a:xfrm>
          <a:custGeom>
            <a:avLst/>
            <a:gdLst/>
            <a:ahLst/>
            <a:cxnLst/>
            <a:rect l="l" t="t" r="r" b="b"/>
            <a:pathLst>
              <a:path w="1341120" h="543560" extrusionOk="0">
                <a:moveTo>
                  <a:pt x="1341119" y="0"/>
                </a:moveTo>
                <a:lnTo>
                  <a:pt x="0" y="0"/>
                </a:lnTo>
                <a:lnTo>
                  <a:pt x="0" y="543560"/>
                </a:lnTo>
                <a:lnTo>
                  <a:pt x="1341119" y="54356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30"/>
          <p:cNvSpPr txBox="1"/>
          <p:nvPr/>
        </p:nvSpPr>
        <p:spPr>
          <a:xfrm>
            <a:off x="5911852" y="2651762"/>
            <a:ext cx="1143635" cy="33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0" marR="2286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3.0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7" name="Google Shape;987;p30"/>
          <p:cNvSpPr txBox="1"/>
          <p:nvPr/>
        </p:nvSpPr>
        <p:spPr>
          <a:xfrm>
            <a:off x="4730750" y="2759710"/>
            <a:ext cx="48768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5080" lvl="0" indent="0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Pending  Orders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30"/>
          <p:cNvSpPr txBox="1"/>
          <p:nvPr/>
        </p:nvSpPr>
        <p:spPr>
          <a:xfrm>
            <a:off x="4147820" y="2669541"/>
            <a:ext cx="308610" cy="36226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0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D1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30"/>
          <p:cNvSpPr txBox="1"/>
          <p:nvPr/>
        </p:nvSpPr>
        <p:spPr>
          <a:xfrm>
            <a:off x="4852672" y="2306319"/>
            <a:ext cx="35369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5080" lvl="0" indent="0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 Data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0" name="Google Shape;990;p30"/>
          <p:cNvGrpSpPr/>
          <p:nvPr/>
        </p:nvGrpSpPr>
        <p:grpSpPr>
          <a:xfrm>
            <a:off x="4729479" y="2306320"/>
            <a:ext cx="1195070" cy="1123950"/>
            <a:chOff x="4729479" y="2306320"/>
            <a:chExt cx="1195070" cy="1123950"/>
          </a:xfrm>
        </p:grpSpPr>
        <p:sp>
          <p:nvSpPr>
            <p:cNvPr id="991" name="Google Shape;991;p30"/>
            <p:cNvSpPr/>
            <p:nvPr/>
          </p:nvSpPr>
          <p:spPr>
            <a:xfrm>
              <a:off x="4765039" y="2306320"/>
              <a:ext cx="0" cy="265430"/>
            </a:xfrm>
            <a:custGeom>
              <a:avLst/>
              <a:gdLst/>
              <a:ahLst/>
              <a:cxnLst/>
              <a:rect l="l" t="t" r="r" b="b"/>
              <a:pathLst>
                <a:path w="120000" h="265430" extrusionOk="0">
                  <a:moveTo>
                    <a:pt x="0" y="0"/>
                  </a:moveTo>
                  <a:lnTo>
                    <a:pt x="0" y="26542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4729479" y="2562859"/>
              <a:ext cx="69850" cy="106680"/>
            </a:xfrm>
            <a:custGeom>
              <a:avLst/>
              <a:gdLst/>
              <a:ahLst/>
              <a:cxnLst/>
              <a:rect l="l" t="t" r="r" b="b"/>
              <a:pathLst>
                <a:path w="69850" h="106680" extrusionOk="0">
                  <a:moveTo>
                    <a:pt x="69850" y="0"/>
                  </a:moveTo>
                  <a:lnTo>
                    <a:pt x="0" y="0"/>
                  </a:lnTo>
                  <a:lnTo>
                    <a:pt x="35560" y="106679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5236209" y="3213100"/>
              <a:ext cx="591820" cy="181610"/>
            </a:xfrm>
            <a:custGeom>
              <a:avLst/>
              <a:gdLst/>
              <a:ahLst/>
              <a:cxnLst/>
              <a:rect l="l" t="t" r="r" b="b"/>
              <a:pathLst>
                <a:path w="591820" h="181610" extrusionOk="0">
                  <a:moveTo>
                    <a:pt x="591819" y="181610"/>
                  </a:moveTo>
                  <a:lnTo>
                    <a:pt x="0" y="18161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5819139" y="3359150"/>
              <a:ext cx="105410" cy="71120"/>
            </a:xfrm>
            <a:custGeom>
              <a:avLst/>
              <a:gdLst/>
              <a:ahLst/>
              <a:cxnLst/>
              <a:rect l="l" t="t" r="r" b="b"/>
              <a:pathLst>
                <a:path w="105410" h="71120" extrusionOk="0">
                  <a:moveTo>
                    <a:pt x="0" y="0"/>
                  </a:moveTo>
                  <a:lnTo>
                    <a:pt x="0" y="71120"/>
                  </a:lnTo>
                  <a:lnTo>
                    <a:pt x="10541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5" name="Google Shape;995;p30"/>
          <p:cNvSpPr txBox="1"/>
          <p:nvPr/>
        </p:nvSpPr>
        <p:spPr>
          <a:xfrm>
            <a:off x="5167629" y="3420112"/>
            <a:ext cx="665480" cy="170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Data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6" name="Google Shape;996;p30"/>
          <p:cNvGrpSpPr/>
          <p:nvPr/>
        </p:nvGrpSpPr>
        <p:grpSpPr>
          <a:xfrm>
            <a:off x="1863090" y="492762"/>
            <a:ext cx="4895850" cy="4170679"/>
            <a:chOff x="1863090" y="492760"/>
            <a:chExt cx="4895850" cy="4170679"/>
          </a:xfrm>
        </p:grpSpPr>
        <p:sp>
          <p:nvSpPr>
            <p:cNvPr id="997" name="Google Shape;997;p30"/>
            <p:cNvSpPr/>
            <p:nvPr/>
          </p:nvSpPr>
          <p:spPr>
            <a:xfrm>
              <a:off x="6504940" y="1496059"/>
              <a:ext cx="0" cy="1099820"/>
            </a:xfrm>
            <a:custGeom>
              <a:avLst/>
              <a:gdLst/>
              <a:ahLst/>
              <a:cxnLst/>
              <a:rect l="l" t="t" r="r" b="b"/>
              <a:pathLst>
                <a:path w="120000" h="1099820" extrusionOk="0">
                  <a:moveTo>
                    <a:pt x="0" y="109981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6469379" y="1399540"/>
              <a:ext cx="71120" cy="105410"/>
            </a:xfrm>
            <a:custGeom>
              <a:avLst/>
              <a:gdLst/>
              <a:ahLst/>
              <a:cxnLst/>
              <a:rect l="l" t="t" r="r" b="b"/>
              <a:pathLst>
                <a:path w="71120" h="105409" extrusionOk="0">
                  <a:moveTo>
                    <a:pt x="35560" y="0"/>
                  </a:moveTo>
                  <a:lnTo>
                    <a:pt x="0" y="105410"/>
                  </a:lnTo>
                  <a:lnTo>
                    <a:pt x="71120" y="105410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1863090" y="492760"/>
              <a:ext cx="4895850" cy="4135120"/>
            </a:xfrm>
            <a:custGeom>
              <a:avLst/>
              <a:gdLst/>
              <a:ahLst/>
              <a:cxnLst/>
              <a:rect l="l" t="t" r="r" b="b"/>
              <a:pathLst>
                <a:path w="4895850" h="4135120" extrusionOk="0">
                  <a:moveTo>
                    <a:pt x="4895850" y="363219"/>
                  </a:moveTo>
                  <a:lnTo>
                    <a:pt x="4895850" y="0"/>
                  </a:lnTo>
                  <a:lnTo>
                    <a:pt x="0" y="0"/>
                  </a:lnTo>
                </a:path>
                <a:path w="4895850" h="4135120" extrusionOk="0">
                  <a:moveTo>
                    <a:pt x="0" y="4135120"/>
                  </a:moveTo>
                  <a:lnTo>
                    <a:pt x="0" y="0"/>
                  </a:lnTo>
                </a:path>
                <a:path w="4895850" h="4135120" extrusionOk="0">
                  <a:moveTo>
                    <a:pt x="0" y="4135120"/>
                  </a:moveTo>
                  <a:lnTo>
                    <a:pt x="1426210" y="413512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3280410" y="4592319"/>
              <a:ext cx="105410" cy="71120"/>
            </a:xfrm>
            <a:custGeom>
              <a:avLst/>
              <a:gdLst/>
              <a:ahLst/>
              <a:cxnLst/>
              <a:rect l="l" t="t" r="r" b="b"/>
              <a:pathLst>
                <a:path w="105410" h="71120" extrusionOk="0">
                  <a:moveTo>
                    <a:pt x="0" y="0"/>
                  </a:moveTo>
                  <a:lnTo>
                    <a:pt x="0" y="71119"/>
                  </a:lnTo>
                  <a:lnTo>
                    <a:pt x="105410" y="35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2225040" y="1496059"/>
              <a:ext cx="1160780" cy="2877820"/>
            </a:xfrm>
            <a:custGeom>
              <a:avLst/>
              <a:gdLst/>
              <a:ahLst/>
              <a:cxnLst/>
              <a:rect l="l" t="t" r="r" b="b"/>
              <a:pathLst>
                <a:path w="1160779" h="2877820" extrusionOk="0">
                  <a:moveTo>
                    <a:pt x="1160780" y="2877820"/>
                  </a:moveTo>
                  <a:lnTo>
                    <a:pt x="0" y="287782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2190750" y="1399540"/>
              <a:ext cx="69850" cy="105410"/>
            </a:xfrm>
            <a:custGeom>
              <a:avLst/>
              <a:gdLst/>
              <a:ahLst/>
              <a:cxnLst/>
              <a:rect l="l" t="t" r="r" b="b"/>
              <a:pathLst>
                <a:path w="69850" h="105409" extrusionOk="0">
                  <a:moveTo>
                    <a:pt x="34289" y="0"/>
                  </a:moveTo>
                  <a:lnTo>
                    <a:pt x="0" y="105410"/>
                  </a:lnTo>
                  <a:lnTo>
                    <a:pt x="69850" y="105410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2406650" y="1399540"/>
              <a:ext cx="882650" cy="2612390"/>
            </a:xfrm>
            <a:custGeom>
              <a:avLst/>
              <a:gdLst/>
              <a:ahLst/>
              <a:cxnLst/>
              <a:rect l="l" t="t" r="r" b="b"/>
              <a:pathLst>
                <a:path w="882650" h="2612390" extrusionOk="0">
                  <a:moveTo>
                    <a:pt x="882650" y="2612390"/>
                  </a:moveTo>
                  <a:lnTo>
                    <a:pt x="0" y="261239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3280410" y="3976369"/>
              <a:ext cx="105410" cy="71120"/>
            </a:xfrm>
            <a:custGeom>
              <a:avLst/>
              <a:gdLst/>
              <a:ahLst/>
              <a:cxnLst/>
              <a:rect l="l" t="t" r="r" b="b"/>
              <a:pathLst>
                <a:path w="105410" h="71120" extrusionOk="0">
                  <a:moveTo>
                    <a:pt x="0" y="0"/>
                  </a:moveTo>
                  <a:lnTo>
                    <a:pt x="0" y="71119"/>
                  </a:lnTo>
                  <a:lnTo>
                    <a:pt x="105410" y="35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5" name="Google Shape;1005;p30"/>
          <p:cNvSpPr txBox="1"/>
          <p:nvPr/>
        </p:nvSpPr>
        <p:spPr>
          <a:xfrm>
            <a:off x="6619240" y="1761489"/>
            <a:ext cx="51943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5080" lvl="0" indent="0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Shipping  Order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30"/>
          <p:cNvSpPr txBox="1"/>
          <p:nvPr/>
        </p:nvSpPr>
        <p:spPr>
          <a:xfrm>
            <a:off x="1045210" y="2666999"/>
            <a:ext cx="75692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5080" lvl="0" indent="0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Shipping  Confirmation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30"/>
          <p:cNvSpPr txBox="1"/>
          <p:nvPr/>
        </p:nvSpPr>
        <p:spPr>
          <a:xfrm>
            <a:off x="2442210" y="4141472"/>
            <a:ext cx="427990" cy="170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Invoice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30"/>
          <p:cNvSpPr txBox="1"/>
          <p:nvPr/>
        </p:nvSpPr>
        <p:spPr>
          <a:xfrm>
            <a:off x="2496820" y="3780792"/>
            <a:ext cx="521334" cy="170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30"/>
          <p:cNvSpPr/>
          <p:nvPr/>
        </p:nvSpPr>
        <p:spPr>
          <a:xfrm>
            <a:off x="2879089" y="5280659"/>
            <a:ext cx="1341120" cy="543560"/>
          </a:xfrm>
          <a:custGeom>
            <a:avLst/>
            <a:gdLst/>
            <a:ahLst/>
            <a:cxnLst/>
            <a:rect l="l" t="t" r="r" b="b"/>
            <a:pathLst>
              <a:path w="1341120" h="543560" extrusionOk="0">
                <a:moveTo>
                  <a:pt x="1341120" y="0"/>
                </a:moveTo>
                <a:lnTo>
                  <a:pt x="0" y="0"/>
                </a:lnTo>
                <a:lnTo>
                  <a:pt x="0" y="543559"/>
                </a:lnTo>
                <a:lnTo>
                  <a:pt x="1341120" y="54355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30"/>
          <p:cNvSpPr txBox="1"/>
          <p:nvPr/>
        </p:nvSpPr>
        <p:spPr>
          <a:xfrm>
            <a:off x="3463290" y="5369559"/>
            <a:ext cx="65024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Accounts  Receivable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30"/>
          <p:cNvSpPr/>
          <p:nvPr/>
        </p:nvSpPr>
        <p:spPr>
          <a:xfrm>
            <a:off x="3186431" y="5280659"/>
            <a:ext cx="52069" cy="543560"/>
          </a:xfrm>
          <a:custGeom>
            <a:avLst/>
            <a:gdLst/>
            <a:ahLst/>
            <a:cxnLst/>
            <a:rect l="l" t="t" r="r" b="b"/>
            <a:pathLst>
              <a:path w="52069" h="543560" extrusionOk="0">
                <a:moveTo>
                  <a:pt x="0" y="543559"/>
                </a:moveTo>
                <a:lnTo>
                  <a:pt x="0" y="0"/>
                </a:lnTo>
                <a:lnTo>
                  <a:pt x="52069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30"/>
          <p:cNvSpPr txBox="1"/>
          <p:nvPr/>
        </p:nvSpPr>
        <p:spPr>
          <a:xfrm>
            <a:off x="2881629" y="5462272"/>
            <a:ext cx="303530" cy="170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495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D2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3" name="Google Shape;1013;p30"/>
          <p:cNvGrpSpPr/>
          <p:nvPr/>
        </p:nvGrpSpPr>
        <p:grpSpPr>
          <a:xfrm>
            <a:off x="3641090" y="4846320"/>
            <a:ext cx="71120" cy="434340"/>
            <a:chOff x="3641090" y="4846320"/>
            <a:chExt cx="71120" cy="434340"/>
          </a:xfrm>
        </p:grpSpPr>
        <p:sp>
          <p:nvSpPr>
            <p:cNvPr id="1014" name="Google Shape;1014;p30"/>
            <p:cNvSpPr/>
            <p:nvPr/>
          </p:nvSpPr>
          <p:spPr>
            <a:xfrm>
              <a:off x="3676650" y="4846320"/>
              <a:ext cx="0" cy="337820"/>
            </a:xfrm>
            <a:custGeom>
              <a:avLst/>
              <a:gdLst/>
              <a:ahLst/>
              <a:cxnLst/>
              <a:rect l="l" t="t" r="r" b="b"/>
              <a:pathLst>
                <a:path w="120000" h="337820" extrusionOk="0">
                  <a:moveTo>
                    <a:pt x="0" y="0"/>
                  </a:moveTo>
                  <a:lnTo>
                    <a:pt x="0" y="33781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3641090" y="5175250"/>
              <a:ext cx="71120" cy="105410"/>
            </a:xfrm>
            <a:custGeom>
              <a:avLst/>
              <a:gdLst/>
              <a:ahLst/>
              <a:cxnLst/>
              <a:rect l="l" t="t" r="r" b="b"/>
              <a:pathLst>
                <a:path w="71120" h="105410" extrusionOk="0">
                  <a:moveTo>
                    <a:pt x="71120" y="0"/>
                  </a:moveTo>
                  <a:lnTo>
                    <a:pt x="0" y="0"/>
                  </a:lnTo>
                  <a:lnTo>
                    <a:pt x="35560" y="105409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6" name="Google Shape;1016;p30"/>
          <p:cNvSpPr txBox="1"/>
          <p:nvPr/>
        </p:nvSpPr>
        <p:spPr>
          <a:xfrm>
            <a:off x="2673350" y="4978402"/>
            <a:ext cx="956310" cy="170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Accounting Data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30"/>
          <p:cNvSpPr txBox="1"/>
          <p:nvPr/>
        </p:nvSpPr>
        <p:spPr>
          <a:xfrm>
            <a:off x="4008120" y="4925062"/>
            <a:ext cx="1508760" cy="170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Accounts Receivable Data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8" name="Google Shape;1018;p30"/>
          <p:cNvGrpSpPr/>
          <p:nvPr/>
        </p:nvGrpSpPr>
        <p:grpSpPr>
          <a:xfrm>
            <a:off x="3858260" y="3213099"/>
            <a:ext cx="2211070" cy="3083560"/>
            <a:chOff x="3858260" y="3213099"/>
            <a:chExt cx="2211070" cy="3083560"/>
          </a:xfrm>
        </p:grpSpPr>
        <p:sp>
          <p:nvSpPr>
            <p:cNvPr id="1019" name="Google Shape;1019;p30"/>
            <p:cNvSpPr/>
            <p:nvPr/>
          </p:nvSpPr>
          <p:spPr>
            <a:xfrm>
              <a:off x="3858260" y="5135879"/>
              <a:ext cx="1606550" cy="144780"/>
            </a:xfrm>
            <a:custGeom>
              <a:avLst/>
              <a:gdLst/>
              <a:ahLst/>
              <a:cxnLst/>
              <a:rect l="l" t="t" r="r" b="b"/>
              <a:pathLst>
                <a:path w="1606550" h="144779" extrusionOk="0">
                  <a:moveTo>
                    <a:pt x="0" y="144780"/>
                  </a:moveTo>
                  <a:lnTo>
                    <a:pt x="0" y="0"/>
                  </a:lnTo>
                  <a:lnTo>
                    <a:pt x="434339" y="0"/>
                  </a:lnTo>
                </a:path>
                <a:path w="1606550" h="144779" extrusionOk="0">
                  <a:moveTo>
                    <a:pt x="1606550" y="0"/>
                  </a:moveTo>
                  <a:lnTo>
                    <a:pt x="43433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5455920" y="5100319"/>
              <a:ext cx="106680" cy="71120"/>
            </a:xfrm>
            <a:custGeom>
              <a:avLst/>
              <a:gdLst/>
              <a:ahLst/>
              <a:cxnLst/>
              <a:rect l="l" t="t" r="r" b="b"/>
              <a:pathLst>
                <a:path w="106679" h="71120" extrusionOk="0">
                  <a:moveTo>
                    <a:pt x="0" y="0"/>
                  </a:moveTo>
                  <a:lnTo>
                    <a:pt x="0" y="71119"/>
                  </a:lnTo>
                  <a:lnTo>
                    <a:pt x="106679" y="35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4765040" y="3213099"/>
              <a:ext cx="1268730" cy="1281430"/>
            </a:xfrm>
            <a:custGeom>
              <a:avLst/>
              <a:gdLst/>
              <a:ahLst/>
              <a:cxnLst/>
              <a:rect l="l" t="t" r="r" b="b"/>
              <a:pathLst>
                <a:path w="1268729" h="1281429" extrusionOk="0">
                  <a:moveTo>
                    <a:pt x="107950" y="1088389"/>
                  </a:moveTo>
                  <a:lnTo>
                    <a:pt x="107950" y="0"/>
                  </a:lnTo>
                  <a:lnTo>
                    <a:pt x="0" y="0"/>
                  </a:lnTo>
                </a:path>
                <a:path w="1268729" h="1281429" extrusionOk="0">
                  <a:moveTo>
                    <a:pt x="1051560" y="1088389"/>
                  </a:moveTo>
                  <a:lnTo>
                    <a:pt x="107950" y="1088389"/>
                  </a:lnTo>
                </a:path>
                <a:path w="1268729" h="1281429" extrusionOk="0">
                  <a:moveTo>
                    <a:pt x="1268730" y="1281430"/>
                  </a:moveTo>
                  <a:lnTo>
                    <a:pt x="1268730" y="1088389"/>
                  </a:lnTo>
                  <a:lnTo>
                    <a:pt x="1051560" y="108838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5998210" y="4485639"/>
              <a:ext cx="71120" cy="105410"/>
            </a:xfrm>
            <a:custGeom>
              <a:avLst/>
              <a:gdLst/>
              <a:ahLst/>
              <a:cxnLst/>
              <a:rect l="l" t="t" r="r" b="b"/>
              <a:pathLst>
                <a:path w="71120" h="105410" extrusionOk="0">
                  <a:moveTo>
                    <a:pt x="71119" y="0"/>
                  </a:moveTo>
                  <a:lnTo>
                    <a:pt x="0" y="0"/>
                  </a:lnTo>
                  <a:lnTo>
                    <a:pt x="35560" y="105410"/>
                  </a:lnTo>
                  <a:lnTo>
                    <a:pt x="711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4765040" y="5389879"/>
              <a:ext cx="760730" cy="810260"/>
            </a:xfrm>
            <a:custGeom>
              <a:avLst/>
              <a:gdLst/>
              <a:ahLst/>
              <a:cxnLst/>
              <a:rect l="l" t="t" r="r" b="b"/>
              <a:pathLst>
                <a:path w="760729" h="810260" extrusionOk="0">
                  <a:moveTo>
                    <a:pt x="760730" y="0"/>
                  </a:moveTo>
                  <a:lnTo>
                    <a:pt x="0" y="0"/>
                  </a:lnTo>
                  <a:lnTo>
                    <a:pt x="0" y="363220"/>
                  </a:lnTo>
                </a:path>
                <a:path w="760729" h="810260" extrusionOk="0">
                  <a:moveTo>
                    <a:pt x="0" y="810260"/>
                  </a:moveTo>
                  <a:lnTo>
                    <a:pt x="0" y="36322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4729480" y="6189979"/>
              <a:ext cx="69850" cy="106680"/>
            </a:xfrm>
            <a:custGeom>
              <a:avLst/>
              <a:gdLst/>
              <a:ahLst/>
              <a:cxnLst/>
              <a:rect l="l" t="t" r="r" b="b"/>
              <a:pathLst>
                <a:path w="69850" h="106679" extrusionOk="0">
                  <a:moveTo>
                    <a:pt x="69850" y="0"/>
                  </a:moveTo>
                  <a:lnTo>
                    <a:pt x="0" y="0"/>
                  </a:lnTo>
                  <a:lnTo>
                    <a:pt x="35560" y="10668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5" name="Google Shape;1025;p30"/>
          <p:cNvSpPr txBox="1"/>
          <p:nvPr/>
        </p:nvSpPr>
        <p:spPr>
          <a:xfrm>
            <a:off x="4914900" y="4065272"/>
            <a:ext cx="665480" cy="170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Data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30"/>
          <p:cNvSpPr txBox="1"/>
          <p:nvPr/>
        </p:nvSpPr>
        <p:spPr>
          <a:xfrm>
            <a:off x="4852672" y="5699759"/>
            <a:ext cx="55054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Inventory  Reports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30"/>
          <p:cNvSpPr txBox="1"/>
          <p:nvPr/>
        </p:nvSpPr>
        <p:spPr>
          <a:xfrm>
            <a:off x="256542" y="5839461"/>
            <a:ext cx="1276985" cy="51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Level-0 of  Order System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2"/>
          <p:cNvSpPr txBox="1">
            <a:spLocks noGrp="1"/>
          </p:cNvSpPr>
          <p:nvPr>
            <p:ph type="body" idx="1"/>
          </p:nvPr>
        </p:nvSpPr>
        <p:spPr>
          <a:xfrm>
            <a:off x="304800" y="2362200"/>
            <a:ext cx="84582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/>
              <a:t>Functional Decomposition</a:t>
            </a:r>
            <a:endParaRPr/>
          </a:p>
          <a:p>
            <a:pPr marL="137160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1"/>
              <a:t>iterative process of breaking down the description of a system into finer and finer detail</a:t>
            </a:r>
            <a:endParaRPr/>
          </a:p>
          <a:p>
            <a:pPr marL="137160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1"/>
              <a:t>keep going until point where process can no longer be logically broken down</a:t>
            </a:r>
            <a:endParaRPr/>
          </a:p>
          <a:p>
            <a:pPr marL="137160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1"/>
              <a:t>creates a series of exploding charts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/>
          </a:p>
        </p:txBody>
      </p:sp>
      <p:sp>
        <p:nvSpPr>
          <p:cNvPr id="1041" name="Google Shape;1041;p32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Decomposition of DFDs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2" name="Google Shape;1042;p32"/>
          <p:cNvCxnSpPr/>
          <p:nvPr/>
        </p:nvCxnSpPr>
        <p:spPr>
          <a:xfrm>
            <a:off x="1752600" y="5562600"/>
            <a:ext cx="152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3" name="Google Shape;1043;p32"/>
          <p:cNvSpPr/>
          <p:nvPr/>
        </p:nvSpPr>
        <p:spPr>
          <a:xfrm>
            <a:off x="3048000" y="5257802"/>
            <a:ext cx="3519488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45720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Level-</a:t>
            </a:r>
            <a:r>
              <a:rPr lang="en-US" sz="32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diagram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38"/>
          <p:cNvSpPr txBox="1"/>
          <p:nvPr/>
        </p:nvSpPr>
        <p:spPr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Data Flow Diagrams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9" name="Google Shape;1079;p38"/>
          <p:cNvCxnSpPr/>
          <p:nvPr/>
        </p:nvCxnSpPr>
        <p:spPr>
          <a:xfrm rot="10800000">
            <a:off x="3352800" y="1219200"/>
            <a:ext cx="0" cy="5410200"/>
          </a:xfrm>
          <a:prstGeom prst="straightConnector1">
            <a:avLst/>
          </a:prstGeom>
          <a:noFill/>
          <a:ln w="9525" cap="flat" cmpd="sng">
            <a:solidFill>
              <a:schemeClr val="folHlink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80" name="Google Shape;1080;p38"/>
          <p:cNvSpPr txBox="1"/>
          <p:nvPr/>
        </p:nvSpPr>
        <p:spPr>
          <a:xfrm>
            <a:off x="0" y="914400"/>
            <a:ext cx="3352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CC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1" name="Google Shape;1081;p38" descr="j02975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02" y="2882900"/>
            <a:ext cx="2511425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Google Shape;1082;p38"/>
          <p:cNvSpPr txBox="1"/>
          <p:nvPr/>
        </p:nvSpPr>
        <p:spPr>
          <a:xfrm>
            <a:off x="228600" y="1447802"/>
            <a:ext cx="3124200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these activities in some logical fashion, possibly functional areas.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38"/>
          <p:cNvSpPr txBox="1"/>
          <p:nvPr/>
        </p:nvSpPr>
        <p:spPr>
          <a:xfrm>
            <a:off x="3962400" y="2514602"/>
            <a:ext cx="3581400" cy="37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Order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Payment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Raw Materials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 for Raw Materials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 for Labor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38"/>
          <p:cNvSpPr txBox="1"/>
          <p:nvPr/>
        </p:nvSpPr>
        <p:spPr>
          <a:xfrm>
            <a:off x="3429000" y="914402"/>
            <a:ext cx="5715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list of activities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Google Shape;1089;p39" descr="j01986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6700" y="762000"/>
            <a:ext cx="1333500" cy="14684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0" name="Google Shape;1090;p39"/>
          <p:cNvGrpSpPr/>
          <p:nvPr/>
        </p:nvGrpSpPr>
        <p:grpSpPr>
          <a:xfrm>
            <a:off x="3867150" y="3505200"/>
            <a:ext cx="1752600" cy="1295400"/>
            <a:chOff x="3648" y="2640"/>
            <a:chExt cx="2112" cy="1680"/>
          </a:xfrm>
        </p:grpSpPr>
        <p:pic>
          <p:nvPicPr>
            <p:cNvPr id="1091" name="Google Shape;1091;p39" descr="j02461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48" y="3609"/>
              <a:ext cx="1183" cy="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2" name="Google Shape;1092;p39" descr="j011300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96" y="2640"/>
              <a:ext cx="779" cy="11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3" name="Google Shape;1093;p39" descr="EN00275_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60" y="3403"/>
              <a:ext cx="1100" cy="91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94" name="Google Shape;1094;p39" descr="BD06552_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48100" y="4953000"/>
            <a:ext cx="1792288" cy="16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p39"/>
          <p:cNvSpPr txBox="1"/>
          <p:nvPr/>
        </p:nvSpPr>
        <p:spPr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6" name="Google Shape;1096;p39" descr="j02975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5902" y="762000"/>
            <a:ext cx="2511425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39"/>
          <p:cNvSpPr/>
          <p:nvPr/>
        </p:nvSpPr>
        <p:spPr>
          <a:xfrm>
            <a:off x="5334000" y="5105400"/>
            <a:ext cx="914400" cy="914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Record Time Worked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39"/>
          <p:cNvSpPr/>
          <p:nvPr/>
        </p:nvSpPr>
        <p:spPr>
          <a:xfrm>
            <a:off x="6400800" y="5105400"/>
            <a:ext cx="914400" cy="914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Calculate Payroll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39"/>
          <p:cNvSpPr/>
          <p:nvPr/>
        </p:nvSpPr>
        <p:spPr>
          <a:xfrm>
            <a:off x="7467600" y="5105400"/>
            <a:ext cx="914400" cy="914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Pay Employee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39"/>
          <p:cNvSpPr/>
          <p:nvPr/>
        </p:nvSpPr>
        <p:spPr>
          <a:xfrm>
            <a:off x="5334000" y="3657600"/>
            <a:ext cx="914400" cy="914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3.1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Produce Purchase Order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39"/>
          <p:cNvSpPr/>
          <p:nvPr/>
        </p:nvSpPr>
        <p:spPr>
          <a:xfrm>
            <a:off x="6400800" y="3657600"/>
            <a:ext cx="914400" cy="914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3.2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Receive Items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39"/>
          <p:cNvSpPr/>
          <p:nvPr/>
        </p:nvSpPr>
        <p:spPr>
          <a:xfrm>
            <a:off x="7467600" y="3657600"/>
            <a:ext cx="914400" cy="914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3.3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Pay Vendor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39"/>
          <p:cNvSpPr/>
          <p:nvPr/>
        </p:nvSpPr>
        <p:spPr>
          <a:xfrm>
            <a:off x="5334000" y="2286000"/>
            <a:ext cx="914400" cy="914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2.1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Serve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39"/>
          <p:cNvSpPr/>
          <p:nvPr/>
        </p:nvSpPr>
        <p:spPr>
          <a:xfrm>
            <a:off x="6400800" y="2286000"/>
            <a:ext cx="914400" cy="914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2.2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Produce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39"/>
          <p:cNvSpPr/>
          <p:nvPr/>
        </p:nvSpPr>
        <p:spPr>
          <a:xfrm>
            <a:off x="7467600" y="2286000"/>
            <a:ext cx="914400" cy="914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2.3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Store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39"/>
          <p:cNvSpPr/>
          <p:nvPr/>
        </p:nvSpPr>
        <p:spPr>
          <a:xfrm>
            <a:off x="5334000" y="990600"/>
            <a:ext cx="914400" cy="914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1.1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Record Order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39"/>
          <p:cNvSpPr/>
          <p:nvPr/>
        </p:nvSpPr>
        <p:spPr>
          <a:xfrm>
            <a:off x="6400800" y="990600"/>
            <a:ext cx="914400" cy="914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1.2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Receive Payment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39"/>
          <p:cNvSpPr/>
          <p:nvPr/>
        </p:nvSpPr>
        <p:spPr>
          <a:xfrm>
            <a:off x="3200400" y="2286000"/>
            <a:ext cx="914400" cy="914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Production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39"/>
          <p:cNvSpPr/>
          <p:nvPr/>
        </p:nvSpPr>
        <p:spPr>
          <a:xfrm>
            <a:off x="3200400" y="990600"/>
            <a:ext cx="914400" cy="914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39"/>
          <p:cNvSpPr/>
          <p:nvPr/>
        </p:nvSpPr>
        <p:spPr>
          <a:xfrm>
            <a:off x="3200400" y="3657600"/>
            <a:ext cx="914400" cy="914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Procure-ment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39"/>
          <p:cNvSpPr/>
          <p:nvPr/>
        </p:nvSpPr>
        <p:spPr>
          <a:xfrm>
            <a:off x="3209925" y="5105400"/>
            <a:ext cx="914400" cy="914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Payroll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39"/>
          <p:cNvSpPr/>
          <p:nvPr/>
        </p:nvSpPr>
        <p:spPr>
          <a:xfrm>
            <a:off x="1066800" y="3124200"/>
            <a:ext cx="914400" cy="914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Lemonade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3" name="Google Shape;1113;p39" descr="j01130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24325" y="2133600"/>
            <a:ext cx="1238250" cy="144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4" name="Google Shape;1114;p39"/>
          <p:cNvCxnSpPr>
            <a:stCxn id="1112" idx="0"/>
            <a:endCxn id="1109" idx="2"/>
          </p:cNvCxnSpPr>
          <p:nvPr/>
        </p:nvCxnSpPr>
        <p:spPr>
          <a:xfrm rot="10800000" flipH="1">
            <a:off x="1524000" y="1447800"/>
            <a:ext cx="1676400" cy="16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5" name="Google Shape;1115;p39"/>
          <p:cNvCxnSpPr>
            <a:stCxn id="1112" idx="7"/>
            <a:endCxn id="1108" idx="2"/>
          </p:cNvCxnSpPr>
          <p:nvPr/>
        </p:nvCxnSpPr>
        <p:spPr>
          <a:xfrm rot="10800000" flipH="1">
            <a:off x="1847289" y="2743311"/>
            <a:ext cx="1353000" cy="51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6" name="Google Shape;1116;p39"/>
          <p:cNvCxnSpPr>
            <a:stCxn id="1112" idx="5"/>
            <a:endCxn id="1110" idx="2"/>
          </p:cNvCxnSpPr>
          <p:nvPr/>
        </p:nvCxnSpPr>
        <p:spPr>
          <a:xfrm>
            <a:off x="1847289" y="3904689"/>
            <a:ext cx="1353000" cy="21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7" name="Google Shape;1117;p39"/>
          <p:cNvCxnSpPr>
            <a:stCxn id="1112" idx="4"/>
            <a:endCxn id="1111" idx="2"/>
          </p:cNvCxnSpPr>
          <p:nvPr/>
        </p:nvCxnSpPr>
        <p:spPr>
          <a:xfrm>
            <a:off x="1524000" y="4038600"/>
            <a:ext cx="168600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8" name="Google Shape;1118;p39"/>
          <p:cNvCxnSpPr>
            <a:stCxn id="1109" idx="4"/>
            <a:endCxn id="1106" idx="4"/>
          </p:cNvCxnSpPr>
          <p:nvPr/>
        </p:nvCxnSpPr>
        <p:spPr>
          <a:xfrm rot="-5400000" flipH="1">
            <a:off x="4724100" y="838500"/>
            <a:ext cx="600" cy="2133600"/>
          </a:xfrm>
          <a:prstGeom prst="curvedConnector3">
            <a:avLst>
              <a:gd name="adj1" fmla="val 38111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9" name="Google Shape;1119;p39"/>
          <p:cNvCxnSpPr>
            <a:stCxn id="1109" idx="4"/>
            <a:endCxn id="1107" idx="4"/>
          </p:cNvCxnSpPr>
          <p:nvPr/>
        </p:nvCxnSpPr>
        <p:spPr>
          <a:xfrm rot="-5400000" flipH="1">
            <a:off x="5257500" y="305100"/>
            <a:ext cx="600" cy="3200400"/>
          </a:xfrm>
          <a:prstGeom prst="curvedConnector3">
            <a:avLst>
              <a:gd name="adj1" fmla="val 38111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0" name="Google Shape;1120;p39"/>
          <p:cNvCxnSpPr>
            <a:stCxn id="1108" idx="4"/>
            <a:endCxn id="1103" idx="4"/>
          </p:cNvCxnSpPr>
          <p:nvPr/>
        </p:nvCxnSpPr>
        <p:spPr>
          <a:xfrm rot="-5400000" flipH="1">
            <a:off x="4724100" y="2133900"/>
            <a:ext cx="600" cy="2133600"/>
          </a:xfrm>
          <a:prstGeom prst="curvedConnector3">
            <a:avLst>
              <a:gd name="adj1" fmla="val 38111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1" name="Google Shape;1121;p39"/>
          <p:cNvCxnSpPr>
            <a:stCxn id="1108" idx="4"/>
            <a:endCxn id="1104" idx="4"/>
          </p:cNvCxnSpPr>
          <p:nvPr/>
        </p:nvCxnSpPr>
        <p:spPr>
          <a:xfrm rot="-5400000" flipH="1">
            <a:off x="5257500" y="1600500"/>
            <a:ext cx="600" cy="3200400"/>
          </a:xfrm>
          <a:prstGeom prst="curvedConnector3">
            <a:avLst>
              <a:gd name="adj1" fmla="val 38111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2" name="Google Shape;1122;p39"/>
          <p:cNvCxnSpPr>
            <a:stCxn id="1108" idx="4"/>
            <a:endCxn id="1105" idx="4"/>
          </p:cNvCxnSpPr>
          <p:nvPr/>
        </p:nvCxnSpPr>
        <p:spPr>
          <a:xfrm rot="-5400000" flipH="1">
            <a:off x="5790900" y="1067100"/>
            <a:ext cx="600" cy="4267200"/>
          </a:xfrm>
          <a:prstGeom prst="curvedConnector3">
            <a:avLst>
              <a:gd name="adj1" fmla="val 38111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3" name="Google Shape;1123;p39"/>
          <p:cNvCxnSpPr>
            <a:stCxn id="1110" idx="4"/>
            <a:endCxn id="1100" idx="4"/>
          </p:cNvCxnSpPr>
          <p:nvPr/>
        </p:nvCxnSpPr>
        <p:spPr>
          <a:xfrm rot="-5400000" flipH="1">
            <a:off x="4724100" y="3505500"/>
            <a:ext cx="600" cy="2133600"/>
          </a:xfrm>
          <a:prstGeom prst="curvedConnector3">
            <a:avLst>
              <a:gd name="adj1" fmla="val 38111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4" name="Google Shape;1124;p39"/>
          <p:cNvCxnSpPr>
            <a:stCxn id="1110" idx="4"/>
            <a:endCxn id="1101" idx="4"/>
          </p:cNvCxnSpPr>
          <p:nvPr/>
        </p:nvCxnSpPr>
        <p:spPr>
          <a:xfrm rot="-5400000" flipH="1">
            <a:off x="5257500" y="2972100"/>
            <a:ext cx="600" cy="3200400"/>
          </a:xfrm>
          <a:prstGeom prst="curvedConnector3">
            <a:avLst>
              <a:gd name="adj1" fmla="val 38111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5" name="Google Shape;1125;p39"/>
          <p:cNvCxnSpPr>
            <a:stCxn id="1110" idx="4"/>
            <a:endCxn id="1102" idx="4"/>
          </p:cNvCxnSpPr>
          <p:nvPr/>
        </p:nvCxnSpPr>
        <p:spPr>
          <a:xfrm rot="-5400000" flipH="1">
            <a:off x="5790900" y="2438700"/>
            <a:ext cx="600" cy="4267200"/>
          </a:xfrm>
          <a:prstGeom prst="curvedConnector3">
            <a:avLst>
              <a:gd name="adj1" fmla="val 38111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6" name="Google Shape;1126;p39"/>
          <p:cNvCxnSpPr>
            <a:stCxn id="1111" idx="4"/>
            <a:endCxn id="1097" idx="4"/>
          </p:cNvCxnSpPr>
          <p:nvPr/>
        </p:nvCxnSpPr>
        <p:spPr>
          <a:xfrm rot="-5400000" flipH="1">
            <a:off x="4728825" y="4958100"/>
            <a:ext cx="600" cy="2124000"/>
          </a:xfrm>
          <a:prstGeom prst="curvedConnector3">
            <a:avLst>
              <a:gd name="adj1" fmla="val 3811141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7" name="Google Shape;1127;p39"/>
          <p:cNvCxnSpPr>
            <a:stCxn id="1111" idx="4"/>
            <a:endCxn id="1098" idx="4"/>
          </p:cNvCxnSpPr>
          <p:nvPr/>
        </p:nvCxnSpPr>
        <p:spPr>
          <a:xfrm rot="-5400000" flipH="1">
            <a:off x="5262225" y="4424700"/>
            <a:ext cx="600" cy="3190800"/>
          </a:xfrm>
          <a:prstGeom prst="curvedConnector3">
            <a:avLst>
              <a:gd name="adj1" fmla="val 3811141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8" name="Google Shape;1128;p39"/>
          <p:cNvCxnSpPr>
            <a:stCxn id="1111" idx="4"/>
            <a:endCxn id="1099" idx="4"/>
          </p:cNvCxnSpPr>
          <p:nvPr/>
        </p:nvCxnSpPr>
        <p:spPr>
          <a:xfrm rot="-5400000" flipH="1">
            <a:off x="5795625" y="3891300"/>
            <a:ext cx="600" cy="4257600"/>
          </a:xfrm>
          <a:prstGeom prst="curvedConnector3">
            <a:avLst>
              <a:gd name="adj1" fmla="val 3811141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29" name="Google Shape;1129;p39"/>
          <p:cNvSpPr txBox="1"/>
          <p:nvPr/>
        </p:nvSpPr>
        <p:spPr>
          <a:xfrm>
            <a:off x="1905000" y="6248402"/>
            <a:ext cx="3429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Level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39"/>
          <p:cNvSpPr txBox="1"/>
          <p:nvPr/>
        </p:nvSpPr>
        <p:spPr>
          <a:xfrm>
            <a:off x="5334000" y="6248402"/>
            <a:ext cx="3657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Level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39"/>
          <p:cNvSpPr txBox="1"/>
          <p:nvPr/>
        </p:nvSpPr>
        <p:spPr>
          <a:xfrm>
            <a:off x="0" y="6248402"/>
            <a:ext cx="3048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Context Level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2" name="Google Shape;1132;p39"/>
          <p:cNvCxnSpPr/>
          <p:nvPr/>
        </p:nvCxnSpPr>
        <p:spPr>
          <a:xfrm>
            <a:off x="2743200" y="762000"/>
            <a:ext cx="0" cy="5867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lgDashDot"/>
            <a:round/>
            <a:headEnd type="none" w="sm" len="sm"/>
            <a:tailEnd type="none" w="sm" len="sm"/>
          </a:ln>
        </p:spPr>
      </p:cxnSp>
      <p:cxnSp>
        <p:nvCxnSpPr>
          <p:cNvPr id="1133" name="Google Shape;1133;p39"/>
          <p:cNvCxnSpPr/>
          <p:nvPr/>
        </p:nvCxnSpPr>
        <p:spPr>
          <a:xfrm>
            <a:off x="4800600" y="762000"/>
            <a:ext cx="0" cy="5867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lgDashDot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eraacademy.com/wp-content/uploads/2016/09/olev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90" y="2348217"/>
            <a:ext cx="722947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56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f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704" y="919423"/>
            <a:ext cx="607695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474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a flow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866" y="0"/>
            <a:ext cx="6276975" cy="675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04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0"/>
          <p:cNvSpPr txBox="1">
            <a:spLocks noGrp="1"/>
          </p:cNvSpPr>
          <p:nvPr>
            <p:ph type="title"/>
          </p:nvPr>
        </p:nvSpPr>
        <p:spPr>
          <a:xfrm>
            <a:off x="535942" y="379731"/>
            <a:ext cx="7828915" cy="136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DFD	Symbols (Gane &amp; Sarson)</a:t>
            </a:r>
            <a:endParaRPr sz="4400"/>
          </a:p>
        </p:txBody>
      </p:sp>
      <p:grpSp>
        <p:nvGrpSpPr>
          <p:cNvPr id="507" name="Google Shape;507;p10"/>
          <p:cNvGrpSpPr/>
          <p:nvPr/>
        </p:nvGrpSpPr>
        <p:grpSpPr>
          <a:xfrm>
            <a:off x="1786889" y="1507489"/>
            <a:ext cx="1395730" cy="1395730"/>
            <a:chOff x="1786889" y="1507489"/>
            <a:chExt cx="1395730" cy="1395730"/>
          </a:xfrm>
        </p:grpSpPr>
        <p:sp>
          <p:nvSpPr>
            <p:cNvPr id="508" name="Google Shape;508;p10"/>
            <p:cNvSpPr/>
            <p:nvPr/>
          </p:nvSpPr>
          <p:spPr>
            <a:xfrm>
              <a:off x="1786889" y="1507489"/>
              <a:ext cx="1395730" cy="1395730"/>
            </a:xfrm>
            <a:custGeom>
              <a:avLst/>
              <a:gdLst/>
              <a:ahLst/>
              <a:cxnLst/>
              <a:rect l="l" t="t" r="r" b="b"/>
              <a:pathLst>
                <a:path w="1395730" h="1395730" extrusionOk="0">
                  <a:moveTo>
                    <a:pt x="147320" y="1395730"/>
                  </a:moveTo>
                  <a:lnTo>
                    <a:pt x="1247140" y="1395730"/>
                  </a:lnTo>
                  <a:lnTo>
                    <a:pt x="1293804" y="1388201"/>
                  </a:lnTo>
                  <a:lnTo>
                    <a:pt x="1334556" y="1367200"/>
                  </a:lnTo>
                  <a:lnTo>
                    <a:pt x="1366834" y="1335105"/>
                  </a:lnTo>
                  <a:lnTo>
                    <a:pt x="1388079" y="1294292"/>
                  </a:lnTo>
                  <a:lnTo>
                    <a:pt x="1395730" y="1247139"/>
                  </a:lnTo>
                  <a:lnTo>
                    <a:pt x="1395730" y="147320"/>
                  </a:lnTo>
                  <a:lnTo>
                    <a:pt x="1388079" y="100787"/>
                  </a:lnTo>
                  <a:lnTo>
                    <a:pt x="1366834" y="60350"/>
                  </a:lnTo>
                  <a:lnTo>
                    <a:pt x="1334556" y="28447"/>
                  </a:lnTo>
                  <a:lnTo>
                    <a:pt x="1293804" y="7518"/>
                  </a:lnTo>
                  <a:lnTo>
                    <a:pt x="1247140" y="0"/>
                  </a:lnTo>
                  <a:lnTo>
                    <a:pt x="147320" y="0"/>
                  </a:lnTo>
                  <a:lnTo>
                    <a:pt x="100787" y="7518"/>
                  </a:lnTo>
                  <a:lnTo>
                    <a:pt x="60350" y="28448"/>
                  </a:lnTo>
                  <a:lnTo>
                    <a:pt x="28448" y="60350"/>
                  </a:lnTo>
                  <a:lnTo>
                    <a:pt x="7518" y="100787"/>
                  </a:lnTo>
                  <a:lnTo>
                    <a:pt x="0" y="147320"/>
                  </a:lnTo>
                  <a:lnTo>
                    <a:pt x="0" y="1247139"/>
                  </a:lnTo>
                  <a:lnTo>
                    <a:pt x="7518" y="1294292"/>
                  </a:lnTo>
                  <a:lnTo>
                    <a:pt x="28448" y="1335105"/>
                  </a:lnTo>
                  <a:lnTo>
                    <a:pt x="60350" y="1367200"/>
                  </a:lnTo>
                  <a:lnTo>
                    <a:pt x="100787" y="1388201"/>
                  </a:lnTo>
                  <a:lnTo>
                    <a:pt x="147320" y="139573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1786889" y="1972309"/>
              <a:ext cx="1395730" cy="0"/>
            </a:xfrm>
            <a:custGeom>
              <a:avLst/>
              <a:gdLst/>
              <a:ahLst/>
              <a:cxnLst/>
              <a:rect l="l" t="t" r="r" b="b"/>
              <a:pathLst>
                <a:path w="1395730" h="120000" extrusionOk="0">
                  <a:moveTo>
                    <a:pt x="0" y="0"/>
                  </a:moveTo>
                  <a:lnTo>
                    <a:pt x="139573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" name="Google Shape;510;p10"/>
          <p:cNvGrpSpPr/>
          <p:nvPr/>
        </p:nvGrpSpPr>
        <p:grpSpPr>
          <a:xfrm>
            <a:off x="1569719" y="4315459"/>
            <a:ext cx="2043430" cy="680720"/>
            <a:chOff x="1569719" y="4315459"/>
            <a:chExt cx="2043430" cy="680720"/>
          </a:xfrm>
        </p:grpSpPr>
        <p:sp>
          <p:nvSpPr>
            <p:cNvPr id="511" name="Google Shape;511;p10"/>
            <p:cNvSpPr/>
            <p:nvPr/>
          </p:nvSpPr>
          <p:spPr>
            <a:xfrm>
              <a:off x="1569719" y="4315459"/>
              <a:ext cx="2043430" cy="680720"/>
            </a:xfrm>
            <a:custGeom>
              <a:avLst/>
              <a:gdLst/>
              <a:ahLst/>
              <a:cxnLst/>
              <a:rect l="l" t="t" r="r" b="b"/>
              <a:pathLst>
                <a:path w="2043429" h="680720" extrusionOk="0">
                  <a:moveTo>
                    <a:pt x="2043430" y="0"/>
                  </a:moveTo>
                  <a:lnTo>
                    <a:pt x="0" y="0"/>
                  </a:lnTo>
                  <a:lnTo>
                    <a:pt x="0" y="680719"/>
                  </a:lnTo>
                  <a:lnTo>
                    <a:pt x="2043430" y="68071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2024379" y="4315459"/>
              <a:ext cx="64769" cy="680720"/>
            </a:xfrm>
            <a:custGeom>
              <a:avLst/>
              <a:gdLst/>
              <a:ahLst/>
              <a:cxnLst/>
              <a:rect l="l" t="t" r="r" b="b"/>
              <a:pathLst>
                <a:path w="64769" h="680720" extrusionOk="0">
                  <a:moveTo>
                    <a:pt x="0" y="680719"/>
                  </a:moveTo>
                  <a:lnTo>
                    <a:pt x="0" y="0"/>
                  </a:lnTo>
                  <a:lnTo>
                    <a:pt x="6476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3" name="Google Shape;513;p10"/>
          <p:cNvSpPr/>
          <p:nvPr/>
        </p:nvSpPr>
        <p:spPr>
          <a:xfrm>
            <a:off x="1786889" y="5669279"/>
            <a:ext cx="1610360" cy="689610"/>
          </a:xfrm>
          <a:custGeom>
            <a:avLst/>
            <a:gdLst/>
            <a:ahLst/>
            <a:cxnLst/>
            <a:rect l="l" t="t" r="r" b="b"/>
            <a:pathLst>
              <a:path w="1610360" h="689610" extrusionOk="0">
                <a:moveTo>
                  <a:pt x="0" y="689610"/>
                </a:moveTo>
                <a:lnTo>
                  <a:pt x="1610360" y="689610"/>
                </a:lnTo>
                <a:lnTo>
                  <a:pt x="1610360" y="0"/>
                </a:lnTo>
                <a:lnTo>
                  <a:pt x="0" y="0"/>
                </a:lnTo>
                <a:lnTo>
                  <a:pt x="0" y="68961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0"/>
          <p:cNvSpPr txBox="1"/>
          <p:nvPr/>
        </p:nvSpPr>
        <p:spPr>
          <a:xfrm>
            <a:off x="3876042" y="1855470"/>
            <a:ext cx="4893945" cy="558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54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604" marR="3091180" lvl="0" indent="25399" algn="l" rtl="0">
              <a:lnSpc>
                <a:spcPct val="255600"/>
              </a:lnSpc>
              <a:spcBef>
                <a:spcPts val="1445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Flow  Data Store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Source/Sink (External Entity)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5" name="Google Shape;515;p10"/>
          <p:cNvGrpSpPr/>
          <p:nvPr/>
        </p:nvGrpSpPr>
        <p:grpSpPr>
          <a:xfrm>
            <a:off x="1638300" y="3431540"/>
            <a:ext cx="1764028" cy="86360"/>
            <a:chOff x="1638300" y="3431540"/>
            <a:chExt cx="1764028" cy="86360"/>
          </a:xfrm>
        </p:grpSpPr>
        <p:sp>
          <p:nvSpPr>
            <p:cNvPr id="516" name="Google Shape;516;p10"/>
            <p:cNvSpPr/>
            <p:nvPr/>
          </p:nvSpPr>
          <p:spPr>
            <a:xfrm>
              <a:off x="1638300" y="3474720"/>
              <a:ext cx="1645920" cy="0"/>
            </a:xfrm>
            <a:custGeom>
              <a:avLst/>
              <a:gdLst/>
              <a:ahLst/>
              <a:cxnLst/>
              <a:rect l="l" t="t" r="r" b="b"/>
              <a:pathLst>
                <a:path w="1645920" h="120000" extrusionOk="0">
                  <a:moveTo>
                    <a:pt x="0" y="0"/>
                  </a:moveTo>
                  <a:lnTo>
                    <a:pt x="164592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3272789" y="3431540"/>
              <a:ext cx="129539" cy="86360"/>
            </a:xfrm>
            <a:custGeom>
              <a:avLst/>
              <a:gdLst/>
              <a:ahLst/>
              <a:cxnLst/>
              <a:rect l="l" t="t" r="r" b="b"/>
              <a:pathLst>
                <a:path w="129539" h="86360" extrusionOk="0">
                  <a:moveTo>
                    <a:pt x="0" y="0"/>
                  </a:moveTo>
                  <a:lnTo>
                    <a:pt x="0" y="86360"/>
                  </a:lnTo>
                  <a:lnTo>
                    <a:pt x="129539" y="43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1"/>
          <p:cNvSpPr txBox="1">
            <a:spLocks noGrp="1"/>
          </p:cNvSpPr>
          <p:nvPr>
            <p:ph type="title"/>
          </p:nvPr>
        </p:nvSpPr>
        <p:spPr>
          <a:xfrm>
            <a:off x="535942" y="379729"/>
            <a:ext cx="2047239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Process</a:t>
            </a:r>
            <a:endParaRPr sz="4400"/>
          </a:p>
        </p:txBody>
      </p:sp>
      <p:sp>
        <p:nvSpPr>
          <p:cNvPr id="523" name="Google Shape;523;p11"/>
          <p:cNvSpPr txBox="1"/>
          <p:nvPr/>
        </p:nvSpPr>
        <p:spPr>
          <a:xfrm>
            <a:off x="448309" y="3200402"/>
            <a:ext cx="8140700" cy="207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125" rIns="0" bIns="0" anchor="t" anchorCtr="0">
            <a:spAutoFit/>
          </a:bodyPr>
          <a:lstStyle/>
          <a:p>
            <a:pPr marL="381000" marR="30480" lvl="0" indent="-3429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■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or actions performed on data (inside the  system)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342900" algn="l" rtl="0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■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Labels should be verb phrases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34290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■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Receives input data and produces output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1"/>
          <p:cNvSpPr/>
          <p:nvPr/>
        </p:nvSpPr>
        <p:spPr>
          <a:xfrm>
            <a:off x="3502659" y="1243330"/>
            <a:ext cx="1527810" cy="1526540"/>
          </a:xfrm>
          <a:custGeom>
            <a:avLst/>
            <a:gdLst/>
            <a:ahLst/>
            <a:cxnLst/>
            <a:rect l="l" t="t" r="r" b="b"/>
            <a:pathLst>
              <a:path w="1527810" h="1526539" extrusionOk="0">
                <a:moveTo>
                  <a:pt x="162560" y="1526540"/>
                </a:moveTo>
                <a:lnTo>
                  <a:pt x="1366519" y="1526540"/>
                </a:lnTo>
                <a:lnTo>
                  <a:pt x="1409776" y="1520854"/>
                </a:lnTo>
                <a:lnTo>
                  <a:pt x="1448411" y="1504761"/>
                </a:lnTo>
                <a:lnTo>
                  <a:pt x="1480978" y="1479708"/>
                </a:lnTo>
                <a:lnTo>
                  <a:pt x="1506031" y="1447141"/>
                </a:lnTo>
                <a:lnTo>
                  <a:pt x="1522124" y="1408506"/>
                </a:lnTo>
                <a:lnTo>
                  <a:pt x="1527810" y="1365250"/>
                </a:lnTo>
                <a:lnTo>
                  <a:pt x="1527810" y="161290"/>
                </a:lnTo>
                <a:lnTo>
                  <a:pt x="1522124" y="118915"/>
                </a:lnTo>
                <a:lnTo>
                  <a:pt x="1506031" y="80527"/>
                </a:lnTo>
                <a:lnTo>
                  <a:pt x="1480978" y="47783"/>
                </a:lnTo>
                <a:lnTo>
                  <a:pt x="1448411" y="22342"/>
                </a:lnTo>
                <a:lnTo>
                  <a:pt x="1409776" y="5861"/>
                </a:lnTo>
                <a:lnTo>
                  <a:pt x="1366519" y="0"/>
                </a:lnTo>
                <a:lnTo>
                  <a:pt x="162560" y="0"/>
                </a:lnTo>
                <a:lnTo>
                  <a:pt x="119209" y="5861"/>
                </a:lnTo>
                <a:lnTo>
                  <a:pt x="80339" y="22342"/>
                </a:lnTo>
                <a:lnTo>
                  <a:pt x="47466" y="47783"/>
                </a:lnTo>
                <a:lnTo>
                  <a:pt x="22107" y="80527"/>
                </a:lnTo>
                <a:lnTo>
                  <a:pt x="5779" y="118915"/>
                </a:lnTo>
                <a:lnTo>
                  <a:pt x="0" y="161290"/>
                </a:lnTo>
                <a:lnTo>
                  <a:pt x="0" y="1365250"/>
                </a:lnTo>
                <a:lnTo>
                  <a:pt x="5779" y="1408506"/>
                </a:lnTo>
                <a:lnTo>
                  <a:pt x="22107" y="1447141"/>
                </a:lnTo>
                <a:lnTo>
                  <a:pt x="47466" y="1479708"/>
                </a:lnTo>
                <a:lnTo>
                  <a:pt x="80339" y="1504761"/>
                </a:lnTo>
                <a:lnTo>
                  <a:pt x="119209" y="1520854"/>
                </a:lnTo>
                <a:lnTo>
                  <a:pt x="162560" y="152654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1"/>
          <p:cNvSpPr txBox="1"/>
          <p:nvPr/>
        </p:nvSpPr>
        <p:spPr>
          <a:xfrm>
            <a:off x="4130042" y="1330962"/>
            <a:ext cx="277495" cy="23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14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1"/>
          <p:cNvSpPr txBox="1"/>
          <p:nvPr/>
        </p:nvSpPr>
        <p:spPr>
          <a:xfrm>
            <a:off x="3878581" y="1848328"/>
            <a:ext cx="734058" cy="66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77470" marR="5080" lvl="0" indent="-64769" algn="l" rtl="0">
              <a:lnSpc>
                <a:spcPct val="97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  Grade  Report</a:t>
            </a:r>
            <a:endParaRPr sz="14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7" name="Google Shape;527;p11"/>
          <p:cNvGrpSpPr/>
          <p:nvPr/>
        </p:nvGrpSpPr>
        <p:grpSpPr>
          <a:xfrm>
            <a:off x="1635760" y="1752600"/>
            <a:ext cx="5364480" cy="368300"/>
            <a:chOff x="1635760" y="1752600"/>
            <a:chExt cx="5364480" cy="368300"/>
          </a:xfrm>
        </p:grpSpPr>
        <p:sp>
          <p:nvSpPr>
            <p:cNvPr id="528" name="Google Shape;528;p11"/>
            <p:cNvSpPr/>
            <p:nvPr/>
          </p:nvSpPr>
          <p:spPr>
            <a:xfrm>
              <a:off x="3502660" y="1752600"/>
              <a:ext cx="1527810" cy="0"/>
            </a:xfrm>
            <a:custGeom>
              <a:avLst/>
              <a:gdLst/>
              <a:ahLst/>
              <a:cxnLst/>
              <a:rect l="l" t="t" r="r" b="b"/>
              <a:pathLst>
                <a:path w="1527810" h="120000" extrusionOk="0">
                  <a:moveTo>
                    <a:pt x="0" y="0"/>
                  </a:moveTo>
                  <a:lnTo>
                    <a:pt x="152781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1635760" y="2034540"/>
              <a:ext cx="1750060" cy="0"/>
            </a:xfrm>
            <a:custGeom>
              <a:avLst/>
              <a:gdLst/>
              <a:ahLst/>
              <a:cxnLst/>
              <a:rect l="l" t="t" r="r" b="b"/>
              <a:pathLst>
                <a:path w="1750060" h="120000" extrusionOk="0">
                  <a:moveTo>
                    <a:pt x="0" y="0"/>
                  </a:moveTo>
                  <a:lnTo>
                    <a:pt x="175006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3375660" y="1988820"/>
              <a:ext cx="137160" cy="91440"/>
            </a:xfrm>
            <a:custGeom>
              <a:avLst/>
              <a:gdLst/>
              <a:ahLst/>
              <a:cxnLst/>
              <a:rect l="l" t="t" r="r" b="b"/>
              <a:pathLst>
                <a:path w="137160" h="91439" extrusionOk="0">
                  <a:moveTo>
                    <a:pt x="0" y="0"/>
                  </a:moveTo>
                  <a:lnTo>
                    <a:pt x="0" y="91439"/>
                  </a:lnTo>
                  <a:lnTo>
                    <a:pt x="13716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5025389" y="2072640"/>
              <a:ext cx="1842770" cy="0"/>
            </a:xfrm>
            <a:custGeom>
              <a:avLst/>
              <a:gdLst/>
              <a:ahLst/>
              <a:cxnLst/>
              <a:rect l="l" t="t" r="r" b="b"/>
              <a:pathLst>
                <a:path w="1842770" h="120000" extrusionOk="0">
                  <a:moveTo>
                    <a:pt x="0" y="0"/>
                  </a:moveTo>
                  <a:lnTo>
                    <a:pt x="184276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6855460" y="2024380"/>
              <a:ext cx="144780" cy="96520"/>
            </a:xfrm>
            <a:custGeom>
              <a:avLst/>
              <a:gdLst/>
              <a:ahLst/>
              <a:cxnLst/>
              <a:rect l="l" t="t" r="r" b="b"/>
              <a:pathLst>
                <a:path w="144779" h="96519" extrusionOk="0">
                  <a:moveTo>
                    <a:pt x="0" y="0"/>
                  </a:moveTo>
                  <a:lnTo>
                    <a:pt x="0" y="96520"/>
                  </a:lnTo>
                  <a:lnTo>
                    <a:pt x="144780" y="48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3" name="Google Shape;533;p11"/>
          <p:cNvSpPr txBox="1"/>
          <p:nvPr/>
        </p:nvSpPr>
        <p:spPr>
          <a:xfrm>
            <a:off x="2143760" y="1694180"/>
            <a:ext cx="956310" cy="21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Grade Detail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1"/>
          <p:cNvSpPr txBox="1"/>
          <p:nvPr/>
        </p:nvSpPr>
        <p:spPr>
          <a:xfrm>
            <a:off x="5523231" y="1708152"/>
            <a:ext cx="1077595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Grade Report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2"/>
          <p:cNvSpPr txBox="1">
            <a:spLocks noGrp="1"/>
          </p:cNvSpPr>
          <p:nvPr>
            <p:ph type="title"/>
          </p:nvPr>
        </p:nvSpPr>
        <p:spPr>
          <a:xfrm>
            <a:off x="535940" y="379731"/>
            <a:ext cx="3975100" cy="136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Rule	1: Process</a:t>
            </a:r>
            <a:endParaRPr sz="4400"/>
          </a:p>
        </p:txBody>
      </p:sp>
      <p:sp>
        <p:nvSpPr>
          <p:cNvPr id="540" name="Google Shape;540;p12"/>
          <p:cNvSpPr txBox="1"/>
          <p:nvPr/>
        </p:nvSpPr>
        <p:spPr>
          <a:xfrm>
            <a:off x="473709" y="1456690"/>
            <a:ext cx="775462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■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have more than one outgoing data flow  or more than one incoming data flow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2"/>
          <p:cNvSpPr/>
          <p:nvPr/>
        </p:nvSpPr>
        <p:spPr>
          <a:xfrm>
            <a:off x="3815079" y="2744470"/>
            <a:ext cx="1441450" cy="1441450"/>
          </a:xfrm>
          <a:custGeom>
            <a:avLst/>
            <a:gdLst/>
            <a:ahLst/>
            <a:cxnLst/>
            <a:rect l="l" t="t" r="r" b="b"/>
            <a:pathLst>
              <a:path w="1441450" h="1441450" extrusionOk="0">
                <a:moveTo>
                  <a:pt x="152400" y="1441449"/>
                </a:moveTo>
                <a:lnTo>
                  <a:pt x="1289050" y="1441449"/>
                </a:lnTo>
                <a:lnTo>
                  <a:pt x="1337574" y="1433647"/>
                </a:lnTo>
                <a:lnTo>
                  <a:pt x="1379453" y="1411945"/>
                </a:lnTo>
                <a:lnTo>
                  <a:pt x="1412311" y="1378905"/>
                </a:lnTo>
                <a:lnTo>
                  <a:pt x="1433769" y="1337086"/>
                </a:lnTo>
                <a:lnTo>
                  <a:pt x="1441450" y="1289049"/>
                </a:lnTo>
                <a:lnTo>
                  <a:pt x="1441450" y="152400"/>
                </a:lnTo>
                <a:lnTo>
                  <a:pt x="1433769" y="104851"/>
                </a:lnTo>
                <a:lnTo>
                  <a:pt x="1412311" y="63093"/>
                </a:lnTo>
                <a:lnTo>
                  <a:pt x="1379453" y="29870"/>
                </a:lnTo>
                <a:lnTo>
                  <a:pt x="1337574" y="7924"/>
                </a:lnTo>
                <a:lnTo>
                  <a:pt x="1289050" y="0"/>
                </a:lnTo>
                <a:lnTo>
                  <a:pt x="152400" y="0"/>
                </a:lnTo>
                <a:lnTo>
                  <a:pt x="104363" y="7924"/>
                </a:lnTo>
                <a:lnTo>
                  <a:pt x="62544" y="29870"/>
                </a:lnTo>
                <a:lnTo>
                  <a:pt x="29504" y="63093"/>
                </a:lnTo>
                <a:lnTo>
                  <a:pt x="7802" y="104851"/>
                </a:lnTo>
                <a:lnTo>
                  <a:pt x="0" y="152400"/>
                </a:lnTo>
                <a:lnTo>
                  <a:pt x="0" y="1289049"/>
                </a:lnTo>
                <a:lnTo>
                  <a:pt x="7802" y="1337086"/>
                </a:lnTo>
                <a:lnTo>
                  <a:pt x="29504" y="1378905"/>
                </a:lnTo>
                <a:lnTo>
                  <a:pt x="62544" y="1411945"/>
                </a:lnTo>
                <a:lnTo>
                  <a:pt x="104363" y="1433647"/>
                </a:lnTo>
                <a:lnTo>
                  <a:pt x="152400" y="1441449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12"/>
          <p:cNvSpPr txBox="1"/>
          <p:nvPr/>
        </p:nvSpPr>
        <p:spPr>
          <a:xfrm>
            <a:off x="4405629" y="2928622"/>
            <a:ext cx="264160" cy="22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2"/>
          <p:cNvSpPr txBox="1"/>
          <p:nvPr/>
        </p:nvSpPr>
        <p:spPr>
          <a:xfrm>
            <a:off x="4232909" y="3335022"/>
            <a:ext cx="782958" cy="76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12700" marR="5080" lvl="0" indent="-1270" algn="ctr" rtl="0">
              <a:lnSpc>
                <a:spcPct val="1185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Grade  Student  Work</a:t>
            </a: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4" name="Google Shape;544;p12"/>
          <p:cNvGrpSpPr/>
          <p:nvPr/>
        </p:nvGrpSpPr>
        <p:grpSpPr>
          <a:xfrm>
            <a:off x="1715769" y="3225799"/>
            <a:ext cx="3540760" cy="326390"/>
            <a:chOff x="1715769" y="3225799"/>
            <a:chExt cx="3540760" cy="326390"/>
          </a:xfrm>
        </p:grpSpPr>
        <p:sp>
          <p:nvSpPr>
            <p:cNvPr id="545" name="Google Shape;545;p12"/>
            <p:cNvSpPr/>
            <p:nvPr/>
          </p:nvSpPr>
          <p:spPr>
            <a:xfrm>
              <a:off x="3815079" y="3225799"/>
              <a:ext cx="1441450" cy="0"/>
            </a:xfrm>
            <a:custGeom>
              <a:avLst/>
              <a:gdLst/>
              <a:ahLst/>
              <a:cxnLst/>
              <a:rect l="l" t="t" r="r" b="b"/>
              <a:pathLst>
                <a:path w="1441450" h="120000" extrusionOk="0">
                  <a:moveTo>
                    <a:pt x="0" y="0"/>
                  </a:moveTo>
                  <a:lnTo>
                    <a:pt x="144145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1715769" y="3501389"/>
              <a:ext cx="1935480" cy="0"/>
            </a:xfrm>
            <a:custGeom>
              <a:avLst/>
              <a:gdLst/>
              <a:ahLst/>
              <a:cxnLst/>
              <a:rect l="l" t="t" r="r" b="b"/>
              <a:pathLst>
                <a:path w="1935479" h="120000" extrusionOk="0">
                  <a:moveTo>
                    <a:pt x="0" y="0"/>
                  </a:moveTo>
                  <a:lnTo>
                    <a:pt x="193548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3638550" y="3450589"/>
              <a:ext cx="151130" cy="101600"/>
            </a:xfrm>
            <a:custGeom>
              <a:avLst/>
              <a:gdLst/>
              <a:ahLst/>
              <a:cxnLst/>
              <a:rect l="l" t="t" r="r" b="b"/>
              <a:pathLst>
                <a:path w="151129" h="101600" extrusionOk="0">
                  <a:moveTo>
                    <a:pt x="0" y="0"/>
                  </a:moveTo>
                  <a:lnTo>
                    <a:pt x="0" y="101600"/>
                  </a:lnTo>
                  <a:lnTo>
                    <a:pt x="151129" y="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8" name="Google Shape;548;p12"/>
          <p:cNvSpPr txBox="1"/>
          <p:nvPr/>
        </p:nvSpPr>
        <p:spPr>
          <a:xfrm>
            <a:off x="2141222" y="3224530"/>
            <a:ext cx="1335405" cy="23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Submitted Work</a:t>
            </a:r>
            <a:endParaRPr sz="14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9" name="Google Shape;549;p12"/>
          <p:cNvGrpSpPr/>
          <p:nvPr/>
        </p:nvGrpSpPr>
        <p:grpSpPr>
          <a:xfrm>
            <a:off x="5242559" y="3229610"/>
            <a:ext cx="2044700" cy="100330"/>
            <a:chOff x="5242559" y="3229610"/>
            <a:chExt cx="2044700" cy="100330"/>
          </a:xfrm>
        </p:grpSpPr>
        <p:sp>
          <p:nvSpPr>
            <p:cNvPr id="550" name="Google Shape;550;p12"/>
            <p:cNvSpPr/>
            <p:nvPr/>
          </p:nvSpPr>
          <p:spPr>
            <a:xfrm>
              <a:off x="5242559" y="3280410"/>
              <a:ext cx="1908810" cy="0"/>
            </a:xfrm>
            <a:custGeom>
              <a:avLst/>
              <a:gdLst/>
              <a:ahLst/>
              <a:cxnLst/>
              <a:rect l="l" t="t" r="r" b="b"/>
              <a:pathLst>
                <a:path w="1908809" h="120000" extrusionOk="0">
                  <a:moveTo>
                    <a:pt x="0" y="0"/>
                  </a:moveTo>
                  <a:lnTo>
                    <a:pt x="190881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7138669" y="3229610"/>
              <a:ext cx="148590" cy="100330"/>
            </a:xfrm>
            <a:custGeom>
              <a:avLst/>
              <a:gdLst/>
              <a:ahLst/>
              <a:cxnLst/>
              <a:rect l="l" t="t" r="r" b="b"/>
              <a:pathLst>
                <a:path w="148590" h="100329" extrusionOk="0">
                  <a:moveTo>
                    <a:pt x="0" y="0"/>
                  </a:moveTo>
                  <a:lnTo>
                    <a:pt x="0" y="100329"/>
                  </a:lnTo>
                  <a:lnTo>
                    <a:pt x="148589" y="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2" name="Google Shape;552;p12"/>
          <p:cNvSpPr txBox="1"/>
          <p:nvPr/>
        </p:nvSpPr>
        <p:spPr>
          <a:xfrm>
            <a:off x="5769611" y="3006090"/>
            <a:ext cx="110172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Graded Work</a:t>
            </a:r>
            <a:endParaRPr sz="14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" name="Google Shape;553;p12"/>
          <p:cNvGrpSpPr/>
          <p:nvPr/>
        </p:nvGrpSpPr>
        <p:grpSpPr>
          <a:xfrm>
            <a:off x="5242559" y="3742690"/>
            <a:ext cx="2044700" cy="100330"/>
            <a:chOff x="5242559" y="3742690"/>
            <a:chExt cx="2044700" cy="100330"/>
          </a:xfrm>
        </p:grpSpPr>
        <p:sp>
          <p:nvSpPr>
            <p:cNvPr id="554" name="Google Shape;554;p12"/>
            <p:cNvSpPr/>
            <p:nvPr/>
          </p:nvSpPr>
          <p:spPr>
            <a:xfrm>
              <a:off x="5242559" y="3793490"/>
              <a:ext cx="1908810" cy="0"/>
            </a:xfrm>
            <a:custGeom>
              <a:avLst/>
              <a:gdLst/>
              <a:ahLst/>
              <a:cxnLst/>
              <a:rect l="l" t="t" r="r" b="b"/>
              <a:pathLst>
                <a:path w="1908809" h="120000" extrusionOk="0">
                  <a:moveTo>
                    <a:pt x="0" y="0"/>
                  </a:moveTo>
                  <a:lnTo>
                    <a:pt x="190881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7138669" y="3742690"/>
              <a:ext cx="148590" cy="100330"/>
            </a:xfrm>
            <a:custGeom>
              <a:avLst/>
              <a:gdLst/>
              <a:ahLst/>
              <a:cxnLst/>
              <a:rect l="l" t="t" r="r" b="b"/>
              <a:pathLst>
                <a:path w="148590" h="100329" extrusionOk="0">
                  <a:moveTo>
                    <a:pt x="0" y="0"/>
                  </a:moveTo>
                  <a:lnTo>
                    <a:pt x="0" y="100330"/>
                  </a:lnTo>
                  <a:lnTo>
                    <a:pt x="148589" y="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6" name="Google Shape;556;p12"/>
          <p:cNvSpPr txBox="1"/>
          <p:nvPr/>
        </p:nvSpPr>
        <p:spPr>
          <a:xfrm>
            <a:off x="5715002" y="3519170"/>
            <a:ext cx="119697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Grade</a:t>
            </a:r>
            <a:endParaRPr sz="14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2"/>
          <p:cNvSpPr/>
          <p:nvPr/>
        </p:nvSpPr>
        <p:spPr>
          <a:xfrm>
            <a:off x="3815079" y="4833620"/>
            <a:ext cx="1441450" cy="1440180"/>
          </a:xfrm>
          <a:custGeom>
            <a:avLst/>
            <a:gdLst/>
            <a:ahLst/>
            <a:cxnLst/>
            <a:rect l="l" t="t" r="r" b="b"/>
            <a:pathLst>
              <a:path w="1441450" h="1440179" extrusionOk="0">
                <a:moveTo>
                  <a:pt x="152400" y="1440179"/>
                </a:moveTo>
                <a:lnTo>
                  <a:pt x="1289050" y="1440179"/>
                </a:lnTo>
                <a:lnTo>
                  <a:pt x="1337574" y="1432377"/>
                </a:lnTo>
                <a:lnTo>
                  <a:pt x="1379453" y="1410675"/>
                </a:lnTo>
                <a:lnTo>
                  <a:pt x="1412311" y="1377635"/>
                </a:lnTo>
                <a:lnTo>
                  <a:pt x="1433769" y="1335816"/>
                </a:lnTo>
                <a:lnTo>
                  <a:pt x="1441450" y="1287779"/>
                </a:lnTo>
                <a:lnTo>
                  <a:pt x="1441450" y="152399"/>
                </a:lnTo>
                <a:lnTo>
                  <a:pt x="1433769" y="104363"/>
                </a:lnTo>
                <a:lnTo>
                  <a:pt x="1412311" y="62544"/>
                </a:lnTo>
                <a:lnTo>
                  <a:pt x="1379453" y="29504"/>
                </a:lnTo>
                <a:lnTo>
                  <a:pt x="1337574" y="7802"/>
                </a:lnTo>
                <a:lnTo>
                  <a:pt x="1289050" y="0"/>
                </a:ln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399"/>
                </a:lnTo>
                <a:lnTo>
                  <a:pt x="0" y="1287779"/>
                </a:lnTo>
                <a:lnTo>
                  <a:pt x="7802" y="1335816"/>
                </a:lnTo>
                <a:lnTo>
                  <a:pt x="29504" y="1377635"/>
                </a:lnTo>
                <a:lnTo>
                  <a:pt x="62544" y="1410675"/>
                </a:lnTo>
                <a:lnTo>
                  <a:pt x="104363" y="1432377"/>
                </a:lnTo>
                <a:lnTo>
                  <a:pt x="152400" y="1440179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12"/>
          <p:cNvSpPr txBox="1"/>
          <p:nvPr/>
        </p:nvSpPr>
        <p:spPr>
          <a:xfrm>
            <a:off x="4405629" y="4914902"/>
            <a:ext cx="264160" cy="22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3.0</a:t>
            </a: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2"/>
          <p:cNvSpPr txBox="1"/>
          <p:nvPr/>
        </p:nvSpPr>
        <p:spPr>
          <a:xfrm>
            <a:off x="4119879" y="5524500"/>
            <a:ext cx="986790" cy="76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186690" marR="5080" lvl="0" indent="-173990" algn="l" rtl="0">
              <a:lnSpc>
                <a:spcPct val="1185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Calculated  Gross  Pay</a:t>
            </a: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12"/>
          <p:cNvGrpSpPr/>
          <p:nvPr/>
        </p:nvGrpSpPr>
        <p:grpSpPr>
          <a:xfrm>
            <a:off x="1643382" y="5313681"/>
            <a:ext cx="3613149" cy="190499"/>
            <a:chOff x="1643380" y="5313679"/>
            <a:chExt cx="3613149" cy="190499"/>
          </a:xfrm>
        </p:grpSpPr>
        <p:sp>
          <p:nvSpPr>
            <p:cNvPr id="561" name="Google Shape;561;p12"/>
            <p:cNvSpPr/>
            <p:nvPr/>
          </p:nvSpPr>
          <p:spPr>
            <a:xfrm>
              <a:off x="3815079" y="5313679"/>
              <a:ext cx="1441450" cy="0"/>
            </a:xfrm>
            <a:custGeom>
              <a:avLst/>
              <a:gdLst/>
              <a:ahLst/>
              <a:cxnLst/>
              <a:rect l="l" t="t" r="r" b="b"/>
              <a:pathLst>
                <a:path w="1441450" h="120000" extrusionOk="0">
                  <a:moveTo>
                    <a:pt x="0" y="0"/>
                  </a:moveTo>
                  <a:lnTo>
                    <a:pt x="144145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1643380" y="5452109"/>
              <a:ext cx="2001520" cy="0"/>
            </a:xfrm>
            <a:custGeom>
              <a:avLst/>
              <a:gdLst/>
              <a:ahLst/>
              <a:cxnLst/>
              <a:rect l="l" t="t" r="r" b="b"/>
              <a:pathLst>
                <a:path w="2001520" h="120000" extrusionOk="0">
                  <a:moveTo>
                    <a:pt x="0" y="0"/>
                  </a:moveTo>
                  <a:lnTo>
                    <a:pt x="200152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3630929" y="5400039"/>
              <a:ext cx="157480" cy="104139"/>
            </a:xfrm>
            <a:custGeom>
              <a:avLst/>
              <a:gdLst/>
              <a:ahLst/>
              <a:cxnLst/>
              <a:rect l="l" t="t" r="r" b="b"/>
              <a:pathLst>
                <a:path w="157479" h="104139" extrusionOk="0">
                  <a:moveTo>
                    <a:pt x="0" y="0"/>
                  </a:moveTo>
                  <a:lnTo>
                    <a:pt x="0" y="104140"/>
                  </a:lnTo>
                  <a:lnTo>
                    <a:pt x="157480" y="52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4" name="Google Shape;564;p12"/>
          <p:cNvSpPr txBox="1"/>
          <p:nvPr/>
        </p:nvSpPr>
        <p:spPr>
          <a:xfrm>
            <a:off x="2151381" y="5166359"/>
            <a:ext cx="1232535" cy="24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Hours Worked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5" name="Google Shape;565;p12"/>
          <p:cNvGrpSpPr/>
          <p:nvPr/>
        </p:nvGrpSpPr>
        <p:grpSpPr>
          <a:xfrm>
            <a:off x="1643382" y="5831842"/>
            <a:ext cx="2145029" cy="104139"/>
            <a:chOff x="1643380" y="5831840"/>
            <a:chExt cx="2145029" cy="104139"/>
          </a:xfrm>
        </p:grpSpPr>
        <p:sp>
          <p:nvSpPr>
            <p:cNvPr id="566" name="Google Shape;566;p12"/>
            <p:cNvSpPr/>
            <p:nvPr/>
          </p:nvSpPr>
          <p:spPr>
            <a:xfrm>
              <a:off x="1643380" y="5883910"/>
              <a:ext cx="2001520" cy="0"/>
            </a:xfrm>
            <a:custGeom>
              <a:avLst/>
              <a:gdLst/>
              <a:ahLst/>
              <a:cxnLst/>
              <a:rect l="l" t="t" r="r" b="b"/>
              <a:pathLst>
                <a:path w="2001520" h="120000" extrusionOk="0">
                  <a:moveTo>
                    <a:pt x="0" y="0"/>
                  </a:moveTo>
                  <a:lnTo>
                    <a:pt x="200152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3630929" y="5831840"/>
              <a:ext cx="157480" cy="104139"/>
            </a:xfrm>
            <a:custGeom>
              <a:avLst/>
              <a:gdLst/>
              <a:ahLst/>
              <a:cxnLst/>
              <a:rect l="l" t="t" r="r" b="b"/>
              <a:pathLst>
                <a:path w="157479" h="104139" extrusionOk="0">
                  <a:moveTo>
                    <a:pt x="0" y="0"/>
                  </a:moveTo>
                  <a:lnTo>
                    <a:pt x="0" y="104140"/>
                  </a:lnTo>
                  <a:lnTo>
                    <a:pt x="157480" y="52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8" name="Google Shape;568;p12"/>
          <p:cNvSpPr txBox="1"/>
          <p:nvPr/>
        </p:nvSpPr>
        <p:spPr>
          <a:xfrm>
            <a:off x="2367279" y="5598159"/>
            <a:ext cx="802640" cy="24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Rate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9" name="Google Shape;569;p12"/>
          <p:cNvGrpSpPr/>
          <p:nvPr/>
        </p:nvGrpSpPr>
        <p:grpSpPr>
          <a:xfrm>
            <a:off x="5242559" y="5605779"/>
            <a:ext cx="2044700" cy="100330"/>
            <a:chOff x="5242559" y="5605779"/>
            <a:chExt cx="2044700" cy="100330"/>
          </a:xfrm>
        </p:grpSpPr>
        <p:sp>
          <p:nvSpPr>
            <p:cNvPr id="570" name="Google Shape;570;p12"/>
            <p:cNvSpPr/>
            <p:nvPr/>
          </p:nvSpPr>
          <p:spPr>
            <a:xfrm>
              <a:off x="5242559" y="5656579"/>
              <a:ext cx="1908810" cy="0"/>
            </a:xfrm>
            <a:custGeom>
              <a:avLst/>
              <a:gdLst/>
              <a:ahLst/>
              <a:cxnLst/>
              <a:rect l="l" t="t" r="r" b="b"/>
              <a:pathLst>
                <a:path w="1908809" h="120000" extrusionOk="0">
                  <a:moveTo>
                    <a:pt x="0" y="0"/>
                  </a:moveTo>
                  <a:lnTo>
                    <a:pt x="190881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2"/>
            <p:cNvSpPr/>
            <p:nvPr/>
          </p:nvSpPr>
          <p:spPr>
            <a:xfrm>
              <a:off x="7138669" y="5605779"/>
              <a:ext cx="148590" cy="100330"/>
            </a:xfrm>
            <a:custGeom>
              <a:avLst/>
              <a:gdLst/>
              <a:ahLst/>
              <a:cxnLst/>
              <a:rect l="l" t="t" r="r" b="b"/>
              <a:pathLst>
                <a:path w="148590" h="100329" extrusionOk="0">
                  <a:moveTo>
                    <a:pt x="0" y="0"/>
                  </a:moveTo>
                  <a:lnTo>
                    <a:pt x="0" y="100330"/>
                  </a:lnTo>
                  <a:lnTo>
                    <a:pt x="148589" y="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2" name="Google Shape;572;p12"/>
          <p:cNvSpPr txBox="1"/>
          <p:nvPr/>
        </p:nvSpPr>
        <p:spPr>
          <a:xfrm>
            <a:off x="5877561" y="5382259"/>
            <a:ext cx="86296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Gross Pay</a:t>
            </a:r>
            <a:endParaRPr sz="14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3"/>
          <p:cNvSpPr txBox="1">
            <a:spLocks noGrp="1"/>
          </p:cNvSpPr>
          <p:nvPr>
            <p:ph type="title"/>
          </p:nvPr>
        </p:nvSpPr>
        <p:spPr>
          <a:xfrm>
            <a:off x="535940" y="379731"/>
            <a:ext cx="3975100" cy="136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Rule	2: Process</a:t>
            </a:r>
            <a:endParaRPr sz="4400"/>
          </a:p>
        </p:txBody>
      </p:sp>
      <p:sp>
        <p:nvSpPr>
          <p:cNvPr id="578" name="Google Shape;578;p13"/>
          <p:cNvSpPr txBox="1"/>
          <p:nvPr/>
        </p:nvSpPr>
        <p:spPr>
          <a:xfrm>
            <a:off x="535940" y="1446529"/>
            <a:ext cx="7671434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■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connect to any other symbol (including  another process symbol)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3"/>
          <p:cNvSpPr/>
          <p:nvPr/>
        </p:nvSpPr>
        <p:spPr>
          <a:xfrm>
            <a:off x="2087879" y="3535679"/>
            <a:ext cx="1441450" cy="1440180"/>
          </a:xfrm>
          <a:custGeom>
            <a:avLst/>
            <a:gdLst/>
            <a:ahLst/>
            <a:cxnLst/>
            <a:rect l="l" t="t" r="r" b="b"/>
            <a:pathLst>
              <a:path w="1441450" h="1440179" extrusionOk="0">
                <a:moveTo>
                  <a:pt x="152400" y="1440180"/>
                </a:moveTo>
                <a:lnTo>
                  <a:pt x="1289049" y="1440180"/>
                </a:lnTo>
                <a:lnTo>
                  <a:pt x="1337086" y="1432377"/>
                </a:lnTo>
                <a:lnTo>
                  <a:pt x="1378905" y="1410675"/>
                </a:lnTo>
                <a:lnTo>
                  <a:pt x="1411945" y="1377635"/>
                </a:lnTo>
                <a:lnTo>
                  <a:pt x="1433647" y="1335816"/>
                </a:lnTo>
                <a:lnTo>
                  <a:pt x="1441449" y="1287780"/>
                </a:lnTo>
                <a:lnTo>
                  <a:pt x="1441449" y="152400"/>
                </a:lnTo>
                <a:lnTo>
                  <a:pt x="1433647" y="104363"/>
                </a:lnTo>
                <a:lnTo>
                  <a:pt x="1411945" y="62544"/>
                </a:lnTo>
                <a:lnTo>
                  <a:pt x="1378905" y="29504"/>
                </a:lnTo>
                <a:lnTo>
                  <a:pt x="1337086" y="7802"/>
                </a:lnTo>
                <a:lnTo>
                  <a:pt x="1289049" y="0"/>
                </a:lnTo>
                <a:lnTo>
                  <a:pt x="152400" y="0"/>
                </a:lnTo>
                <a:lnTo>
                  <a:pt x="103875" y="7802"/>
                </a:lnTo>
                <a:lnTo>
                  <a:pt x="61996" y="29504"/>
                </a:lnTo>
                <a:lnTo>
                  <a:pt x="29138" y="62544"/>
                </a:lnTo>
                <a:lnTo>
                  <a:pt x="7680" y="104363"/>
                </a:lnTo>
                <a:lnTo>
                  <a:pt x="0" y="152400"/>
                </a:lnTo>
                <a:lnTo>
                  <a:pt x="0" y="1287780"/>
                </a:lnTo>
                <a:lnTo>
                  <a:pt x="7680" y="1335816"/>
                </a:lnTo>
                <a:lnTo>
                  <a:pt x="29138" y="1377635"/>
                </a:lnTo>
                <a:lnTo>
                  <a:pt x="61996" y="1410675"/>
                </a:lnTo>
                <a:lnTo>
                  <a:pt x="103875" y="1432377"/>
                </a:lnTo>
                <a:lnTo>
                  <a:pt x="152400" y="144018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13"/>
          <p:cNvSpPr txBox="1"/>
          <p:nvPr/>
        </p:nvSpPr>
        <p:spPr>
          <a:xfrm>
            <a:off x="2678429" y="3718561"/>
            <a:ext cx="264160" cy="22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3"/>
          <p:cNvSpPr txBox="1"/>
          <p:nvPr/>
        </p:nvSpPr>
        <p:spPr>
          <a:xfrm>
            <a:off x="2575562" y="4329431"/>
            <a:ext cx="469265" cy="51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12700" marR="5080" lvl="0" indent="0" algn="l" rtl="0">
              <a:lnSpc>
                <a:spcPct val="1185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Verify  Order</a:t>
            </a: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2" name="Google Shape;582;p13"/>
          <p:cNvGrpSpPr/>
          <p:nvPr/>
        </p:nvGrpSpPr>
        <p:grpSpPr>
          <a:xfrm>
            <a:off x="2087880" y="3536950"/>
            <a:ext cx="4826000" cy="1441450"/>
            <a:chOff x="2087880" y="3536950"/>
            <a:chExt cx="4826000" cy="1441450"/>
          </a:xfrm>
        </p:grpSpPr>
        <p:sp>
          <p:nvSpPr>
            <p:cNvPr id="583" name="Google Shape;583;p13"/>
            <p:cNvSpPr/>
            <p:nvPr/>
          </p:nvSpPr>
          <p:spPr>
            <a:xfrm>
              <a:off x="2087880" y="4015740"/>
              <a:ext cx="1441450" cy="0"/>
            </a:xfrm>
            <a:custGeom>
              <a:avLst/>
              <a:gdLst/>
              <a:ahLst/>
              <a:cxnLst/>
              <a:rect l="l" t="t" r="r" b="b"/>
              <a:pathLst>
                <a:path w="1441450" h="120000" extrusionOk="0">
                  <a:moveTo>
                    <a:pt x="0" y="0"/>
                  </a:moveTo>
                  <a:lnTo>
                    <a:pt x="144144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72430" y="3536950"/>
              <a:ext cx="1441450" cy="1441450"/>
            </a:xfrm>
            <a:custGeom>
              <a:avLst/>
              <a:gdLst/>
              <a:ahLst/>
              <a:cxnLst/>
              <a:rect l="l" t="t" r="r" b="b"/>
              <a:pathLst>
                <a:path w="1441450" h="1441450" extrusionOk="0">
                  <a:moveTo>
                    <a:pt x="152400" y="1441450"/>
                  </a:moveTo>
                  <a:lnTo>
                    <a:pt x="1289050" y="1441450"/>
                  </a:lnTo>
                  <a:lnTo>
                    <a:pt x="1337574" y="1433647"/>
                  </a:lnTo>
                  <a:lnTo>
                    <a:pt x="1379453" y="1411945"/>
                  </a:lnTo>
                  <a:lnTo>
                    <a:pt x="1412311" y="1378905"/>
                  </a:lnTo>
                  <a:lnTo>
                    <a:pt x="1433769" y="1337086"/>
                  </a:lnTo>
                  <a:lnTo>
                    <a:pt x="1441450" y="1289050"/>
                  </a:lnTo>
                  <a:lnTo>
                    <a:pt x="1441450" y="152400"/>
                  </a:lnTo>
                  <a:lnTo>
                    <a:pt x="1433769" y="104851"/>
                  </a:lnTo>
                  <a:lnTo>
                    <a:pt x="1412311" y="63093"/>
                  </a:lnTo>
                  <a:lnTo>
                    <a:pt x="1379453" y="29870"/>
                  </a:lnTo>
                  <a:lnTo>
                    <a:pt x="1337574" y="7924"/>
                  </a:lnTo>
                  <a:lnTo>
                    <a:pt x="1289050" y="0"/>
                  </a:lnTo>
                  <a:lnTo>
                    <a:pt x="152400" y="0"/>
                  </a:lnTo>
                  <a:lnTo>
                    <a:pt x="104363" y="7924"/>
                  </a:lnTo>
                  <a:lnTo>
                    <a:pt x="62544" y="29870"/>
                  </a:lnTo>
                  <a:lnTo>
                    <a:pt x="29504" y="63093"/>
                  </a:lnTo>
                  <a:lnTo>
                    <a:pt x="7802" y="104851"/>
                  </a:lnTo>
                  <a:lnTo>
                    <a:pt x="0" y="152400"/>
                  </a:lnTo>
                  <a:lnTo>
                    <a:pt x="0" y="1289050"/>
                  </a:lnTo>
                  <a:lnTo>
                    <a:pt x="7802" y="1337086"/>
                  </a:lnTo>
                  <a:lnTo>
                    <a:pt x="29504" y="1378905"/>
                  </a:lnTo>
                  <a:lnTo>
                    <a:pt x="62544" y="1411945"/>
                  </a:lnTo>
                  <a:lnTo>
                    <a:pt x="104363" y="1433647"/>
                  </a:lnTo>
                  <a:lnTo>
                    <a:pt x="152400" y="144145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5" name="Google Shape;585;p13"/>
          <p:cNvSpPr txBox="1"/>
          <p:nvPr/>
        </p:nvSpPr>
        <p:spPr>
          <a:xfrm>
            <a:off x="6062979" y="3721102"/>
            <a:ext cx="264160" cy="22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3"/>
          <p:cNvSpPr txBox="1"/>
          <p:nvPr/>
        </p:nvSpPr>
        <p:spPr>
          <a:xfrm>
            <a:off x="5807711" y="4330702"/>
            <a:ext cx="762635" cy="76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165735" marR="5080" lvl="0" indent="-153670" algn="l" rtl="0">
              <a:lnSpc>
                <a:spcPct val="1185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Assemble  Order</a:t>
            </a: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7" name="Google Shape;587;p13"/>
          <p:cNvGrpSpPr/>
          <p:nvPr/>
        </p:nvGrpSpPr>
        <p:grpSpPr>
          <a:xfrm>
            <a:off x="257810" y="4017010"/>
            <a:ext cx="6656070" cy="240030"/>
            <a:chOff x="257810" y="4017010"/>
            <a:chExt cx="6656070" cy="240030"/>
          </a:xfrm>
        </p:grpSpPr>
        <p:sp>
          <p:nvSpPr>
            <p:cNvPr id="588" name="Google Shape;588;p13"/>
            <p:cNvSpPr/>
            <p:nvPr/>
          </p:nvSpPr>
          <p:spPr>
            <a:xfrm>
              <a:off x="257810" y="4211320"/>
              <a:ext cx="1723389" cy="0"/>
            </a:xfrm>
            <a:custGeom>
              <a:avLst/>
              <a:gdLst/>
              <a:ahLst/>
              <a:cxnLst/>
              <a:rect l="l" t="t" r="r" b="b"/>
              <a:pathLst>
                <a:path w="1723389" h="120000" extrusionOk="0">
                  <a:moveTo>
                    <a:pt x="0" y="0"/>
                  </a:moveTo>
                  <a:lnTo>
                    <a:pt x="172338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1969769" y="4166870"/>
              <a:ext cx="134620" cy="90170"/>
            </a:xfrm>
            <a:custGeom>
              <a:avLst/>
              <a:gdLst/>
              <a:ahLst/>
              <a:cxnLst/>
              <a:rect l="l" t="t" r="r" b="b"/>
              <a:pathLst>
                <a:path w="134619" h="90170" extrusionOk="0">
                  <a:moveTo>
                    <a:pt x="0" y="0"/>
                  </a:moveTo>
                  <a:lnTo>
                    <a:pt x="0" y="90169"/>
                  </a:lnTo>
                  <a:lnTo>
                    <a:pt x="134619" y="44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72430" y="4017010"/>
              <a:ext cx="1441450" cy="0"/>
            </a:xfrm>
            <a:custGeom>
              <a:avLst/>
              <a:gdLst/>
              <a:ahLst/>
              <a:cxnLst/>
              <a:rect l="l" t="t" r="r" b="b"/>
              <a:pathLst>
                <a:path w="1441450" h="120000" extrusionOk="0">
                  <a:moveTo>
                    <a:pt x="0" y="0"/>
                  </a:moveTo>
                  <a:lnTo>
                    <a:pt x="144145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1" name="Google Shape;591;p13"/>
          <p:cNvSpPr txBox="1"/>
          <p:nvPr/>
        </p:nvSpPr>
        <p:spPr>
          <a:xfrm>
            <a:off x="1007112" y="3963672"/>
            <a:ext cx="441325" cy="21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2" name="Google Shape;592;p13"/>
          <p:cNvGrpSpPr/>
          <p:nvPr/>
        </p:nvGrpSpPr>
        <p:grpSpPr>
          <a:xfrm>
            <a:off x="3514089" y="4182109"/>
            <a:ext cx="1974850" cy="96520"/>
            <a:chOff x="3514089" y="4182109"/>
            <a:chExt cx="1974850" cy="96520"/>
          </a:xfrm>
        </p:grpSpPr>
        <p:sp>
          <p:nvSpPr>
            <p:cNvPr id="593" name="Google Shape;593;p13"/>
            <p:cNvSpPr/>
            <p:nvPr/>
          </p:nvSpPr>
          <p:spPr>
            <a:xfrm>
              <a:off x="3514089" y="4230369"/>
              <a:ext cx="1842770" cy="0"/>
            </a:xfrm>
            <a:custGeom>
              <a:avLst/>
              <a:gdLst/>
              <a:ahLst/>
              <a:cxnLst/>
              <a:rect l="l" t="t" r="r" b="b"/>
              <a:pathLst>
                <a:path w="1842770" h="120000" extrusionOk="0">
                  <a:moveTo>
                    <a:pt x="0" y="0"/>
                  </a:moveTo>
                  <a:lnTo>
                    <a:pt x="184277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5345429" y="4182109"/>
              <a:ext cx="143510" cy="96520"/>
            </a:xfrm>
            <a:custGeom>
              <a:avLst/>
              <a:gdLst/>
              <a:ahLst/>
              <a:cxnLst/>
              <a:rect l="l" t="t" r="r" b="b"/>
              <a:pathLst>
                <a:path w="143510" h="96520" extrusionOk="0">
                  <a:moveTo>
                    <a:pt x="0" y="0"/>
                  </a:moveTo>
                  <a:lnTo>
                    <a:pt x="0" y="96519"/>
                  </a:lnTo>
                  <a:lnTo>
                    <a:pt x="143510" y="48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5" name="Google Shape;595;p13"/>
          <p:cNvSpPr txBox="1"/>
          <p:nvPr/>
        </p:nvSpPr>
        <p:spPr>
          <a:xfrm>
            <a:off x="3929379" y="3964942"/>
            <a:ext cx="1233170" cy="44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Accepted Order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6" name="Google Shape;596;p13"/>
          <p:cNvGrpSpPr/>
          <p:nvPr/>
        </p:nvGrpSpPr>
        <p:grpSpPr>
          <a:xfrm>
            <a:off x="6897369" y="4183379"/>
            <a:ext cx="1869440" cy="91440"/>
            <a:chOff x="6897369" y="4183379"/>
            <a:chExt cx="1869440" cy="91440"/>
          </a:xfrm>
        </p:grpSpPr>
        <p:sp>
          <p:nvSpPr>
            <p:cNvPr id="597" name="Google Shape;597;p13"/>
            <p:cNvSpPr/>
            <p:nvPr/>
          </p:nvSpPr>
          <p:spPr>
            <a:xfrm>
              <a:off x="6897369" y="4229099"/>
              <a:ext cx="1744980" cy="0"/>
            </a:xfrm>
            <a:custGeom>
              <a:avLst/>
              <a:gdLst/>
              <a:ahLst/>
              <a:cxnLst/>
              <a:rect l="l" t="t" r="r" b="b"/>
              <a:pathLst>
                <a:path w="1744979" h="120000" extrusionOk="0">
                  <a:moveTo>
                    <a:pt x="0" y="0"/>
                  </a:moveTo>
                  <a:lnTo>
                    <a:pt x="174497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8629649" y="4183379"/>
              <a:ext cx="137160" cy="91440"/>
            </a:xfrm>
            <a:custGeom>
              <a:avLst/>
              <a:gdLst/>
              <a:ahLst/>
              <a:cxnLst/>
              <a:rect l="l" t="t" r="r" b="b"/>
              <a:pathLst>
                <a:path w="137159" h="91439" extrusionOk="0">
                  <a:moveTo>
                    <a:pt x="0" y="0"/>
                  </a:moveTo>
                  <a:lnTo>
                    <a:pt x="0" y="91440"/>
                  </a:lnTo>
                  <a:lnTo>
                    <a:pt x="137159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9" name="Google Shape;599;p13"/>
          <p:cNvSpPr txBox="1"/>
          <p:nvPr/>
        </p:nvSpPr>
        <p:spPr>
          <a:xfrm>
            <a:off x="7527292" y="3787141"/>
            <a:ext cx="701675" cy="42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61594" marR="5080" lvl="0" indent="-49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Inventory  Change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4"/>
          <p:cNvSpPr txBox="1">
            <a:spLocks noGrp="1"/>
          </p:cNvSpPr>
          <p:nvPr>
            <p:ph type="title"/>
          </p:nvPr>
        </p:nvSpPr>
        <p:spPr>
          <a:xfrm>
            <a:off x="535940" y="379729"/>
            <a:ext cx="25438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Data Flow</a:t>
            </a:r>
            <a:endParaRPr sz="4400"/>
          </a:p>
        </p:txBody>
      </p:sp>
      <p:grpSp>
        <p:nvGrpSpPr>
          <p:cNvPr id="605" name="Google Shape;605;p14"/>
          <p:cNvGrpSpPr/>
          <p:nvPr/>
        </p:nvGrpSpPr>
        <p:grpSpPr>
          <a:xfrm>
            <a:off x="3235960" y="1513839"/>
            <a:ext cx="2819400" cy="135890"/>
            <a:chOff x="3235960" y="1513839"/>
            <a:chExt cx="2819400" cy="135890"/>
          </a:xfrm>
        </p:grpSpPr>
        <p:sp>
          <p:nvSpPr>
            <p:cNvPr id="606" name="Google Shape;606;p14"/>
            <p:cNvSpPr/>
            <p:nvPr/>
          </p:nvSpPr>
          <p:spPr>
            <a:xfrm>
              <a:off x="3235960" y="1582419"/>
              <a:ext cx="2631440" cy="0"/>
            </a:xfrm>
            <a:custGeom>
              <a:avLst/>
              <a:gdLst/>
              <a:ahLst/>
              <a:cxnLst/>
              <a:rect l="l" t="t" r="r" b="b"/>
              <a:pathLst>
                <a:path w="2631440" h="120000" extrusionOk="0">
                  <a:moveTo>
                    <a:pt x="0" y="0"/>
                  </a:moveTo>
                  <a:lnTo>
                    <a:pt x="263144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5849620" y="1513839"/>
              <a:ext cx="205740" cy="135890"/>
            </a:xfrm>
            <a:custGeom>
              <a:avLst/>
              <a:gdLst/>
              <a:ahLst/>
              <a:cxnLst/>
              <a:rect l="l" t="t" r="r" b="b"/>
              <a:pathLst>
                <a:path w="205739" h="135889" extrusionOk="0">
                  <a:moveTo>
                    <a:pt x="0" y="0"/>
                  </a:moveTo>
                  <a:lnTo>
                    <a:pt x="0" y="135889"/>
                  </a:lnTo>
                  <a:lnTo>
                    <a:pt x="205739" y="68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8" name="Google Shape;608;p14"/>
          <p:cNvSpPr txBox="1"/>
          <p:nvPr/>
        </p:nvSpPr>
        <p:spPr>
          <a:xfrm>
            <a:off x="497840" y="1215390"/>
            <a:ext cx="8179434" cy="345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9842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43180" lvl="0" indent="-342900" algn="l" rtl="0">
              <a:lnSpc>
                <a:spcPct val="108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■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path for data to move from one part of the  IS to another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0" indent="-34290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■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Arrows depicting movement of data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855980" lvl="0" indent="-342900" algn="l" rtl="0">
              <a:lnSpc>
                <a:spcPct val="107633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■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represent flow between process and  data store by two separate arrows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4"/>
          <p:cNvSpPr/>
          <p:nvPr/>
        </p:nvSpPr>
        <p:spPr>
          <a:xfrm>
            <a:off x="1805939" y="4552950"/>
            <a:ext cx="1498600" cy="1497330"/>
          </a:xfrm>
          <a:custGeom>
            <a:avLst/>
            <a:gdLst/>
            <a:ahLst/>
            <a:cxnLst/>
            <a:rect l="l" t="t" r="r" b="b"/>
            <a:pathLst>
              <a:path w="1498600" h="1497329" extrusionOk="0">
                <a:moveTo>
                  <a:pt x="158750" y="1497330"/>
                </a:moveTo>
                <a:lnTo>
                  <a:pt x="1339850" y="1497330"/>
                </a:lnTo>
                <a:lnTo>
                  <a:pt x="1390497" y="1489354"/>
                </a:lnTo>
                <a:lnTo>
                  <a:pt x="1434134" y="1467053"/>
                </a:lnTo>
                <a:lnTo>
                  <a:pt x="1468323" y="1432864"/>
                </a:lnTo>
                <a:lnTo>
                  <a:pt x="1490624" y="1389227"/>
                </a:lnTo>
                <a:lnTo>
                  <a:pt x="1498600" y="1338580"/>
                </a:lnTo>
                <a:lnTo>
                  <a:pt x="1498600" y="158750"/>
                </a:lnTo>
                <a:lnTo>
                  <a:pt x="1490624" y="108590"/>
                </a:lnTo>
                <a:lnTo>
                  <a:pt x="1468323" y="65013"/>
                </a:lnTo>
                <a:lnTo>
                  <a:pt x="1434134" y="30642"/>
                </a:lnTo>
                <a:lnTo>
                  <a:pt x="1390497" y="8097"/>
                </a:lnTo>
                <a:lnTo>
                  <a:pt x="1339850" y="0"/>
                </a:lnTo>
                <a:lnTo>
                  <a:pt x="158750" y="0"/>
                </a:lnTo>
                <a:lnTo>
                  <a:pt x="108590" y="8097"/>
                </a:lnTo>
                <a:lnTo>
                  <a:pt x="65013" y="30642"/>
                </a:lnTo>
                <a:lnTo>
                  <a:pt x="30642" y="65013"/>
                </a:lnTo>
                <a:lnTo>
                  <a:pt x="8097" y="108590"/>
                </a:lnTo>
                <a:lnTo>
                  <a:pt x="0" y="158750"/>
                </a:lnTo>
                <a:lnTo>
                  <a:pt x="0" y="1338580"/>
                </a:lnTo>
                <a:lnTo>
                  <a:pt x="8097" y="1389227"/>
                </a:lnTo>
                <a:lnTo>
                  <a:pt x="30642" y="1432864"/>
                </a:lnTo>
                <a:lnTo>
                  <a:pt x="65013" y="1467053"/>
                </a:lnTo>
                <a:lnTo>
                  <a:pt x="108590" y="1489354"/>
                </a:lnTo>
                <a:lnTo>
                  <a:pt x="158750" y="149733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4"/>
          <p:cNvSpPr txBox="1"/>
          <p:nvPr/>
        </p:nvSpPr>
        <p:spPr>
          <a:xfrm>
            <a:off x="2420620" y="4743452"/>
            <a:ext cx="273050" cy="230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4"/>
          <p:cNvSpPr txBox="1"/>
          <p:nvPr/>
        </p:nvSpPr>
        <p:spPr>
          <a:xfrm>
            <a:off x="2198372" y="5377179"/>
            <a:ext cx="709295" cy="661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5080" lvl="0" indent="1689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 Payment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2" name="Google Shape;612;p14"/>
          <p:cNvGrpSpPr/>
          <p:nvPr/>
        </p:nvGrpSpPr>
        <p:grpSpPr>
          <a:xfrm>
            <a:off x="1805940" y="5031740"/>
            <a:ext cx="5474970" cy="745490"/>
            <a:chOff x="1805940" y="5031740"/>
            <a:chExt cx="5474970" cy="745490"/>
          </a:xfrm>
        </p:grpSpPr>
        <p:sp>
          <p:nvSpPr>
            <p:cNvPr id="613" name="Google Shape;613;p14"/>
            <p:cNvSpPr/>
            <p:nvPr/>
          </p:nvSpPr>
          <p:spPr>
            <a:xfrm>
              <a:off x="1805940" y="5052060"/>
              <a:ext cx="1498600" cy="0"/>
            </a:xfrm>
            <a:custGeom>
              <a:avLst/>
              <a:gdLst/>
              <a:ahLst/>
              <a:cxnLst/>
              <a:rect l="l" t="t" r="r" b="b"/>
              <a:pathLst>
                <a:path w="1498600" h="120000" extrusionOk="0">
                  <a:moveTo>
                    <a:pt x="0" y="0"/>
                  </a:moveTo>
                  <a:lnTo>
                    <a:pt x="149860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5045710" y="5031740"/>
              <a:ext cx="2235200" cy="745490"/>
            </a:xfrm>
            <a:custGeom>
              <a:avLst/>
              <a:gdLst/>
              <a:ahLst/>
              <a:cxnLst/>
              <a:rect l="l" t="t" r="r" b="b"/>
              <a:pathLst>
                <a:path w="2235200" h="745489" extrusionOk="0">
                  <a:moveTo>
                    <a:pt x="2235199" y="0"/>
                  </a:moveTo>
                  <a:lnTo>
                    <a:pt x="0" y="0"/>
                  </a:lnTo>
                  <a:lnTo>
                    <a:pt x="0" y="745490"/>
                  </a:lnTo>
                  <a:lnTo>
                    <a:pt x="2235199" y="74549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5" name="Google Shape;615;p14"/>
          <p:cNvSpPr txBox="1"/>
          <p:nvPr/>
        </p:nvSpPr>
        <p:spPr>
          <a:xfrm>
            <a:off x="5845809" y="5158740"/>
            <a:ext cx="880744" cy="79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12700" marR="5080" lvl="0" indent="0" algn="l" rtl="0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Accounts  Receivable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6" name="Google Shape;616;p14"/>
          <p:cNvGrpSpPr/>
          <p:nvPr/>
        </p:nvGrpSpPr>
        <p:grpSpPr>
          <a:xfrm>
            <a:off x="3294379" y="5031739"/>
            <a:ext cx="2319020" cy="745490"/>
            <a:chOff x="3294379" y="5031739"/>
            <a:chExt cx="2319020" cy="745490"/>
          </a:xfrm>
        </p:grpSpPr>
        <p:sp>
          <p:nvSpPr>
            <p:cNvPr id="617" name="Google Shape;617;p14"/>
            <p:cNvSpPr/>
            <p:nvPr/>
          </p:nvSpPr>
          <p:spPr>
            <a:xfrm>
              <a:off x="3295649" y="5203189"/>
              <a:ext cx="1645920" cy="0"/>
            </a:xfrm>
            <a:custGeom>
              <a:avLst/>
              <a:gdLst/>
              <a:ahLst/>
              <a:cxnLst/>
              <a:rect l="l" t="t" r="r" b="b"/>
              <a:pathLst>
                <a:path w="1645920" h="120000" extrusionOk="0">
                  <a:moveTo>
                    <a:pt x="0" y="0"/>
                  </a:moveTo>
                  <a:lnTo>
                    <a:pt x="164592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5542279" y="5031739"/>
              <a:ext cx="71120" cy="745490"/>
            </a:xfrm>
            <a:custGeom>
              <a:avLst/>
              <a:gdLst/>
              <a:ahLst/>
              <a:cxnLst/>
              <a:rect l="l" t="t" r="r" b="b"/>
              <a:pathLst>
                <a:path w="71120" h="745489" extrusionOk="0">
                  <a:moveTo>
                    <a:pt x="0" y="745490"/>
                  </a:moveTo>
                  <a:lnTo>
                    <a:pt x="0" y="0"/>
                  </a:lnTo>
                  <a:lnTo>
                    <a:pt x="7112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4930139" y="5160009"/>
              <a:ext cx="129539" cy="85090"/>
            </a:xfrm>
            <a:custGeom>
              <a:avLst/>
              <a:gdLst/>
              <a:ahLst/>
              <a:cxnLst/>
              <a:rect l="l" t="t" r="r" b="b"/>
              <a:pathLst>
                <a:path w="129539" h="85089" extrusionOk="0">
                  <a:moveTo>
                    <a:pt x="0" y="0"/>
                  </a:moveTo>
                  <a:lnTo>
                    <a:pt x="0" y="85089"/>
                  </a:lnTo>
                  <a:lnTo>
                    <a:pt x="12953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3412489" y="5634989"/>
              <a:ext cx="1644650" cy="0"/>
            </a:xfrm>
            <a:custGeom>
              <a:avLst/>
              <a:gdLst/>
              <a:ahLst/>
              <a:cxnLst/>
              <a:rect l="l" t="t" r="r" b="b"/>
              <a:pathLst>
                <a:path w="1644650" h="120000" extrusionOk="0">
                  <a:moveTo>
                    <a:pt x="0" y="0"/>
                  </a:moveTo>
                  <a:lnTo>
                    <a:pt x="164465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3294379" y="5591809"/>
              <a:ext cx="128270" cy="85090"/>
            </a:xfrm>
            <a:custGeom>
              <a:avLst/>
              <a:gdLst/>
              <a:ahLst/>
              <a:cxnLst/>
              <a:rect l="l" t="t" r="r" b="b"/>
              <a:pathLst>
                <a:path w="128270" h="85089" extrusionOk="0">
                  <a:moveTo>
                    <a:pt x="128270" y="0"/>
                  </a:moveTo>
                  <a:lnTo>
                    <a:pt x="0" y="43179"/>
                  </a:lnTo>
                  <a:lnTo>
                    <a:pt x="128270" y="85089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2" name="Google Shape;622;p14"/>
          <p:cNvSpPr txBox="1"/>
          <p:nvPr/>
        </p:nvSpPr>
        <p:spPr>
          <a:xfrm>
            <a:off x="5162552" y="5232400"/>
            <a:ext cx="250825" cy="229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D1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4"/>
          <p:cNvSpPr txBox="1"/>
          <p:nvPr/>
        </p:nvSpPr>
        <p:spPr>
          <a:xfrm>
            <a:off x="3683000" y="4876802"/>
            <a:ext cx="1076960" cy="39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 Detail</a:t>
            </a: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4"/>
          <p:cNvSpPr txBox="1"/>
          <p:nvPr/>
        </p:nvSpPr>
        <p:spPr>
          <a:xfrm>
            <a:off x="3738879" y="5308602"/>
            <a:ext cx="955040" cy="39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Invoice Detail</a:t>
            </a: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5"/>
          <p:cNvSpPr txBox="1">
            <a:spLocks noGrp="1"/>
          </p:cNvSpPr>
          <p:nvPr>
            <p:ph type="title"/>
          </p:nvPr>
        </p:nvSpPr>
        <p:spPr>
          <a:xfrm>
            <a:off x="535942" y="379729"/>
            <a:ext cx="26993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Data Store</a:t>
            </a:r>
            <a:endParaRPr sz="4400"/>
          </a:p>
        </p:txBody>
      </p:sp>
      <p:sp>
        <p:nvSpPr>
          <p:cNvPr id="630" name="Google Shape;630;p15"/>
          <p:cNvSpPr txBox="1"/>
          <p:nvPr/>
        </p:nvSpPr>
        <p:spPr>
          <a:xfrm>
            <a:off x="510540" y="2465070"/>
            <a:ext cx="7609840" cy="149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0" marR="304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■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used in a DFD to represent data that the  system stores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342900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■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Labels should be noun phrases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5"/>
          <p:cNvSpPr/>
          <p:nvPr/>
        </p:nvSpPr>
        <p:spPr>
          <a:xfrm>
            <a:off x="3237229" y="1301750"/>
            <a:ext cx="2660650" cy="887730"/>
          </a:xfrm>
          <a:custGeom>
            <a:avLst/>
            <a:gdLst/>
            <a:ahLst/>
            <a:cxnLst/>
            <a:rect l="l" t="t" r="r" b="b"/>
            <a:pathLst>
              <a:path w="2660650" h="887730" extrusionOk="0">
                <a:moveTo>
                  <a:pt x="2660649" y="0"/>
                </a:moveTo>
                <a:lnTo>
                  <a:pt x="0" y="0"/>
                </a:lnTo>
                <a:lnTo>
                  <a:pt x="0" y="887729"/>
                </a:lnTo>
                <a:lnTo>
                  <a:pt x="2660649" y="88772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15"/>
          <p:cNvSpPr txBox="1"/>
          <p:nvPr/>
        </p:nvSpPr>
        <p:spPr>
          <a:xfrm>
            <a:off x="4192272" y="1581151"/>
            <a:ext cx="845185" cy="270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endParaRPr sz="16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5"/>
          <p:cNvSpPr/>
          <p:nvPr/>
        </p:nvSpPr>
        <p:spPr>
          <a:xfrm>
            <a:off x="3829050" y="1301750"/>
            <a:ext cx="85090" cy="887730"/>
          </a:xfrm>
          <a:custGeom>
            <a:avLst/>
            <a:gdLst/>
            <a:ahLst/>
            <a:cxnLst/>
            <a:rect l="l" t="t" r="r" b="b"/>
            <a:pathLst>
              <a:path w="85089" h="887730" extrusionOk="0">
                <a:moveTo>
                  <a:pt x="0" y="887729"/>
                </a:moveTo>
                <a:lnTo>
                  <a:pt x="0" y="0"/>
                </a:lnTo>
                <a:lnTo>
                  <a:pt x="85089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15"/>
          <p:cNvSpPr txBox="1"/>
          <p:nvPr/>
        </p:nvSpPr>
        <p:spPr>
          <a:xfrm>
            <a:off x="3241041" y="1543051"/>
            <a:ext cx="586105" cy="270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511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D1</a:t>
            </a:r>
            <a:endParaRPr sz="16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6"/>
          <p:cNvSpPr txBox="1">
            <a:spLocks noGrp="1"/>
          </p:cNvSpPr>
          <p:nvPr>
            <p:ph type="title"/>
          </p:nvPr>
        </p:nvSpPr>
        <p:spPr>
          <a:xfrm>
            <a:off x="535942" y="379729"/>
            <a:ext cx="41598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Rule: Data Store</a:t>
            </a:r>
            <a:endParaRPr sz="4400"/>
          </a:p>
        </p:txBody>
      </p:sp>
      <p:sp>
        <p:nvSpPr>
          <p:cNvPr id="640" name="Google Shape;640;p16"/>
          <p:cNvSpPr txBox="1"/>
          <p:nvPr/>
        </p:nvSpPr>
        <p:spPr>
          <a:xfrm>
            <a:off x="535940" y="1544322"/>
            <a:ext cx="7311390" cy="106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125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■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have at least one incoming and one  outgoing data flow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6"/>
          <p:cNvSpPr/>
          <p:nvPr/>
        </p:nvSpPr>
        <p:spPr>
          <a:xfrm>
            <a:off x="3086100" y="4175759"/>
            <a:ext cx="2106930" cy="702310"/>
          </a:xfrm>
          <a:custGeom>
            <a:avLst/>
            <a:gdLst/>
            <a:ahLst/>
            <a:cxnLst/>
            <a:rect l="l" t="t" r="r" b="b"/>
            <a:pathLst>
              <a:path w="2106929" h="702310" extrusionOk="0">
                <a:moveTo>
                  <a:pt x="2106929" y="0"/>
                </a:moveTo>
                <a:lnTo>
                  <a:pt x="0" y="0"/>
                </a:lnTo>
                <a:lnTo>
                  <a:pt x="0" y="702309"/>
                </a:lnTo>
                <a:lnTo>
                  <a:pt x="2106929" y="70230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16"/>
          <p:cNvSpPr txBox="1"/>
          <p:nvPr/>
        </p:nvSpPr>
        <p:spPr>
          <a:xfrm>
            <a:off x="3839209" y="4293870"/>
            <a:ext cx="753110" cy="62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5080" lvl="0" indent="0" algn="l" rtl="0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Daily  Payments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6"/>
          <p:cNvSpPr/>
          <p:nvPr/>
        </p:nvSpPr>
        <p:spPr>
          <a:xfrm>
            <a:off x="3553459" y="4175759"/>
            <a:ext cx="67310" cy="702310"/>
          </a:xfrm>
          <a:custGeom>
            <a:avLst/>
            <a:gdLst/>
            <a:ahLst/>
            <a:cxnLst/>
            <a:rect l="l" t="t" r="r" b="b"/>
            <a:pathLst>
              <a:path w="67310" h="702310" extrusionOk="0">
                <a:moveTo>
                  <a:pt x="0" y="702309"/>
                </a:moveTo>
                <a:lnTo>
                  <a:pt x="0" y="0"/>
                </a:lnTo>
                <a:lnTo>
                  <a:pt x="6731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16"/>
          <p:cNvSpPr txBox="1"/>
          <p:nvPr/>
        </p:nvSpPr>
        <p:spPr>
          <a:xfrm>
            <a:off x="3089277" y="4363720"/>
            <a:ext cx="462915" cy="21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1811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D1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5" name="Google Shape;645;p16"/>
          <p:cNvGrpSpPr/>
          <p:nvPr/>
        </p:nvGrpSpPr>
        <p:grpSpPr>
          <a:xfrm>
            <a:off x="4043679" y="2585720"/>
            <a:ext cx="93980" cy="3848100"/>
            <a:chOff x="4043679" y="2585720"/>
            <a:chExt cx="93980" cy="3848100"/>
          </a:xfrm>
        </p:grpSpPr>
        <p:sp>
          <p:nvSpPr>
            <p:cNvPr id="646" name="Google Shape;646;p16"/>
            <p:cNvSpPr/>
            <p:nvPr/>
          </p:nvSpPr>
          <p:spPr>
            <a:xfrm>
              <a:off x="4088129" y="2585720"/>
              <a:ext cx="0" cy="1464310"/>
            </a:xfrm>
            <a:custGeom>
              <a:avLst/>
              <a:gdLst/>
              <a:ahLst/>
              <a:cxnLst/>
              <a:rect l="l" t="t" r="r" b="b"/>
              <a:pathLst>
                <a:path w="120000" h="1464310" extrusionOk="0">
                  <a:moveTo>
                    <a:pt x="0" y="0"/>
                  </a:moveTo>
                  <a:lnTo>
                    <a:pt x="0" y="146430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4043679" y="4038600"/>
              <a:ext cx="88900" cy="132080"/>
            </a:xfrm>
            <a:custGeom>
              <a:avLst/>
              <a:gdLst/>
              <a:ahLst/>
              <a:cxnLst/>
              <a:rect l="l" t="t" r="r" b="b"/>
              <a:pathLst>
                <a:path w="88900" h="132079" extrusionOk="0">
                  <a:moveTo>
                    <a:pt x="88900" y="0"/>
                  </a:moveTo>
                  <a:lnTo>
                    <a:pt x="0" y="0"/>
                  </a:lnTo>
                  <a:lnTo>
                    <a:pt x="44450" y="132080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4094479" y="4889500"/>
              <a:ext cx="0" cy="1426210"/>
            </a:xfrm>
            <a:custGeom>
              <a:avLst/>
              <a:gdLst/>
              <a:ahLst/>
              <a:cxnLst/>
              <a:rect l="l" t="t" r="r" b="b"/>
              <a:pathLst>
                <a:path w="120000" h="1426210" extrusionOk="0">
                  <a:moveTo>
                    <a:pt x="0" y="0"/>
                  </a:moveTo>
                  <a:lnTo>
                    <a:pt x="0" y="142621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4051299" y="6305550"/>
              <a:ext cx="86360" cy="128270"/>
            </a:xfrm>
            <a:custGeom>
              <a:avLst/>
              <a:gdLst/>
              <a:ahLst/>
              <a:cxnLst/>
              <a:rect l="l" t="t" r="r" b="b"/>
              <a:pathLst>
                <a:path w="86360" h="128270" extrusionOk="0">
                  <a:moveTo>
                    <a:pt x="86360" y="0"/>
                  </a:moveTo>
                  <a:lnTo>
                    <a:pt x="0" y="0"/>
                  </a:lnTo>
                  <a:lnTo>
                    <a:pt x="43179" y="128270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0" name="Google Shape;650;p16"/>
          <p:cNvSpPr txBox="1"/>
          <p:nvPr/>
        </p:nvSpPr>
        <p:spPr>
          <a:xfrm>
            <a:off x="4185920" y="3214371"/>
            <a:ext cx="1380490" cy="20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Payment</a:t>
            </a: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6"/>
          <p:cNvSpPr txBox="1"/>
          <p:nvPr/>
        </p:nvSpPr>
        <p:spPr>
          <a:xfrm>
            <a:off x="4189729" y="5501642"/>
            <a:ext cx="1022350" cy="39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Daily Payment</a:t>
            </a:r>
            <a:endParaRPr sz="1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995</Words>
  <Application>Microsoft Office PowerPoint</Application>
  <PresentationFormat>On-screen Show (4:3)</PresentationFormat>
  <Paragraphs>373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Arial Narrow</vt:lpstr>
      <vt:lpstr>Times New Roman</vt:lpstr>
      <vt:lpstr>Noto Sans Symbols</vt:lpstr>
      <vt:lpstr>Office Theme</vt:lpstr>
      <vt:lpstr>How to : Data Flow Diagrams  (DFDs)</vt:lpstr>
      <vt:lpstr>Data Flow Diagrams (DFDs)</vt:lpstr>
      <vt:lpstr>DFD Symbols (Gane &amp; Sarson)</vt:lpstr>
      <vt:lpstr>Process</vt:lpstr>
      <vt:lpstr>Rule 1: Process</vt:lpstr>
      <vt:lpstr>Rule 2: Process</vt:lpstr>
      <vt:lpstr>Data Flow</vt:lpstr>
      <vt:lpstr>Data Store</vt:lpstr>
      <vt:lpstr>Rule: Data Store</vt:lpstr>
      <vt:lpstr>Source/Sink (External Entity)</vt:lpstr>
      <vt:lpstr>Rule: Source/Sink</vt:lpstr>
      <vt:lpstr>Rules for Using DFD Symbols</vt:lpstr>
      <vt:lpstr>Context Diagram</vt:lpstr>
      <vt:lpstr>Context Diagram of  Order System</vt:lpstr>
      <vt:lpstr>Level-0 DFD</vt:lpstr>
      <vt:lpstr>Context Diagram of  Order System</vt:lpstr>
      <vt:lpstr>PowerPoint Presentation</vt:lpstr>
      <vt:lpstr>Lower-Level Diagrams</vt:lpstr>
      <vt:lpstr>Strategies for Developing DFDs</vt:lpstr>
      <vt:lpstr>Identify Entities,Process,Data Stores &amp; Data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: Data Flow Diagrams  (DFDs)</dc:title>
  <cp:lastModifiedBy>hp</cp:lastModifiedBy>
  <cp:revision>2</cp:revision>
  <dcterms:modified xsi:type="dcterms:W3CDTF">2021-10-06T03:11:07Z</dcterms:modified>
</cp:coreProperties>
</file>