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7" r:id="rId20"/>
    <p:sldId id="278" r:id="rId21"/>
    <p:sldId id="279" r:id="rId22"/>
    <p:sldId id="274" r:id="rId23"/>
    <p:sldId id="275" r:id="rId24"/>
    <p:sldId id="276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49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AA6DF-EAC5-4302-A400-636FBDB43137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F5FED-C89A-4023-A557-59823BA58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706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AA6DF-EAC5-4302-A400-636FBDB43137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F5FED-C89A-4023-A557-59823BA58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62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AA6DF-EAC5-4302-A400-636FBDB43137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F5FED-C89A-4023-A557-59823BA58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725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AA6DF-EAC5-4302-A400-636FBDB43137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F5FED-C89A-4023-A557-59823BA58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289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AA6DF-EAC5-4302-A400-636FBDB43137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F5FED-C89A-4023-A557-59823BA58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724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AA6DF-EAC5-4302-A400-636FBDB43137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F5FED-C89A-4023-A557-59823BA58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03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AA6DF-EAC5-4302-A400-636FBDB43137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F5FED-C89A-4023-A557-59823BA58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786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AA6DF-EAC5-4302-A400-636FBDB43137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F5FED-C89A-4023-A557-59823BA58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269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AA6DF-EAC5-4302-A400-636FBDB43137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F5FED-C89A-4023-A557-59823BA58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641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AA6DF-EAC5-4302-A400-636FBDB43137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F5FED-C89A-4023-A557-59823BA58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782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AA6DF-EAC5-4302-A400-636FBDB43137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F5FED-C89A-4023-A557-59823BA58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058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CAA6DF-EAC5-4302-A400-636FBDB43137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BF5FED-C89A-4023-A557-59823BA58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404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" y="300001"/>
            <a:ext cx="11640065" cy="31776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400" b="1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Project (</a:t>
            </a:r>
            <a:r>
              <a:rPr lang="en-US" sz="2400" b="1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Sumit</a:t>
            </a:r>
            <a:r>
              <a:rPr lang="en-US" sz="2400" b="1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Chouhan</a:t>
            </a:r>
            <a:r>
              <a:rPr lang="en-US" sz="2400" b="1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b="1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A] </a:t>
            </a:r>
            <a:r>
              <a:rPr lang="en-US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Sobel</a:t>
            </a: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Filter implementation in the FPGA </a:t>
            </a:r>
            <a:r>
              <a:rPr lang="en-US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Zynq</a:t>
            </a: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Approach to design a </a:t>
            </a:r>
            <a:r>
              <a:rPr lang="en-US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sobel</a:t>
            </a: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filter in </a:t>
            </a:r>
            <a:r>
              <a:rPr lang="en-US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fpga</a:t>
            </a: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block with read/write operations from the DDR memory. [ Hardware design ]</a:t>
            </a:r>
            <a:endParaRPr lang="en-US" sz="1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Writing/Reading the captured data from camera to the DDR memory. [PS side on Linux </a:t>
            </a:r>
            <a:endParaRPr lang="en-US" sz="1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B] Sending data to </a:t>
            </a:r>
            <a:r>
              <a:rPr lang="en-US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Odroid</a:t>
            </a: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Board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" descr="A description...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11378" y="3378793"/>
            <a:ext cx="5943600" cy="33286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42212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 Steps to generate the </a:t>
            </a:r>
            <a:r>
              <a:rPr lang="en-US" dirty="0" err="1" smtClean="0"/>
              <a:t>DeviceTree</a:t>
            </a:r>
            <a:r>
              <a:rPr lang="en-US" dirty="0" smtClean="0"/>
              <a:t> of the new Hardware design using SDK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55479"/>
          </a:xfrm>
        </p:spPr>
        <p:txBody>
          <a:bodyPr/>
          <a:lstStyle/>
          <a:p>
            <a:r>
              <a:rPr lang="en-US" dirty="0" smtClean="0"/>
              <a:t>First </a:t>
            </a:r>
            <a:r>
              <a:rPr lang="en-US" dirty="0"/>
              <a:t>The Device Tree Generator </a:t>
            </a:r>
            <a:r>
              <a:rPr lang="en-US" dirty="0" err="1"/>
              <a:t>Git</a:t>
            </a:r>
            <a:r>
              <a:rPr lang="en-US" dirty="0"/>
              <a:t> repository needs to be cloned from the Xilinx</a:t>
            </a:r>
            <a:r>
              <a:rPr lang="en-US" dirty="0" smtClean="0"/>
              <a:t>. Using the following command on </a:t>
            </a:r>
            <a:r>
              <a:rPr lang="en-US" dirty="0" err="1" smtClean="0"/>
              <a:t>linux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Now the cloned </a:t>
            </a:r>
            <a:r>
              <a:rPr lang="en-US" dirty="0" err="1" smtClean="0"/>
              <a:t>BSP</a:t>
            </a:r>
            <a:r>
              <a:rPr lang="en-US" dirty="0" smtClean="0"/>
              <a:t> repository should be added to SDK.</a:t>
            </a:r>
          </a:p>
          <a:p>
            <a:r>
              <a:rPr lang="en-US" sz="2000" dirty="0"/>
              <a:t>SDK Menu: Xilinx Tools &gt; Repositories &gt; New... (&lt;</a:t>
            </a:r>
            <a:r>
              <a:rPr lang="en-US" sz="2000" dirty="0" err="1"/>
              <a:t>bsp</a:t>
            </a:r>
            <a:r>
              <a:rPr lang="en-US" sz="2000" dirty="0"/>
              <a:t> repo&gt;) &gt; </a:t>
            </a:r>
            <a:r>
              <a:rPr lang="en-US" sz="2000" dirty="0" smtClean="0"/>
              <a:t>OK</a:t>
            </a:r>
          </a:p>
          <a:p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017431" y="2717442"/>
            <a:ext cx="12192000" cy="457200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git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clone </a:t>
            </a: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git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://</a:t>
            </a: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github.com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/Xilinx/device-</a:t>
            </a: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tree.git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bsp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/device-</a:t>
            </a:r>
            <a:r>
              <a:rPr kumimoji="0" 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tree_v0_00_x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1202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0427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 smtClean="0"/>
              <a:t>In the Local Repositories, New-&gt;Add the </a:t>
            </a:r>
            <a:r>
              <a:rPr lang="en-US" sz="3600" dirty="0" err="1" smtClean="0"/>
              <a:t>BSP</a:t>
            </a:r>
            <a:r>
              <a:rPr lang="en-US" sz="3600" dirty="0" smtClean="0"/>
              <a:t> repository -&gt;OK</a:t>
            </a:r>
            <a:endParaRPr lang="en-US" sz="36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23493"/>
            <a:ext cx="10070206" cy="5262070"/>
          </a:xfrm>
        </p:spPr>
      </p:pic>
    </p:spTree>
    <p:extLst>
      <p:ext uri="{BB962C8B-B14F-4D97-AF65-F5344CB8AC3E}">
        <p14:creationId xmlns:p14="http://schemas.microsoft.com/office/powerpoint/2010/main" val="266326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5321" y="133306"/>
            <a:ext cx="10515600" cy="1325563"/>
          </a:xfrm>
        </p:spPr>
        <p:txBody>
          <a:bodyPr/>
          <a:lstStyle/>
          <a:p>
            <a:r>
              <a:rPr lang="en-US" dirty="0"/>
              <a:t>Create a Device Tree Board Support Package (</a:t>
            </a:r>
            <a:r>
              <a:rPr lang="en-US" dirty="0" err="1"/>
              <a:t>BSP</a:t>
            </a:r>
            <a:r>
              <a:rPr lang="en-US" dirty="0"/>
              <a:t>):</a:t>
            </a:r>
          </a:p>
        </p:txBody>
      </p:sp>
      <p:sp>
        <p:nvSpPr>
          <p:cNvPr id="7" name="Rectangle 6"/>
          <p:cNvSpPr/>
          <p:nvPr/>
        </p:nvSpPr>
        <p:spPr>
          <a:xfrm>
            <a:off x="825320" y="1458869"/>
            <a:ext cx="98255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SDK Menu: File &gt; New &gt; Board Support Package &gt; Board Support Package OS: device-tree &gt; Finish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320" y="1828201"/>
            <a:ext cx="10515601" cy="5029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548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6684" y="112735"/>
            <a:ext cx="10515600" cy="1922127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A </a:t>
            </a:r>
            <a:r>
              <a:rPr lang="en-US" sz="2400" dirty="0" err="1"/>
              <a:t>BSP</a:t>
            </a:r>
            <a:r>
              <a:rPr lang="en-US" sz="2400" dirty="0"/>
              <a:t> settings window will appear. </a:t>
            </a:r>
            <a:r>
              <a:rPr lang="en-US" sz="2400" dirty="0" smtClean="0"/>
              <a:t> </a:t>
            </a:r>
          </a:p>
          <a:p>
            <a:r>
              <a:rPr lang="en-US" sz="2400" dirty="0" smtClean="0"/>
              <a:t>Fill </a:t>
            </a:r>
            <a:r>
              <a:rPr lang="en-US" sz="2400" dirty="0"/>
              <a:t>in the values as appropriate:</a:t>
            </a:r>
          </a:p>
          <a:p>
            <a:pPr lvl="1"/>
            <a:r>
              <a:rPr lang="en-US" sz="1600" dirty="0"/>
              <a:t>The '</a:t>
            </a:r>
            <a:r>
              <a:rPr lang="en-US" sz="1600" dirty="0" err="1"/>
              <a:t>bootargs</a:t>
            </a:r>
            <a:r>
              <a:rPr lang="en-US" sz="1600" dirty="0"/>
              <a:t>' parameter specifies the arguments passed to the kernel at boot time (kernel command line). ***</a:t>
            </a:r>
          </a:p>
          <a:p>
            <a:pPr lvl="1"/>
            <a:r>
              <a:rPr lang="en-US" sz="1600" dirty="0"/>
              <a:t>The 'console device' parameter specifies which serial output device will be used. Select a value from the drop-down.</a:t>
            </a:r>
          </a:p>
          <a:p>
            <a:r>
              <a:rPr lang="en-US" dirty="0" smtClean="0"/>
              <a:t>Generally Default options are preferred and works in most cases.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684" y="1803042"/>
            <a:ext cx="10340662" cy="449472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04205" y="6250306"/>
            <a:ext cx="103106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Click Ok -&gt; This will create a </a:t>
            </a:r>
            <a:r>
              <a:rPr lang="en-US" dirty="0" err="1" smtClean="0"/>
              <a:t>devicetree</a:t>
            </a:r>
            <a:r>
              <a:rPr lang="en-US" dirty="0" smtClean="0"/>
              <a:t> (.</a:t>
            </a:r>
            <a:r>
              <a:rPr lang="en-US" dirty="0" err="1" smtClean="0"/>
              <a:t>dts</a:t>
            </a:r>
            <a:r>
              <a:rPr lang="en-US" dirty="0" smtClean="0"/>
              <a:t> format) at the location :  </a:t>
            </a:r>
            <a:r>
              <a:rPr lang="en-US" i="1" dirty="0"/>
              <a:t>&lt;SDK workspace&gt;/&lt;device-tree </a:t>
            </a:r>
            <a:r>
              <a:rPr lang="en-US" i="1" dirty="0" err="1"/>
              <a:t>bsp</a:t>
            </a:r>
            <a:r>
              <a:rPr lang="en-US" i="1" dirty="0"/>
              <a:t> name&gt;/&lt;processor name&gt;/</a:t>
            </a:r>
            <a:r>
              <a:rPr lang="en-US" i="1" dirty="0" err="1"/>
              <a:t>libsrc</a:t>
            </a:r>
            <a:r>
              <a:rPr lang="en-US" i="1" dirty="0"/>
              <a:t>/device-</a:t>
            </a:r>
            <a:r>
              <a:rPr lang="en-US" i="1" dirty="0" err="1"/>
              <a:t>tree_v0_00_x</a:t>
            </a:r>
            <a:r>
              <a:rPr lang="en-US" i="1" dirty="0"/>
              <a:t>/</a:t>
            </a:r>
            <a:r>
              <a:rPr lang="en-US" i="1" dirty="0" err="1"/>
              <a:t>xilinx.dts</a:t>
            </a:r>
            <a:r>
              <a:rPr lang="en-US" dirty="0"/>
              <a:t>.</a:t>
            </a:r>
            <a:r>
              <a:rPr lang="en-US" dirty="0" smtClean="0"/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150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6063"/>
            <a:ext cx="10515600" cy="148462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Now Generated </a:t>
            </a:r>
            <a:r>
              <a:rPr lang="en-US" dirty="0" err="1" smtClean="0"/>
              <a:t>Devicetree</a:t>
            </a:r>
            <a:r>
              <a:rPr lang="en-US" dirty="0" smtClean="0"/>
              <a:t> is in .</a:t>
            </a:r>
            <a:r>
              <a:rPr lang="en-US" dirty="0" err="1" smtClean="0"/>
              <a:t>dts</a:t>
            </a:r>
            <a:r>
              <a:rPr lang="en-US" dirty="0" smtClean="0"/>
              <a:t> format, In order to be used it needs to be converted to .</a:t>
            </a:r>
            <a:r>
              <a:rPr lang="en-US" dirty="0" err="1" smtClean="0"/>
              <a:t>dtb</a:t>
            </a:r>
            <a:r>
              <a:rPr lang="en-US" dirty="0" smtClean="0"/>
              <a:t> format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29721"/>
          </a:xfrm>
        </p:spPr>
        <p:txBody>
          <a:bodyPr>
            <a:normAutofit/>
          </a:bodyPr>
          <a:lstStyle/>
          <a:p>
            <a:r>
              <a:rPr lang="en-US" sz="2400" dirty="0"/>
              <a:t>The </a:t>
            </a:r>
            <a:r>
              <a:rPr lang="en-US" sz="2400" b="1" dirty="0"/>
              <a:t>Device Tree Compiler (</a:t>
            </a:r>
            <a:r>
              <a:rPr lang="en-US" sz="2400" b="1" dirty="0" err="1"/>
              <a:t>DTC</a:t>
            </a:r>
            <a:r>
              <a:rPr lang="en-US" sz="2400" b="1" dirty="0"/>
              <a:t>)</a:t>
            </a:r>
            <a:r>
              <a:rPr lang="en-US" sz="2400" dirty="0"/>
              <a:t> is the </a:t>
            </a:r>
            <a:r>
              <a:rPr lang="en-US" sz="2400" dirty="0" err="1"/>
              <a:t>toolchain</a:t>
            </a:r>
            <a:r>
              <a:rPr lang="en-US" sz="2400" dirty="0"/>
              <a:t> for building device tree source files (*.</a:t>
            </a:r>
            <a:r>
              <a:rPr lang="en-US" sz="2400" dirty="0" err="1"/>
              <a:t>dts</a:t>
            </a:r>
            <a:r>
              <a:rPr lang="en-US" sz="2400" dirty="0"/>
              <a:t>) into the binary format (*.</a:t>
            </a:r>
            <a:r>
              <a:rPr lang="en-US" sz="2400" dirty="0" err="1"/>
              <a:t>dtb</a:t>
            </a:r>
            <a:r>
              <a:rPr lang="en-US" sz="2400" dirty="0" smtClean="0"/>
              <a:t>).</a:t>
            </a:r>
          </a:p>
          <a:p>
            <a:r>
              <a:rPr lang="en-US" sz="2400" dirty="0" smtClean="0"/>
              <a:t>The source code of the </a:t>
            </a:r>
            <a:r>
              <a:rPr lang="en-US" sz="2400" dirty="0" err="1" smtClean="0"/>
              <a:t>DTC</a:t>
            </a:r>
            <a:r>
              <a:rPr lang="en-US" sz="2400" dirty="0" smtClean="0"/>
              <a:t> should be cloned from a </a:t>
            </a:r>
            <a:r>
              <a:rPr lang="en-US" sz="2400" dirty="0" err="1"/>
              <a:t>git</a:t>
            </a:r>
            <a:r>
              <a:rPr lang="en-US" sz="2400" dirty="0"/>
              <a:t> repository on </a:t>
            </a:r>
            <a:r>
              <a:rPr lang="en-US" sz="2400" dirty="0" err="1" smtClean="0"/>
              <a:t>git.kernel.org</a:t>
            </a:r>
            <a:r>
              <a:rPr lang="en-US" sz="2400" dirty="0" smtClean="0"/>
              <a:t>. This can be done using following command.</a:t>
            </a:r>
          </a:p>
          <a:p>
            <a:endParaRPr lang="en-US" sz="24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978794" y="3374265"/>
            <a:ext cx="12192000" cy="457200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git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clone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git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://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git.kernel.org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/pub/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scm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/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utils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/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dtc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/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dtc.git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794" y="3775143"/>
            <a:ext cx="8822029" cy="291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832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 the Device Tree compiler should be installed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sudo</a:t>
            </a:r>
            <a:r>
              <a:rPr lang="en-US" dirty="0" smtClean="0"/>
              <a:t> apt-get install device-tree-complier   (Command to install </a:t>
            </a:r>
            <a:r>
              <a:rPr lang="en-US" dirty="0" err="1" smtClean="0"/>
              <a:t>DTC</a:t>
            </a:r>
            <a:r>
              <a:rPr lang="en-US" dirty="0" smtClean="0"/>
              <a:t>)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44750"/>
            <a:ext cx="6877050" cy="386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816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144588"/>
          </a:xfrm>
        </p:spPr>
        <p:txBody>
          <a:bodyPr>
            <a:normAutofit/>
          </a:bodyPr>
          <a:lstStyle/>
          <a:p>
            <a:r>
              <a:rPr lang="en-US" sz="4000" dirty="0" smtClean="0"/>
              <a:t>Now the </a:t>
            </a:r>
            <a:r>
              <a:rPr lang="en-US" sz="4000" dirty="0" err="1" smtClean="0"/>
              <a:t>dts</a:t>
            </a:r>
            <a:r>
              <a:rPr lang="en-US" sz="4000" dirty="0" smtClean="0"/>
              <a:t> file can be converted to the </a:t>
            </a:r>
            <a:r>
              <a:rPr lang="en-US" sz="4000" dirty="0" err="1" smtClean="0"/>
              <a:t>dtb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44589"/>
            <a:ext cx="10515600" cy="4351338"/>
          </a:xfrm>
        </p:spPr>
        <p:txBody>
          <a:bodyPr/>
          <a:lstStyle/>
          <a:p>
            <a:r>
              <a:rPr lang="en-US" dirty="0" smtClean="0"/>
              <a:t>Command: </a:t>
            </a:r>
            <a:r>
              <a:rPr lang="en-US" dirty="0" err="1" smtClean="0"/>
              <a:t>dtc</a:t>
            </a:r>
            <a:r>
              <a:rPr lang="en-US" dirty="0" smtClean="0"/>
              <a:t> -I </a:t>
            </a:r>
            <a:r>
              <a:rPr lang="en-US" dirty="0" err="1" smtClean="0"/>
              <a:t>dts</a:t>
            </a:r>
            <a:r>
              <a:rPr lang="en-US" dirty="0" smtClean="0"/>
              <a:t> -O </a:t>
            </a:r>
            <a:r>
              <a:rPr lang="en-US" dirty="0" err="1" smtClean="0"/>
              <a:t>dtb</a:t>
            </a:r>
            <a:r>
              <a:rPr lang="en-US" dirty="0" smtClean="0"/>
              <a:t>  -o </a:t>
            </a:r>
            <a:r>
              <a:rPr lang="en-US" dirty="0" err="1" smtClean="0"/>
              <a:t>devicetree.dtb</a:t>
            </a:r>
            <a:r>
              <a:rPr lang="en-US" dirty="0" smtClean="0"/>
              <a:t> </a:t>
            </a:r>
            <a:r>
              <a:rPr lang="en-US" dirty="0" err="1" smtClean="0"/>
              <a:t>Xilinx.dts</a:t>
            </a:r>
            <a:r>
              <a:rPr lang="en-US" dirty="0" smtClean="0"/>
              <a:t> </a:t>
            </a:r>
          </a:p>
          <a:p>
            <a:r>
              <a:rPr lang="en-US" dirty="0" smtClean="0"/>
              <a:t>It will generate a </a:t>
            </a:r>
            <a:r>
              <a:rPr lang="en-US" dirty="0" err="1" smtClean="0"/>
              <a:t>dtb</a:t>
            </a:r>
            <a:r>
              <a:rPr lang="en-US" dirty="0" smtClean="0"/>
              <a:t> </a:t>
            </a:r>
            <a:r>
              <a:rPr lang="en-US" dirty="0" err="1" smtClean="0"/>
              <a:t>formate</a:t>
            </a:r>
            <a:r>
              <a:rPr lang="en-US" dirty="0" smtClean="0"/>
              <a:t> </a:t>
            </a:r>
            <a:r>
              <a:rPr lang="en-US" dirty="0" err="1" smtClean="0"/>
              <a:t>devicetree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163" y="2289177"/>
            <a:ext cx="8757634" cy="4568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209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1522"/>
            <a:ext cx="10515600" cy="1325563"/>
          </a:xfrm>
        </p:spPr>
        <p:txBody>
          <a:bodyPr/>
          <a:lstStyle/>
          <a:p>
            <a:r>
              <a:rPr lang="en-US" dirty="0" smtClean="0"/>
              <a:t>After generating the </a:t>
            </a:r>
            <a:r>
              <a:rPr lang="en-US" dirty="0" err="1" smtClean="0"/>
              <a:t>devicetree.dtb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We need to make the </a:t>
            </a:r>
            <a:r>
              <a:rPr lang="en-US" dirty="0" err="1" smtClean="0"/>
              <a:t>BOOT.bin</a:t>
            </a:r>
            <a:r>
              <a:rPr lang="en-US" dirty="0" smtClean="0"/>
              <a:t> file using SDK.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7085"/>
            <a:ext cx="10515600" cy="4351338"/>
          </a:xfrm>
        </p:spPr>
        <p:txBody>
          <a:bodyPr/>
          <a:lstStyle/>
          <a:p>
            <a:r>
              <a:rPr lang="en-US" dirty="0" smtClean="0"/>
              <a:t>Go to Xilinx tools -&gt; </a:t>
            </a:r>
            <a:r>
              <a:rPr lang="en-US" dirty="0" err="1" smtClean="0"/>
              <a:t>Creat</a:t>
            </a:r>
            <a:r>
              <a:rPr lang="en-US" dirty="0" smtClean="0"/>
              <a:t> </a:t>
            </a:r>
            <a:r>
              <a:rPr lang="en-US" dirty="0" err="1" smtClean="0"/>
              <a:t>Zynq</a:t>
            </a:r>
            <a:r>
              <a:rPr lang="en-US" dirty="0" smtClean="0"/>
              <a:t> Boot Image </a:t>
            </a:r>
          </a:p>
          <a:p>
            <a:r>
              <a:rPr lang="en-US" dirty="0" smtClean="0"/>
              <a:t>Select the location of output folder and create image </a:t>
            </a:r>
          </a:p>
          <a:p>
            <a:r>
              <a:rPr lang="en-US" dirty="0" smtClean="0"/>
              <a:t>This will create u-</a:t>
            </a:r>
            <a:r>
              <a:rPr lang="en-US" dirty="0" err="1" smtClean="0"/>
              <a:t>boot.bin</a:t>
            </a:r>
            <a:r>
              <a:rPr lang="en-US" dirty="0" smtClean="0"/>
              <a:t>, </a:t>
            </a:r>
            <a:r>
              <a:rPr lang="en-US" dirty="0" err="1" smtClean="0"/>
              <a:t>remane</a:t>
            </a:r>
            <a:r>
              <a:rPr lang="en-US" dirty="0" smtClean="0"/>
              <a:t> it as </a:t>
            </a:r>
            <a:r>
              <a:rPr lang="en-US" dirty="0" err="1" smtClean="0"/>
              <a:t>BOOT.bin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936383"/>
            <a:ext cx="10058400" cy="3921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299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SD card Boot partition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zImage</a:t>
            </a:r>
            <a:r>
              <a:rPr lang="en-US" dirty="0" smtClean="0"/>
              <a:t> (Kernel Image is downloaded from the Xilinx site)</a:t>
            </a:r>
          </a:p>
          <a:p>
            <a:r>
              <a:rPr lang="en-US" dirty="0" err="1" smtClean="0"/>
              <a:t>BOOT.bin</a:t>
            </a:r>
            <a:r>
              <a:rPr lang="en-US" dirty="0" smtClean="0"/>
              <a:t> and </a:t>
            </a:r>
            <a:r>
              <a:rPr lang="en-US" dirty="0" err="1" smtClean="0"/>
              <a:t>devicetree.dtb</a:t>
            </a:r>
            <a:r>
              <a:rPr lang="en-US" dirty="0" smtClean="0"/>
              <a:t> are made.</a:t>
            </a:r>
          </a:p>
          <a:p>
            <a:r>
              <a:rPr lang="en-US" dirty="0" smtClean="0"/>
              <a:t>These three files should be put in the boot partition of </a:t>
            </a:r>
            <a:r>
              <a:rPr lang="en-US" dirty="0" err="1" smtClean="0"/>
              <a:t>sd</a:t>
            </a:r>
            <a:r>
              <a:rPr lang="en-US" dirty="0" smtClean="0"/>
              <a:t> card.</a:t>
            </a:r>
          </a:p>
          <a:p>
            <a:r>
              <a:rPr lang="en-US" dirty="0" smtClean="0"/>
              <a:t>After powering up Linux will automatically gets booted on the </a:t>
            </a:r>
            <a:r>
              <a:rPr lang="en-US" dirty="0" err="1" smtClean="0"/>
              <a:t>zynq</a:t>
            </a:r>
            <a:r>
              <a:rPr lang="en-US" dirty="0" smtClean="0"/>
              <a:t> device.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071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5307" y="463639"/>
            <a:ext cx="1841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Hardware Design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5307" y="1247104"/>
            <a:ext cx="1684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 </a:t>
            </a:r>
            <a:r>
              <a:rPr lang="en-US" dirty="0" err="1" smtClean="0"/>
              <a:t>Sobel</a:t>
            </a:r>
            <a:r>
              <a:rPr lang="en-US" dirty="0" smtClean="0"/>
              <a:t> filter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88783" y="1247104"/>
            <a:ext cx="48376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Go to </a:t>
            </a:r>
          </a:p>
          <a:p>
            <a:r>
              <a:rPr lang="en-US" dirty="0" smtClean="0"/>
              <a:t>http</a:t>
            </a:r>
            <a:r>
              <a:rPr lang="en-US" dirty="0"/>
              <a:t>://</a:t>
            </a:r>
            <a:r>
              <a:rPr lang="en-US" dirty="0" err="1"/>
              <a:t>www.wiki.xilinx.com</a:t>
            </a:r>
            <a:r>
              <a:rPr lang="en-US" dirty="0"/>
              <a:t>/</a:t>
            </a:r>
            <a:r>
              <a:rPr lang="en-US" dirty="0" err="1"/>
              <a:t>Zynq+Base+TRD+14.1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808325" y="1287956"/>
            <a:ext cx="2378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Download </a:t>
            </a:r>
          </a:p>
          <a:p>
            <a:r>
              <a:rPr lang="en-US" dirty="0" err="1" smtClean="0"/>
              <a:t>Zynq</a:t>
            </a:r>
            <a:r>
              <a:rPr lang="en-US" dirty="0" smtClean="0"/>
              <a:t> Base </a:t>
            </a:r>
            <a:r>
              <a:rPr lang="en-US" dirty="0" err="1" smtClean="0"/>
              <a:t>TDR</a:t>
            </a:r>
            <a:r>
              <a:rPr lang="en-US" dirty="0" smtClean="0"/>
              <a:t> package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808325" y="2434107"/>
            <a:ext cx="22678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Go to </a:t>
            </a:r>
          </a:p>
          <a:p>
            <a:r>
              <a:rPr lang="en-US" dirty="0" smtClean="0"/>
              <a:t>Hardware Design (</a:t>
            </a:r>
            <a:r>
              <a:rPr lang="en-US" dirty="0" err="1" smtClean="0"/>
              <a:t>hw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808325" y="3692012"/>
            <a:ext cx="374698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 the </a:t>
            </a:r>
            <a:r>
              <a:rPr lang="en-US" dirty="0" err="1" smtClean="0"/>
              <a:t>Pcores</a:t>
            </a:r>
            <a:r>
              <a:rPr lang="en-US" dirty="0" smtClean="0"/>
              <a:t> directory </a:t>
            </a:r>
          </a:p>
          <a:p>
            <a:r>
              <a:rPr lang="en-US" dirty="0" err="1" smtClean="0"/>
              <a:t>Sobel</a:t>
            </a:r>
            <a:r>
              <a:rPr lang="en-US" dirty="0" smtClean="0"/>
              <a:t> filter is there Copy the </a:t>
            </a:r>
          </a:p>
          <a:p>
            <a:r>
              <a:rPr lang="en-US" dirty="0" smtClean="0"/>
              <a:t>Folder in the project </a:t>
            </a:r>
            <a:r>
              <a:rPr lang="en-US" dirty="0" err="1" smtClean="0"/>
              <a:t>pCores</a:t>
            </a:r>
            <a:r>
              <a:rPr lang="en-US" dirty="0" smtClean="0"/>
              <a:t> directory </a:t>
            </a:r>
          </a:p>
          <a:p>
            <a:r>
              <a:rPr lang="en-US" dirty="0" smtClean="0"/>
              <a:t>Then it can be added in the</a:t>
            </a:r>
          </a:p>
          <a:p>
            <a:r>
              <a:rPr lang="en-US" dirty="0" err="1" smtClean="0"/>
              <a:t>EDK</a:t>
            </a:r>
            <a:r>
              <a:rPr lang="en-US" dirty="0" smtClean="0"/>
              <a:t> design </a:t>
            </a:r>
          </a:p>
        </p:txBody>
      </p:sp>
      <p:cxnSp>
        <p:nvCxnSpPr>
          <p:cNvPr id="12" name="Straight Arrow Connector 11"/>
          <p:cNvCxnSpPr>
            <a:endCxn id="7" idx="1"/>
          </p:cNvCxnSpPr>
          <p:nvPr/>
        </p:nvCxnSpPr>
        <p:spPr>
          <a:xfrm>
            <a:off x="2368129" y="1570269"/>
            <a:ext cx="72065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7950282" y="1570268"/>
            <a:ext cx="72065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9637362" y="1934286"/>
            <a:ext cx="8914" cy="4998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9628448" y="3136314"/>
            <a:ext cx="8914" cy="4998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184" y="2307568"/>
            <a:ext cx="8358388" cy="3140195"/>
          </a:xfrm>
          <a:prstGeom prst="rect">
            <a:avLst/>
          </a:prstGeom>
        </p:spPr>
      </p:pic>
      <p:cxnSp>
        <p:nvCxnSpPr>
          <p:cNvPr id="20" name="Straight Arrow Connector 19"/>
          <p:cNvCxnSpPr/>
          <p:nvPr/>
        </p:nvCxnSpPr>
        <p:spPr>
          <a:xfrm>
            <a:off x="2584923" y="3692012"/>
            <a:ext cx="27598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0112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Zynq</a:t>
            </a:r>
            <a:r>
              <a:rPr lang="en-US" b="1" dirty="0"/>
              <a:t> PS and </a:t>
            </a:r>
            <a:r>
              <a:rPr lang="en-US" b="1" dirty="0" smtClean="0"/>
              <a:t>PL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87873"/>
            <a:ext cx="7384043" cy="435133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707395" y="828846"/>
            <a:ext cx="3484605" cy="36513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1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Some Brief details about different blocks.</a:t>
            </a:r>
            <a:endParaRPr lang="en-US" sz="10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1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Processor System Components</a:t>
            </a:r>
            <a:endParaRPr lang="en-US" sz="10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fontAlgn="base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1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Symbol" panose="05050102010706020507" pitchFamily="18" charset="2"/>
              </a:rPr>
              <a:t> application processing unit (</a:t>
            </a:r>
            <a:r>
              <a:rPr lang="en-US" sz="1100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Symbol" panose="05050102010706020507" pitchFamily="18" charset="2"/>
              </a:rPr>
              <a:t>Apu</a:t>
            </a:r>
            <a:r>
              <a:rPr lang="en-US" sz="11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Symbol" panose="05050102010706020507" pitchFamily="18" charset="2"/>
              </a:rPr>
              <a:t>)</a:t>
            </a:r>
            <a:endParaRPr lang="en-US" sz="10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marL="342900" marR="0" lvl="0" indent="-342900" fontAlgn="base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1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Symbol" panose="05050102010706020507" pitchFamily="18" charset="2"/>
              </a:rPr>
              <a:t> I/O peripherals (</a:t>
            </a:r>
            <a:r>
              <a:rPr lang="en-US" sz="1100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Symbol" panose="05050102010706020507" pitchFamily="18" charset="2"/>
              </a:rPr>
              <a:t>Iop</a:t>
            </a:r>
            <a:r>
              <a:rPr lang="en-US" sz="11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Symbol" panose="05050102010706020507" pitchFamily="18" charset="2"/>
              </a:rPr>
              <a:t>)</a:t>
            </a:r>
            <a:endParaRPr lang="en-US" sz="10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marL="342900" marR="0" lvl="0" indent="-342900" fontAlgn="base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1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Symbol" panose="05050102010706020507" pitchFamily="18" charset="2"/>
              </a:rPr>
              <a:t> multiplexed I/O (Mio), extended multiplexed I/O (</a:t>
            </a:r>
            <a:r>
              <a:rPr lang="en-US" sz="1100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Symbol" panose="05050102010706020507" pitchFamily="18" charset="2"/>
              </a:rPr>
              <a:t>Emio</a:t>
            </a:r>
            <a:r>
              <a:rPr lang="en-US" sz="11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Symbol" panose="05050102010706020507" pitchFamily="18" charset="2"/>
              </a:rPr>
              <a:t>)</a:t>
            </a:r>
            <a:endParaRPr lang="en-US" sz="10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marL="342900" marR="0" lvl="0" indent="-342900" fontAlgn="base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1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Symbol" panose="05050102010706020507" pitchFamily="18" charset="2"/>
              </a:rPr>
              <a:t> memory interfaces</a:t>
            </a:r>
            <a:endParaRPr lang="en-US" sz="10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marL="342900" marR="0" lvl="0" indent="-342900" fontAlgn="base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1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Symbol" panose="05050102010706020507" pitchFamily="18" charset="2"/>
              </a:rPr>
              <a:t> PS interconnect</a:t>
            </a:r>
            <a:endParaRPr lang="en-US" sz="10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marL="342900" marR="0" lvl="0" indent="-342900" fontAlgn="base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1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Symbol" panose="05050102010706020507" pitchFamily="18" charset="2"/>
              </a:rPr>
              <a:t> </a:t>
            </a:r>
            <a:r>
              <a:rPr lang="en-US" sz="1100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Symbol" panose="05050102010706020507" pitchFamily="18" charset="2"/>
              </a:rPr>
              <a:t>Dma</a:t>
            </a:r>
            <a:endParaRPr lang="en-US" sz="10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marL="342900" marR="0" lvl="0" indent="-342900" fontAlgn="base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1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Symbol" panose="05050102010706020507" pitchFamily="18" charset="2"/>
              </a:rPr>
              <a:t> timers</a:t>
            </a:r>
            <a:endParaRPr lang="en-US" sz="10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marL="342900" marR="0" lvl="0" indent="-342900" fontAlgn="base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1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Symbol" panose="05050102010706020507" pitchFamily="18" charset="2"/>
              </a:rPr>
              <a:t> general interrupt controller </a:t>
            </a:r>
            <a:r>
              <a:rPr lang="en-US" sz="1100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Symbol" panose="05050102010706020507" pitchFamily="18" charset="2"/>
              </a:rPr>
              <a:t>Gic</a:t>
            </a:r>
            <a:endParaRPr lang="en-US" sz="10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marL="342900" marR="0" lvl="0" indent="-342900" fontAlgn="base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1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Symbol" panose="05050102010706020507" pitchFamily="18" charset="2"/>
              </a:rPr>
              <a:t> on-chip memory (</a:t>
            </a:r>
            <a:r>
              <a:rPr lang="en-US" sz="1100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Symbol" panose="05050102010706020507" pitchFamily="18" charset="2"/>
              </a:rPr>
              <a:t>Ocm</a:t>
            </a:r>
            <a:r>
              <a:rPr lang="en-US" sz="11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Symbol" panose="05050102010706020507" pitchFamily="18" charset="2"/>
              </a:rPr>
              <a:t>): Ram</a:t>
            </a:r>
            <a:endParaRPr lang="en-US" sz="10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marL="342900" marR="0" lvl="0" indent="-342900" fontAlgn="base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1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Symbol" panose="05050102010706020507" pitchFamily="18" charset="2"/>
              </a:rPr>
              <a:t> debug controller: </a:t>
            </a:r>
            <a:r>
              <a:rPr lang="en-US" sz="1100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Symbol" panose="05050102010706020507" pitchFamily="18" charset="2"/>
              </a:rPr>
              <a:t>CoreSight</a:t>
            </a:r>
            <a:endParaRPr lang="en-US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575590" y="4480230"/>
            <a:ext cx="3616410" cy="21244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PS can “Master” peripherals in the PL</a:t>
            </a:r>
            <a:endParaRPr lang="en-US" sz="105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fontAlgn="base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  <a:buFont typeface="Calibri" panose="020F0502020204030204" pitchFamily="34" charset="0"/>
              <a:buChar char="-"/>
              <a:tabLst>
                <a:tab pos="457200" algn="l"/>
              </a:tabLst>
            </a:pPr>
            <a:r>
              <a:rPr lang="en-US" sz="12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Using the GP_Master_AXI_0</a:t>
            </a:r>
            <a:endParaRPr lang="en-US" sz="105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 Devices can access the resources of PS</a:t>
            </a:r>
            <a:endParaRPr lang="en-US" sz="105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fontAlgn="base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  <a:buFont typeface="Calibri" panose="020F0502020204030204" pitchFamily="34" charset="0"/>
              <a:buChar char="-"/>
              <a:tabLst>
                <a:tab pos="457200" algn="l"/>
              </a:tabLst>
            </a:pPr>
            <a:r>
              <a:rPr lang="en-US" sz="12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Through the two slave ports</a:t>
            </a:r>
            <a:endParaRPr lang="en-US" sz="105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marR="0" lvl="0" indent="-342900" fontAlgn="base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2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GP_slave_AXI_0</a:t>
            </a:r>
            <a:endParaRPr lang="en-US" sz="105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fontAlgn="base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2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HP_slave_AXI_0/1/2/3 (High performance)</a:t>
            </a:r>
            <a:endParaRPr lang="en-US" sz="105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05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516130" y="5991544"/>
            <a:ext cx="4959178" cy="8664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1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Memory map</a:t>
            </a:r>
            <a:endParaRPr lang="en-US" sz="10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fontAlgn="base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11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Wingdings" panose="05000000000000000000" pitchFamily="2" charset="2"/>
              </a:rPr>
              <a:t>The cortex-A9 processor uses 32-bit addressing</a:t>
            </a:r>
            <a:endParaRPr lang="en-US" sz="10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Wingdings" panose="05000000000000000000" pitchFamily="2" charset="2"/>
            </a:endParaRPr>
          </a:p>
          <a:p>
            <a:pPr marL="342900" marR="0" lvl="0" indent="-342900" fontAlgn="base">
              <a:lnSpc>
                <a:spcPct val="105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11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Wingdings" panose="05000000000000000000" pitchFamily="2" charset="2"/>
              </a:rPr>
              <a:t>All the PS and PL peripherals are memory mapped to processor cores</a:t>
            </a:r>
            <a:endParaRPr lang="en-US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003995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93079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7429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8345" y="0"/>
            <a:ext cx="10515600" cy="1325563"/>
          </a:xfrm>
        </p:spPr>
        <p:txBody>
          <a:bodyPr/>
          <a:lstStyle/>
          <a:p>
            <a:r>
              <a:rPr lang="en-US" dirty="0" smtClean="0"/>
              <a:t>After Linux installation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2611" y="1094730"/>
            <a:ext cx="8297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A. 2. </a:t>
            </a:r>
            <a:endParaRPr lang="en-US" sz="2400" b="1" dirty="0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189" y="1325563"/>
            <a:ext cx="9401577" cy="5319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68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2592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005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67671" y="326695"/>
            <a:ext cx="4897046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A] 1. Hardware Design part (Hardware Driver part)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6398" y="1027669"/>
            <a:ext cx="8539180" cy="529898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86582" y="715391"/>
            <a:ext cx="2329612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is already done: 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3842952"/>
            <a:ext cx="347505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Xilinx provide </a:t>
            </a:r>
            <a:r>
              <a:rPr lang="en-US" sz="1400" b="1" dirty="0" smtClean="0"/>
              <a:t>AXI VDMA </a:t>
            </a:r>
            <a:r>
              <a:rPr lang="en-US" sz="1400" dirty="0" smtClean="0"/>
              <a:t>for video read/write</a:t>
            </a:r>
          </a:p>
          <a:p>
            <a:r>
              <a:rPr lang="en-US" sz="1400" dirty="0" smtClean="0"/>
              <a:t>capabilities from AXI4 memory mapped </a:t>
            </a:r>
          </a:p>
          <a:p>
            <a:r>
              <a:rPr lang="en-US" sz="1400" dirty="0" smtClean="0"/>
              <a:t>domain to AXI4stream </a:t>
            </a:r>
            <a:endParaRPr lang="en-US" sz="1400" dirty="0"/>
          </a:p>
        </p:txBody>
      </p:sp>
      <p:sp>
        <p:nvSpPr>
          <p:cNvPr id="3" name="Rectangle 2"/>
          <p:cNvSpPr/>
          <p:nvPr/>
        </p:nvSpPr>
        <p:spPr>
          <a:xfrm>
            <a:off x="4677471" y="3569441"/>
            <a:ext cx="164820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AXI_INTERCONNECT_GP0_MASTER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310714" y="2483708"/>
            <a:ext cx="2366757" cy="1046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586582" y="2171430"/>
            <a:ext cx="2037616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/>
              <a:t>Using this The </a:t>
            </a:r>
            <a:r>
              <a:rPr lang="en-US" sz="1100" dirty="0"/>
              <a:t>Cortex-A9 </a:t>
            </a:r>
          </a:p>
          <a:p>
            <a:r>
              <a:rPr lang="en-US" sz="1100" dirty="0"/>
              <a:t>processor writes and reads </a:t>
            </a:r>
            <a:endParaRPr lang="en-US" sz="1100" dirty="0" smtClean="0"/>
          </a:p>
          <a:p>
            <a:r>
              <a:rPr lang="en-US" sz="1100" dirty="0" smtClean="0"/>
              <a:t>all </a:t>
            </a:r>
            <a:r>
              <a:rPr lang="en-US" sz="1100" dirty="0"/>
              <a:t>AXI4-Lite slave registers in </a:t>
            </a:r>
            <a:endParaRPr lang="en-US" sz="1100" dirty="0" smtClean="0"/>
          </a:p>
          <a:p>
            <a:r>
              <a:rPr lang="en-US" sz="1100" dirty="0" smtClean="0"/>
              <a:t>the </a:t>
            </a:r>
            <a:r>
              <a:rPr lang="en-US" sz="1100" dirty="0"/>
              <a:t>design for control and status </a:t>
            </a:r>
          </a:p>
          <a:p>
            <a:r>
              <a:rPr lang="en-US" sz="1100" dirty="0"/>
              <a:t>information.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023918" y="5097848"/>
            <a:ext cx="68159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AXI4-Lite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160776" y="5712253"/>
            <a:ext cx="68159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AXI4-Lite </a:t>
            </a:r>
          </a:p>
        </p:txBody>
      </p:sp>
    </p:spTree>
    <p:extLst>
      <p:ext uri="{BB962C8B-B14F-4D97-AF65-F5344CB8AC3E}">
        <p14:creationId xmlns:p14="http://schemas.microsoft.com/office/powerpoint/2010/main" val="2348935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38400" y="143693"/>
            <a:ext cx="6096000" cy="78765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b="1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Sobel</a:t>
            </a:r>
            <a:r>
              <a:rPr lang="en-US" b="1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filter part</a:t>
            </a:r>
            <a:endParaRPr lang="en-US" sz="1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b="1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Zynq</a:t>
            </a:r>
            <a:r>
              <a:rPr lang="en-US" b="1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PS-PL 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1665" y="1216041"/>
            <a:ext cx="9028670" cy="512709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15155" y="922532"/>
            <a:ext cx="657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A. 1.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565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951" y="790832"/>
            <a:ext cx="8106033" cy="5189838"/>
          </a:xfrm>
          <a:prstGeom prst="rect">
            <a:avLst/>
          </a:prstGeom>
        </p:spPr>
      </p:pic>
      <p:sp>
        <p:nvSpPr>
          <p:cNvPr id="2" name="Oval 1"/>
          <p:cNvSpPr/>
          <p:nvPr/>
        </p:nvSpPr>
        <p:spPr>
          <a:xfrm>
            <a:off x="7669427" y="1425146"/>
            <a:ext cx="1359244" cy="527222"/>
          </a:xfrm>
          <a:prstGeom prst="ellipse">
            <a:avLst/>
          </a:prstGeom>
          <a:solidFill>
            <a:schemeClr val="bg1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767415" y="1550257"/>
            <a:ext cx="11632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Virtual memory</a:t>
            </a:r>
            <a:endParaRPr 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502276" y="790832"/>
            <a:ext cx="657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A. 2.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3543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40"/>
            <a:ext cx="10515600" cy="1038672"/>
          </a:xfrm>
        </p:spPr>
        <p:txBody>
          <a:bodyPr>
            <a:normAutofit/>
          </a:bodyPr>
          <a:lstStyle/>
          <a:p>
            <a:r>
              <a:rPr lang="en-US" sz="3200" b="1" u="sng" dirty="0" smtClean="0"/>
              <a:t>Steps followed for building </a:t>
            </a:r>
            <a:r>
              <a:rPr lang="en-US" sz="3200" b="1" u="sng" dirty="0" err="1" smtClean="0"/>
              <a:t>fpga</a:t>
            </a:r>
            <a:r>
              <a:rPr lang="en-US" sz="3200" b="1" u="sng" dirty="0" smtClean="0"/>
              <a:t> (PL) side of project</a:t>
            </a:r>
            <a:endParaRPr lang="en-US" sz="32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70955"/>
            <a:ext cx="10515600" cy="4351338"/>
          </a:xfrm>
        </p:spPr>
        <p:txBody>
          <a:bodyPr/>
          <a:lstStyle/>
          <a:p>
            <a:r>
              <a:rPr lang="en-US" dirty="0" smtClean="0"/>
              <a:t>Open </a:t>
            </a:r>
            <a:r>
              <a:rPr lang="en-US" dirty="0" err="1" smtClean="0"/>
              <a:t>PlanAhead</a:t>
            </a:r>
            <a:r>
              <a:rPr lang="en-US" dirty="0" smtClean="0"/>
              <a:t> Software -&gt; </a:t>
            </a:r>
            <a:r>
              <a:rPr lang="en-US" dirty="0" err="1" smtClean="0"/>
              <a:t>EDK</a:t>
            </a:r>
            <a:r>
              <a:rPr lang="en-US" dirty="0" smtClean="0"/>
              <a:t> Design 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00150"/>
            <a:ext cx="10774250" cy="565785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376420" y="202182"/>
            <a:ext cx="18604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A. 1. part Steps 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281678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Extra design drivers (</a:t>
            </a:r>
            <a:r>
              <a:rPr lang="en-US" dirty="0" err="1" smtClean="0"/>
              <a:t>Sobel</a:t>
            </a:r>
            <a:r>
              <a:rPr lang="en-US" dirty="0" smtClean="0"/>
              <a:t> filter and </a:t>
            </a:r>
            <a:r>
              <a:rPr lang="en-US" dirty="0" err="1" smtClean="0"/>
              <a:t>VDMA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825624"/>
            <a:ext cx="10765665" cy="4755479"/>
          </a:xfrm>
        </p:spPr>
      </p:pic>
    </p:spTree>
    <p:extLst>
      <p:ext uri="{BB962C8B-B14F-4D97-AF65-F5344CB8AC3E}">
        <p14:creationId xmlns:p14="http://schemas.microsoft.com/office/powerpoint/2010/main" val="1376952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8385"/>
            <a:ext cx="10515600" cy="1325563"/>
          </a:xfrm>
        </p:spPr>
        <p:txBody>
          <a:bodyPr/>
          <a:lstStyle/>
          <a:p>
            <a:r>
              <a:rPr lang="en-US" dirty="0" smtClean="0"/>
              <a:t>Close the </a:t>
            </a:r>
            <a:r>
              <a:rPr lang="en-US" dirty="0" err="1" smtClean="0"/>
              <a:t>EDK</a:t>
            </a:r>
            <a:r>
              <a:rPr lang="en-US" dirty="0" smtClean="0"/>
              <a:t> Design tool and Export the Hardware design to SDK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193" y="1493948"/>
            <a:ext cx="5561665" cy="526551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1858" y="1493948"/>
            <a:ext cx="5872208" cy="5364052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5589430" y="4378817"/>
            <a:ext cx="1184856" cy="10303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873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a New Application Project: </a:t>
            </a:r>
            <a:r>
              <a:rPr lang="en-US" dirty="0" err="1" smtClean="0"/>
              <a:t>FSBL</a:t>
            </a:r>
            <a:r>
              <a:rPr lang="en-US" dirty="0" smtClean="0"/>
              <a:t> Project in SDK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4891" y="1786987"/>
            <a:ext cx="5215943" cy="5026501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217" y="1786989"/>
            <a:ext cx="5563674" cy="5071012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5808371" y="4197205"/>
            <a:ext cx="1184856" cy="10303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261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1015</TotalTime>
  <Words>717</Words>
  <Application>Microsoft Office PowerPoint</Application>
  <PresentationFormat>Widescreen</PresentationFormat>
  <Paragraphs>104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Arial Unicode MS</vt:lpstr>
      <vt:lpstr>Arial</vt:lpstr>
      <vt:lpstr>Calibri</vt:lpstr>
      <vt:lpstr>Calibri Light</vt:lpstr>
      <vt:lpstr>Courier New</vt:lpstr>
      <vt:lpstr>Symbol</vt:lpstr>
      <vt:lpstr>Times New Roman</vt:lpstr>
      <vt:lpstr>Wingdings</vt:lpstr>
      <vt:lpstr>Office Theme</vt:lpstr>
      <vt:lpstr>PowerPoint Presentation</vt:lpstr>
      <vt:lpstr>Zynq PS and PL</vt:lpstr>
      <vt:lpstr>PowerPoint Presentation</vt:lpstr>
      <vt:lpstr>PowerPoint Presentation</vt:lpstr>
      <vt:lpstr>PowerPoint Presentation</vt:lpstr>
      <vt:lpstr>Steps followed for building fpga (PL) side of project</vt:lpstr>
      <vt:lpstr>ADD Extra design drivers (Sobel filter and VDMA)</vt:lpstr>
      <vt:lpstr>Close the EDK Design tool and Export the Hardware design to SDK</vt:lpstr>
      <vt:lpstr>Make a New Application Project: FSBL Project in SDK</vt:lpstr>
      <vt:lpstr>Now Steps to generate the DeviceTree of the new Hardware design using SDK</vt:lpstr>
      <vt:lpstr>In the Local Repositories, New-&gt;Add the BSP repository -&gt;OK</vt:lpstr>
      <vt:lpstr>Create a Device Tree Board Support Package (BSP):</vt:lpstr>
      <vt:lpstr>PowerPoint Presentation</vt:lpstr>
      <vt:lpstr>Now Generated Devicetree is in .dts format, In order to be used it needs to be converted to .dtb format </vt:lpstr>
      <vt:lpstr>Now the Device Tree compiler should be installed </vt:lpstr>
      <vt:lpstr>Now the dts file can be converted to the dtb</vt:lpstr>
      <vt:lpstr>After generating the devicetree.dtb, We need to make the BOOT.bin file using SDK.</vt:lpstr>
      <vt:lpstr>The SD card Boot partition files</vt:lpstr>
      <vt:lpstr>PowerPoint Presentation</vt:lpstr>
      <vt:lpstr>PowerPoint Presentation</vt:lpstr>
      <vt:lpstr>PowerPoint Presentation</vt:lpstr>
      <vt:lpstr>After Linux installation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sumit</dc:creator>
  <cp:lastModifiedBy>sumit chouhan</cp:lastModifiedBy>
  <cp:revision>41</cp:revision>
  <dcterms:created xsi:type="dcterms:W3CDTF">2014-04-22T12:46:31Z</dcterms:created>
  <dcterms:modified xsi:type="dcterms:W3CDTF">2020-07-21T14:41:15Z</dcterms:modified>
</cp:coreProperties>
</file>