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0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2F80-6EED-4DA3-8D22-097BF3EAC505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FA21-1D3D-4D3A-80A0-5DE7B7E9C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2F80-6EED-4DA3-8D22-097BF3EAC505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FA21-1D3D-4D3A-80A0-5DE7B7E9C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2F80-6EED-4DA3-8D22-097BF3EAC505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FA21-1D3D-4D3A-80A0-5DE7B7E9C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2F80-6EED-4DA3-8D22-097BF3EAC505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FA21-1D3D-4D3A-80A0-5DE7B7E9C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2F80-6EED-4DA3-8D22-097BF3EAC505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FA21-1D3D-4D3A-80A0-5DE7B7E9C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2F80-6EED-4DA3-8D22-097BF3EAC505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FA21-1D3D-4D3A-80A0-5DE7B7E9C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2F80-6EED-4DA3-8D22-097BF3EAC505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FA21-1D3D-4D3A-80A0-5DE7B7E9C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2F80-6EED-4DA3-8D22-097BF3EAC505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FA21-1D3D-4D3A-80A0-5DE7B7E9C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2F80-6EED-4DA3-8D22-097BF3EAC505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FA21-1D3D-4D3A-80A0-5DE7B7E9C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2F80-6EED-4DA3-8D22-097BF3EAC505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FA21-1D3D-4D3A-80A0-5DE7B7E9C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2F80-6EED-4DA3-8D22-097BF3EAC505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FA21-1D3D-4D3A-80A0-5DE7B7E9C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2F80-6EED-4DA3-8D22-097BF3EAC505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FA21-1D3D-4D3A-80A0-5DE7B7E9C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Snake game on </a:t>
            </a:r>
            <a:br>
              <a:rPr lang="en-US" dirty="0" smtClean="0"/>
            </a:br>
            <a:r>
              <a:rPr lang="en-US" dirty="0" smtClean="0"/>
              <a:t>AT89S51 microcontroller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</a:t>
            </a:r>
            <a:r>
              <a:rPr lang="en-US" dirty="0" smtClean="0"/>
              <a:t>nstructor – Mrs. </a:t>
            </a:r>
            <a:r>
              <a:rPr lang="en-US" dirty="0" err="1" smtClean="0"/>
              <a:t>Asha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ayar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Sumit</a:t>
            </a:r>
            <a:r>
              <a:rPr lang="en-US" dirty="0" smtClean="0"/>
              <a:t> </a:t>
            </a:r>
            <a:r>
              <a:rPr lang="en-US" dirty="0" err="1" smtClean="0"/>
              <a:t>chouhan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Vivek</a:t>
            </a:r>
            <a:r>
              <a:rPr lang="en-US" dirty="0" smtClean="0"/>
              <a:t> shah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 programmer </a:t>
            </a:r>
            <a:endParaRPr lang="en-US" dirty="0"/>
          </a:p>
        </p:txBody>
      </p:sp>
      <p:pic>
        <p:nvPicPr>
          <p:cNvPr id="4" name="Content Placeholder 3" descr="img0355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81100" y="1676400"/>
            <a:ext cx="3238500" cy="4419599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Microcontroller programmer is a device which is used to load the program(.hex file ) from host PC to the target microcontroller.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burning just put your microcontroller in the hardware it’s done now. </a:t>
            </a:r>
          </a:p>
          <a:p>
            <a:r>
              <a:rPr lang="en-US" dirty="0" smtClean="0"/>
              <a:t>Just enjoy the game.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listening us very silently.</a:t>
            </a:r>
          </a:p>
          <a:p>
            <a:endParaRPr lang="en-US" dirty="0"/>
          </a:p>
          <a:p>
            <a:r>
              <a:rPr lang="en-US" dirty="0" smtClean="0"/>
              <a:t>You can ask any of doubts if you have.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explaining this game that how we have made this game so that you can also develop it if you want.</a:t>
            </a:r>
          </a:p>
          <a:p>
            <a:r>
              <a:rPr lang="en-US" dirty="0" smtClean="0"/>
              <a:t>We have divided this game in two parts to make it easy to understand.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Hardware development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Coding 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development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be explaining how we have made the hardware circuit.</a:t>
            </a:r>
          </a:p>
          <a:p>
            <a:r>
              <a:rPr lang="en-US" dirty="0" smtClean="0"/>
              <a:t>For preparing a circuit there are two ways either you can make circuit on breadboard or you can make it on </a:t>
            </a:r>
            <a:r>
              <a:rPr lang="en-US" dirty="0" err="1" smtClean="0"/>
              <a:t>pcb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found </a:t>
            </a:r>
            <a:r>
              <a:rPr lang="en-US" dirty="0" err="1" smtClean="0"/>
              <a:t>pcb</a:t>
            </a:r>
            <a:r>
              <a:rPr lang="en-US" dirty="0" smtClean="0"/>
              <a:t> more appropriate for us.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development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need to have a circuit diagram of whatever you are making.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Making layout- you can use soft wares like eagle , pcb123, </a:t>
            </a:r>
            <a:r>
              <a:rPr lang="en-US" dirty="0" err="1" smtClean="0"/>
              <a:t>pcb</a:t>
            </a:r>
            <a:r>
              <a:rPr lang="en-US" dirty="0" smtClean="0"/>
              <a:t> express. or you can prepare it manually.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Printing layout on the </a:t>
            </a:r>
            <a:r>
              <a:rPr lang="en-US" dirty="0" err="1" smtClean="0"/>
              <a:t>pcb</a:t>
            </a:r>
            <a:r>
              <a:rPr lang="en-US" dirty="0" smtClean="0"/>
              <a:t> can be done scanning also.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Etching  : generally we use ferrous chloride hot water solution for etching. we put our </a:t>
            </a:r>
            <a:r>
              <a:rPr lang="en-US" dirty="0" err="1" smtClean="0"/>
              <a:t>pcb</a:t>
            </a:r>
            <a:r>
              <a:rPr lang="en-US" dirty="0" smtClean="0"/>
              <a:t> in any plastic basket and in one or two hour etching gets completed. That’s how we remove the unnecessary copper from </a:t>
            </a:r>
            <a:r>
              <a:rPr lang="en-US" dirty="0" err="1" smtClean="0"/>
              <a:t>pcb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development  (</a:t>
            </a:r>
            <a:r>
              <a:rPr lang="en-US" dirty="0" err="1" smtClean="0"/>
              <a:t>conti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4. Drilling : we need to make holes to put the components in there respective positions.</a:t>
            </a:r>
          </a:p>
          <a:p>
            <a:pPr marL="514350" indent="-514350">
              <a:buNone/>
            </a:pPr>
            <a:r>
              <a:rPr lang="en-US" dirty="0" smtClean="0"/>
              <a:t>5. Soldering.</a:t>
            </a:r>
          </a:p>
          <a:p>
            <a:pPr marL="514350" indent="-514350">
              <a:buNone/>
            </a:pPr>
            <a:r>
              <a:rPr lang="en-US" dirty="0" smtClean="0"/>
              <a:t>We are done in hardware preparation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Placeholder 6" descr="sch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5808" r="5808"/>
          <a:stretch>
            <a:fillRect/>
          </a:stretch>
        </p:blipFill>
        <p:spPr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top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8335" b="18335"/>
          <a:stretch>
            <a:fillRect/>
          </a:stretch>
        </p:blipFill>
        <p:spPr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Top view of layout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pcb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8335" b="18335"/>
          <a:stretch>
            <a:fillRect/>
          </a:stretch>
        </p:blipFill>
        <p:spPr>
          <a:xfrm>
            <a:off x="1752600" y="381000"/>
            <a:ext cx="5675312" cy="48767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638800"/>
            <a:ext cx="5486400" cy="804862"/>
          </a:xfrm>
        </p:spPr>
        <p:txBody>
          <a:bodyPr/>
          <a:lstStyle/>
          <a:p>
            <a:r>
              <a:rPr lang="en-US" dirty="0" smtClean="0"/>
              <a:t>--Layout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AT89S51 microcontroller.</a:t>
            </a:r>
          </a:p>
          <a:p>
            <a:r>
              <a:rPr lang="en-US" dirty="0" smtClean="0"/>
              <a:t>You need to be familiar with  all the instructions set of this microcontroller. And you will also be needing the datasheet of this.</a:t>
            </a:r>
          </a:p>
          <a:p>
            <a:r>
              <a:rPr lang="en-US" dirty="0" smtClean="0"/>
              <a:t>We used </a:t>
            </a:r>
            <a:r>
              <a:rPr lang="en-US" dirty="0" err="1" smtClean="0"/>
              <a:t>keil</a:t>
            </a:r>
            <a:r>
              <a:rPr lang="en-US" dirty="0"/>
              <a:t> </a:t>
            </a:r>
            <a:r>
              <a:rPr lang="en-US" dirty="0" smtClean="0"/>
              <a:t>u Vision3 to assemble the code.</a:t>
            </a:r>
          </a:p>
          <a:p>
            <a:r>
              <a:rPr lang="en-US" dirty="0" smtClean="0"/>
              <a:t>You can prepare a hex file. Than u just need to burn the hex file in microcontroller.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350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Snake game on  AT89S51 microcontroller  Instructor – Mrs. Asha Nayar </vt:lpstr>
      <vt:lpstr>Agenda</vt:lpstr>
      <vt:lpstr>Hardware development </vt:lpstr>
      <vt:lpstr>Hardware development  </vt:lpstr>
      <vt:lpstr>Hardware development  (conti.)</vt:lpstr>
      <vt:lpstr>PowerPoint Presentation</vt:lpstr>
      <vt:lpstr>PowerPoint Presentation</vt:lpstr>
      <vt:lpstr>PowerPoint Presentation</vt:lpstr>
      <vt:lpstr>Coding</vt:lpstr>
      <vt:lpstr>Microcontroller programmer </vt:lpstr>
      <vt:lpstr>Coding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 on  AT89S51 microcontroller  instructor – Mrs. Asha Nayar </dc:title>
  <dc:creator>sumit</dc:creator>
  <cp:lastModifiedBy>sumit chouhan</cp:lastModifiedBy>
  <cp:revision>7</cp:revision>
  <dcterms:created xsi:type="dcterms:W3CDTF">2011-07-15T04:02:00Z</dcterms:created>
  <dcterms:modified xsi:type="dcterms:W3CDTF">2020-07-17T05:11:10Z</dcterms:modified>
</cp:coreProperties>
</file>