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58" r:id="rId7"/>
    <p:sldId id="271" r:id="rId8"/>
    <p:sldId id="260" r:id="rId9"/>
    <p:sldId id="272"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r>
              <a:rPr lang="en-US"/>
              <a:t>Click icon to add picture</a:t>
            </a:r>
            <a:endParaRPr lang="en-US" dirty="0"/>
          </a:p>
        </p:txBody>
      </p:sp>
      <p:cxnSp>
        <p:nvCxnSpPr>
          <p:cNvPr id="13" name="Straight Connector 12">
            <a:extLst>
              <a:ext uri="{FF2B5EF4-FFF2-40B4-BE49-F238E27FC236}">
                <a16:creationId xmlns:a16="http://schemas.microsoft.com/office/drawing/2014/main" id="{93C4921B-870F-DA4B-99FE-526B47FAF5FF}"/>
              </a:ext>
            </a:extLst>
          </p:cNvPr>
          <p:cNvCxnSpPr/>
          <p:nvPr userDrawn="1"/>
        </p:nvCxnSpPr>
        <p:spPr>
          <a:xfrm flipH="1">
            <a:off x="351011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3C217E0E-2C1A-4D03-BC55-D7D6609B8121}"/>
              </a:ext>
            </a:extLst>
          </p:cNvPr>
          <p:cNvSpPr>
            <a:spLocks noGrp="1"/>
          </p:cNvSpPr>
          <p:nvPr>
            <p:ph type="title"/>
          </p:nvPr>
        </p:nvSpPr>
        <p:spPr>
          <a:xfrm>
            <a:off x="693683" y="879635"/>
            <a:ext cx="7659486" cy="1198178"/>
          </a:xfrm>
          <a:custGeom>
            <a:avLst/>
            <a:gdLst>
              <a:gd name="connsiteX0" fmla="*/ 0 w 7659486"/>
              <a:gd name="connsiteY0" fmla="*/ 0 h 1198178"/>
              <a:gd name="connsiteX1" fmla="*/ 7659486 w 7659486"/>
              <a:gd name="connsiteY1" fmla="*/ 0 h 1198178"/>
              <a:gd name="connsiteX2" fmla="*/ 7355455 w 7659486"/>
              <a:gd name="connsiteY2" fmla="*/ 1198178 h 1198178"/>
              <a:gd name="connsiteX3" fmla="*/ 0 w 7659486"/>
              <a:gd name="connsiteY3" fmla="*/ 1198178 h 1198178"/>
            </a:gdLst>
            <a:ahLst/>
            <a:cxnLst>
              <a:cxn ang="0">
                <a:pos x="connsiteX0" y="connsiteY0"/>
              </a:cxn>
              <a:cxn ang="0">
                <a:pos x="connsiteX1" y="connsiteY1"/>
              </a:cxn>
              <a:cxn ang="0">
                <a:pos x="connsiteX2" y="connsiteY2"/>
              </a:cxn>
              <a:cxn ang="0">
                <a:pos x="connsiteX3" y="connsiteY3"/>
              </a:cxn>
            </a:cxnLst>
            <a:rect l="l" t="t" r="r" b="b"/>
            <a:pathLst>
              <a:path w="7659486" h="1198178">
                <a:moveTo>
                  <a:pt x="0" y="0"/>
                </a:moveTo>
                <a:lnTo>
                  <a:pt x="7659486" y="0"/>
                </a:lnTo>
                <a:lnTo>
                  <a:pt x="7355455" y="1198178"/>
                </a:lnTo>
                <a:lnTo>
                  <a:pt x="0" y="1198178"/>
                </a:lnTo>
                <a:close/>
              </a:path>
            </a:pathLst>
          </a:custGeom>
          <a:solidFill>
            <a:schemeClr val="accent2"/>
          </a:solidFill>
        </p:spPr>
        <p:txBody>
          <a:bodyPr wrap="square" lIns="320040">
            <a:noAutofit/>
          </a:bodyPr>
          <a:lstStyle>
            <a:lvl1pPr>
              <a:defRPr sz="4000" cap="all" spc="300"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916016" y="2551819"/>
            <a:ext cx="2952599" cy="1781642"/>
          </a:xfrm>
        </p:spPr>
        <p:txBody>
          <a:bodyPr>
            <a:normAutofit/>
          </a:bodyPr>
          <a:lstStyle>
            <a:lvl1pPr marL="0" indent="0" algn="l">
              <a:buNone/>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11/5/2023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12" name="Title 1">
            <a:extLst>
              <a:ext uri="{FF2B5EF4-FFF2-40B4-BE49-F238E27FC236}">
                <a16:creationId xmlns:a16="http://schemas.microsoft.com/office/drawing/2014/main" id="{6B46AC40-4848-C146-B8DE-C805F662DCA5}"/>
              </a:ext>
            </a:extLst>
          </p:cNvPr>
          <p:cNvSpPr>
            <a:spLocks noGrp="1"/>
          </p:cNvSpPr>
          <p:nvPr>
            <p:ph type="title" hasCustomPrompt="1"/>
          </p:nvPr>
        </p:nvSpPr>
        <p:spPr>
          <a:xfrm>
            <a:off x="916016" y="983785"/>
            <a:ext cx="8447439" cy="1074828"/>
          </a:xfrm>
        </p:spPr>
        <p:txBody>
          <a:bodyPr>
            <a:normAutofit/>
          </a:bodyPr>
          <a:lstStyle>
            <a:lvl1pPr>
              <a:defRPr sz="4000" spc="300">
                <a:solidFill>
                  <a:schemeClr val="tx2"/>
                </a:solidFill>
                <a:latin typeface="Bahnschrif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0966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lvl1pPr>
          </a:lstStyle>
          <a:p>
            <a:fld id="{B1597006-230C-EE41-ACD1-3FF8D7F2D9A3}" type="datetime1">
              <a:rPr lang="en-US" smtClean="0"/>
              <a:pPr/>
              <a:t>11/5/2023</a:t>
            </a:fld>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a:xfrm>
            <a:off x="4053114" y="6356350"/>
            <a:ext cx="2188029" cy="365125"/>
          </a:xfrm>
        </p:spPr>
        <p:txBody>
          <a:bodyPr/>
          <a:lstStyle>
            <a:lvl1pPr algn="r">
              <a:defRPr sz="1000"/>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bg1"/>
                </a:solidFill>
              </a:defRPr>
            </a:lvl1pPr>
          </a:lstStyle>
          <a:p>
            <a:fld id="{294A09A9-5501-47C1-A89A-A340965A2BE2}" type="slidenum">
              <a:rPr lang="en-US" smtClean="0"/>
              <a:pPr/>
              <a:t>‹#›</a:t>
            </a:fld>
            <a:endParaRPr lang="en-US" dirty="0"/>
          </a:p>
        </p:txBody>
      </p:sp>
      <p:cxnSp>
        <p:nvCxnSpPr>
          <p:cNvPr id="8" name="Straight Connector 7">
            <a:extLst>
              <a:ext uri="{FF2B5EF4-FFF2-40B4-BE49-F238E27FC236}">
                <a16:creationId xmlns:a16="http://schemas.microsoft.com/office/drawing/2014/main" id="{59FE6242-19BA-2847-9959-30D6F0E27035}"/>
              </a:ext>
            </a:extLst>
          </p:cNvPr>
          <p:cNvCxnSpPr/>
          <p:nvPr userDrawn="1"/>
        </p:nvCxnSpPr>
        <p:spPr>
          <a:xfrm flipH="1">
            <a:off x="633306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715A3155-E4BF-478C-8D90-C66F5EB27439}"/>
              </a:ext>
            </a:extLst>
          </p:cNvPr>
          <p:cNvSpPr>
            <a:spLocks noGrp="1"/>
          </p:cNvSpPr>
          <p:nvPr>
            <p:ph type="ctrTitle"/>
          </p:nvPr>
        </p:nvSpPr>
        <p:spPr>
          <a:xfrm>
            <a:off x="693683" y="879636"/>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228600" anchor="ctr">
            <a:noAutofit/>
          </a:bodyPr>
          <a:lstStyle>
            <a:lvl1pPr algn="l">
              <a:lnSpc>
                <a:spcPct val="100000"/>
              </a:lnSpc>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EDF23CDC-9A9D-5247-AD71-0A10D94BDCBE}"/>
              </a:ext>
            </a:extLst>
          </p:cNvPr>
          <p:cNvSpPr>
            <a:spLocks noGrp="1"/>
          </p:cNvSpPr>
          <p:nvPr>
            <p:ph type="subTitle" idx="1"/>
          </p:nvPr>
        </p:nvSpPr>
        <p:spPr>
          <a:xfrm>
            <a:off x="916016" y="2551819"/>
            <a:ext cx="4413068" cy="3539265"/>
          </a:xfrm>
        </p:spPr>
        <p:txBody>
          <a:bodyPr>
            <a:normAutofit/>
          </a:bodyPr>
          <a:lstStyle>
            <a:lvl1pPr marL="342900" indent="-342900" algn="l">
              <a:lnSpc>
                <a:spcPct val="100000"/>
              </a:lnSpc>
              <a:buFont typeface="Arial" panose="020B0604020202020204" pitchFamily="34" charset="0"/>
              <a:buChar char="•"/>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461342" y="0"/>
            <a:ext cx="5730658"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F72571D-58D5-4367-9E7E-94A5A5D795B8}"/>
              </a:ext>
            </a:extLst>
          </p:cNvPr>
          <p:cNvSpPr/>
          <p:nvPr userDrawn="1"/>
        </p:nvSpPr>
        <p:spPr>
          <a:xfrm>
            <a:off x="693682" y="2286000"/>
            <a:ext cx="11498318" cy="341630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20">
            <a:extLst>
              <a:ext uri="{FF2B5EF4-FFF2-40B4-BE49-F238E27FC236}">
                <a16:creationId xmlns:a16="http://schemas.microsoft.com/office/drawing/2014/main" id="{ACD184E7-842E-4CDA-8022-CFE5CEA0DBE9}"/>
              </a:ext>
            </a:extLst>
          </p:cNvPr>
          <p:cNvSpPr>
            <a:spLocks noGrp="1"/>
          </p:cNvSpPr>
          <p:nvPr>
            <p:ph type="pic" sz="quarter" idx="16"/>
          </p:nvPr>
        </p:nvSpPr>
        <p:spPr>
          <a:xfrm>
            <a:off x="0" y="0"/>
            <a:ext cx="8534400" cy="6858000"/>
          </a:xfrm>
          <a:custGeom>
            <a:avLst/>
            <a:gdLst>
              <a:gd name="connsiteX0" fmla="*/ 0 w 8534400"/>
              <a:gd name="connsiteY0" fmla="*/ 0 h 6858000"/>
              <a:gd name="connsiteX1" fmla="*/ 6827520 w 8534400"/>
              <a:gd name="connsiteY1" fmla="*/ 0 h 6858000"/>
              <a:gd name="connsiteX2" fmla="*/ 7396480 w 8534400"/>
              <a:gd name="connsiteY2" fmla="*/ 2286000 h 6858000"/>
              <a:gd name="connsiteX3" fmla="*/ 693682 w 8534400"/>
              <a:gd name="connsiteY3" fmla="*/ 2286000 h 6858000"/>
              <a:gd name="connsiteX4" fmla="*/ 693682 w 8534400"/>
              <a:gd name="connsiteY4" fmla="*/ 5702300 h 6858000"/>
              <a:gd name="connsiteX5" fmla="*/ 8246759 w 8534400"/>
              <a:gd name="connsiteY5" fmla="*/ 5702300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396480" y="2286000"/>
                </a:lnTo>
                <a:lnTo>
                  <a:pt x="693682" y="2286000"/>
                </a:lnTo>
                <a:lnTo>
                  <a:pt x="693682" y="5702300"/>
                </a:lnTo>
                <a:lnTo>
                  <a:pt x="8246759" y="5702300"/>
                </a:lnTo>
                <a:lnTo>
                  <a:pt x="8534400" y="6858000"/>
                </a:lnTo>
                <a:lnTo>
                  <a:pt x="0" y="6858000"/>
                </a:lnTo>
                <a:close/>
              </a:path>
            </a:pathLst>
          </a:custGeom>
        </p:spPr>
        <p:txBody>
          <a:bodyPr wrap="square">
            <a:noAutofit/>
          </a:bodyPr>
          <a:lstStyle/>
          <a:p>
            <a:r>
              <a:rPr lang="en-US"/>
              <a:t>Click icon to add picture</a:t>
            </a:r>
            <a:endParaRPr lang="en-US" dirty="0"/>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bg1"/>
                </a:solidFill>
              </a:defRPr>
            </a:lvl1pPr>
          </a:lstStyle>
          <a:p>
            <a:fld id="{B1597006-230C-EE41-ACD1-3FF8D7F2D9A3}" type="datetime1">
              <a:rPr lang="en-US" smtClean="0"/>
              <a:pPr/>
              <a:t>11/5/2023</a:t>
            </a:fld>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bg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3" name="Text Placeholder 2">
            <a:extLst>
              <a:ext uri="{FF2B5EF4-FFF2-40B4-BE49-F238E27FC236}">
                <a16:creationId xmlns:a16="http://schemas.microsoft.com/office/drawing/2014/main" id="{6CC650A3-C37B-8949-AAFB-1CA610A432AE}"/>
              </a:ext>
            </a:extLst>
          </p:cNvPr>
          <p:cNvSpPr>
            <a:spLocks noGrp="1"/>
          </p:cNvSpPr>
          <p:nvPr>
            <p:ph type="body" sz="quarter" idx="13"/>
          </p:nvPr>
        </p:nvSpPr>
        <p:spPr>
          <a:xfrm>
            <a:off x="4661069"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6823CE96-7B45-0E4E-8DD2-AAE6F7DB97C9}"/>
              </a:ext>
            </a:extLst>
          </p:cNvPr>
          <p:cNvSpPr>
            <a:spLocks noGrp="1"/>
          </p:cNvSpPr>
          <p:nvPr>
            <p:ph type="body" sz="quarter" idx="14"/>
          </p:nvPr>
        </p:nvSpPr>
        <p:spPr>
          <a:xfrm>
            <a:off x="8115132"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7F451F20-9248-594B-8CD5-3442A64513D8}"/>
              </a:ext>
            </a:extLst>
          </p:cNvPr>
          <p:cNvSpPr>
            <a:spLocks noGrp="1"/>
          </p:cNvSpPr>
          <p:nvPr>
            <p:ph type="body" sz="quarter" idx="15"/>
          </p:nvPr>
        </p:nvSpPr>
        <p:spPr>
          <a:xfrm>
            <a:off x="1219032"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cxnSp>
        <p:nvCxnSpPr>
          <p:cNvPr id="18" name="Straight Connector 17">
            <a:extLst>
              <a:ext uri="{FF2B5EF4-FFF2-40B4-BE49-F238E27FC236}">
                <a16:creationId xmlns:a16="http://schemas.microsoft.com/office/drawing/2014/main" id="{92008AA3-BEDF-CE40-9D94-F5875454E799}"/>
              </a:ext>
            </a:extLst>
          </p:cNvPr>
          <p:cNvCxnSpPr>
            <a:cxnSpLocks/>
          </p:cNvCxnSpPr>
          <p:nvPr userDrawn="1"/>
        </p:nvCxnSpPr>
        <p:spPr>
          <a:xfrm>
            <a:off x="710823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693684" y="879636"/>
            <a:ext cx="6294727" cy="1206888"/>
          </a:xfrm>
          <a:custGeom>
            <a:avLst/>
            <a:gdLst>
              <a:gd name="connsiteX0" fmla="*/ 5986630 w 6294727"/>
              <a:gd name="connsiteY0" fmla="*/ 0 h 1206888"/>
              <a:gd name="connsiteX1" fmla="*/ 6294727 w 6294727"/>
              <a:gd name="connsiteY1" fmla="*/ 1206888 h 1206888"/>
              <a:gd name="connsiteX2" fmla="*/ 0 w 6294727"/>
              <a:gd name="connsiteY2" fmla="*/ 1206888 h 1206888"/>
              <a:gd name="connsiteX3" fmla="*/ 0 w 6294727"/>
              <a:gd name="connsiteY3" fmla="*/ 8709 h 1206888"/>
            </a:gdLst>
            <a:ahLst/>
            <a:cxnLst>
              <a:cxn ang="0">
                <a:pos x="connsiteX0" y="connsiteY0"/>
              </a:cxn>
              <a:cxn ang="0">
                <a:pos x="connsiteX1" y="connsiteY1"/>
              </a:cxn>
              <a:cxn ang="0">
                <a:pos x="connsiteX2" y="connsiteY2"/>
              </a:cxn>
              <a:cxn ang="0">
                <a:pos x="connsiteX3" y="connsiteY3"/>
              </a:cxn>
            </a:cxnLst>
            <a:rect l="l" t="t" r="r" b="b"/>
            <a:pathLst>
              <a:path w="6294727" h="1206888">
                <a:moveTo>
                  <a:pt x="5986630" y="0"/>
                </a:moveTo>
                <a:lnTo>
                  <a:pt x="6294727" y="1206888"/>
                </a:lnTo>
                <a:lnTo>
                  <a:pt x="0" y="1206888"/>
                </a:lnTo>
                <a:lnTo>
                  <a:pt x="0" y="8709"/>
                </a:lnTo>
                <a:close/>
              </a:path>
            </a:pathLst>
          </a:custGeom>
          <a:solidFill>
            <a:schemeClr val="accent2"/>
          </a:solidFill>
        </p:spPr>
        <p:txBody>
          <a:bodyPr wrap="square"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3102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A6943C0-A7A3-4C4C-BEB2-9176DE863005}"/>
              </a:ext>
            </a:extLst>
          </p:cNvPr>
          <p:cNvSpPr>
            <a:spLocks noGrp="1"/>
          </p:cNvSpPr>
          <p:nvPr>
            <p:ph type="pic" sz="quarter" idx="13"/>
          </p:nvPr>
        </p:nvSpPr>
        <p:spPr>
          <a:xfrm>
            <a:off x="3681047" y="0"/>
            <a:ext cx="8510952" cy="6858000"/>
          </a:xfrm>
          <a:custGeom>
            <a:avLst/>
            <a:gdLst>
              <a:gd name="connsiteX0" fmla="*/ 1706880 w 8510952"/>
              <a:gd name="connsiteY0" fmla="*/ 0 h 6858000"/>
              <a:gd name="connsiteX1" fmla="*/ 8510952 w 8510952"/>
              <a:gd name="connsiteY1" fmla="*/ 0 h 6858000"/>
              <a:gd name="connsiteX2" fmla="*/ 8510952 w 8510952"/>
              <a:gd name="connsiteY2" fmla="*/ 6858000 h 6858000"/>
              <a:gd name="connsiteX3" fmla="*/ 0 w 8510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10952" h="6858000">
                <a:moveTo>
                  <a:pt x="1706880" y="0"/>
                </a:moveTo>
                <a:lnTo>
                  <a:pt x="8510952" y="0"/>
                </a:lnTo>
                <a:lnTo>
                  <a:pt x="8510952" y="6858000"/>
                </a:lnTo>
                <a:lnTo>
                  <a:pt x="0" y="6858000"/>
                </a:lnTo>
                <a:close/>
              </a:path>
            </a:pathLst>
          </a:custGeom>
        </p:spPr>
        <p:txBody>
          <a:bodyPr wrap="square" anchor="ctr">
            <a:noAutofit/>
          </a:bodyPr>
          <a:lstStyle>
            <a:lvl1pPr marL="0" indent="0" algn="ctr">
              <a:buNone/>
              <a:defRPr/>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104F3C93-C085-8A47-9A2A-6AD3F3D69F4E}"/>
              </a:ext>
            </a:extLst>
          </p:cNvPr>
          <p:cNvCxnSpPr/>
          <p:nvPr userDrawn="1"/>
        </p:nvCxnSpPr>
        <p:spPr>
          <a:xfrm flipH="1">
            <a:off x="351011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941283B3-F5BE-4FDF-829D-D1BE17F71653}"/>
              </a:ext>
            </a:extLst>
          </p:cNvPr>
          <p:cNvSpPr>
            <a:spLocks noGrp="1"/>
          </p:cNvSpPr>
          <p:nvPr>
            <p:ph type="ctrTitle"/>
          </p:nvPr>
        </p:nvSpPr>
        <p:spPr>
          <a:xfrm>
            <a:off x="693683" y="879635"/>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320040"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916016" y="2551819"/>
            <a:ext cx="2952599" cy="3539265"/>
          </a:xfrm>
        </p:spPr>
        <p:txBody>
          <a:bodyPr>
            <a:normAutofit/>
          </a:bodyPr>
          <a:lstStyle>
            <a:lvl1pPr marL="0" indent="0" algn="l">
              <a:lnSpc>
                <a:spcPct val="100000"/>
              </a:lnSpc>
              <a:buNone/>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381000" y="6356350"/>
            <a:ext cx="1730829" cy="365125"/>
          </a:xfrm>
        </p:spPr>
        <p:txBody>
          <a:bodyPr/>
          <a:lstStyle>
            <a:lvl1pPr>
              <a:defRPr sz="1000"/>
            </a:lvl1pPr>
          </a:lstStyle>
          <a:p>
            <a:fld id="{95937ADF-F9E1-BA4B-9DD9-49C1B8F55FAB}" type="datetime1">
              <a:rPr lang="en-US" smtClean="0"/>
              <a:pPr/>
              <a:t>11/5/2023</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4038600" y="6356350"/>
            <a:ext cx="4114800" cy="365125"/>
          </a:xfrm>
        </p:spPr>
        <p:txBody>
          <a:bodyPr/>
          <a:lstStyle>
            <a:lvl1pPr>
              <a:defRPr sz="100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10271342" y="6356350"/>
            <a:ext cx="1539658" cy="365125"/>
          </a:xfrm>
        </p:spPr>
        <p:txBody>
          <a:bodyPr/>
          <a:lstStyle>
            <a:lvl1pPr>
              <a:defRPr sz="1000">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FD6AC9F3-6F32-409B-A3B1-EEF36BA06678}"/>
              </a:ext>
            </a:extLst>
          </p:cNvPr>
          <p:cNvSpPr>
            <a:spLocks noGrp="1"/>
          </p:cNvSpPr>
          <p:nvPr>
            <p:ph type="pic" sz="quarter" idx="13"/>
          </p:nvPr>
        </p:nvSpPr>
        <p:spPr>
          <a:xfrm>
            <a:off x="0" y="0"/>
            <a:ext cx="8534400" cy="6858000"/>
          </a:xfrm>
          <a:custGeom>
            <a:avLst/>
            <a:gdLst>
              <a:gd name="connsiteX0" fmla="*/ 0 w 8534400"/>
              <a:gd name="connsiteY0" fmla="*/ 0 h 6858000"/>
              <a:gd name="connsiteX1" fmla="*/ 6827520 w 8534400"/>
              <a:gd name="connsiteY1" fmla="*/ 0 h 6858000"/>
              <a:gd name="connsiteX2" fmla="*/ 7070048 w 8534400"/>
              <a:gd name="connsiteY2" fmla="*/ 974442 h 6858000"/>
              <a:gd name="connsiteX3" fmla="*/ 5680814 w 8534400"/>
              <a:gd name="connsiteY3" fmla="*/ 974442 h 6858000"/>
              <a:gd name="connsiteX4" fmla="*/ 5680814 w 8534400"/>
              <a:gd name="connsiteY4" fmla="*/ 5758652 h 6858000"/>
              <a:gd name="connsiteX5" fmla="*/ 8260785 w 8534400"/>
              <a:gd name="connsiteY5" fmla="*/ 5758652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070048" y="974442"/>
                </a:lnTo>
                <a:lnTo>
                  <a:pt x="5680814" y="974442"/>
                </a:lnTo>
                <a:lnTo>
                  <a:pt x="5680814" y="5758652"/>
                </a:lnTo>
                <a:lnTo>
                  <a:pt x="8260785" y="5758652"/>
                </a:lnTo>
                <a:lnTo>
                  <a:pt x="8534400" y="6858000"/>
                </a:lnTo>
                <a:lnTo>
                  <a:pt x="0" y="6858000"/>
                </a:ln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20" name="Rectangle 19">
            <a:extLst>
              <a:ext uri="{FF2B5EF4-FFF2-40B4-BE49-F238E27FC236}">
                <a16:creationId xmlns:a16="http://schemas.microsoft.com/office/drawing/2014/main" id="{E26FF020-BB93-4C6C-B3ED-8326D424097A}"/>
              </a:ext>
            </a:extLst>
          </p:cNvPr>
          <p:cNvSpPr/>
          <p:nvPr userDrawn="1"/>
        </p:nvSpPr>
        <p:spPr>
          <a:xfrm>
            <a:off x="5680814" y="974442"/>
            <a:ext cx="5228191" cy="478421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5942173C-2B01-804E-85FB-4D68140D4E1A}"/>
              </a:ext>
            </a:extLst>
          </p:cNvPr>
          <p:cNvSpPr>
            <a:spLocks noGrp="1"/>
          </p:cNvSpPr>
          <p:nvPr>
            <p:ph type="ctrTitle"/>
          </p:nvPr>
        </p:nvSpPr>
        <p:spPr>
          <a:xfrm>
            <a:off x="6096000" y="1106424"/>
            <a:ext cx="4446062" cy="916644"/>
          </a:xfrm>
        </p:spPr>
        <p:txBody>
          <a:bodyPr anchor="b">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6096000" y="2075245"/>
            <a:ext cx="4446062" cy="3295405"/>
          </a:xfrm>
        </p:spPr>
        <p:txBody>
          <a:bodyPr>
            <a:normAutofit/>
          </a:bodyPr>
          <a:lstStyle>
            <a:lvl1pPr marL="0" indent="0" algn="l">
              <a:lnSpc>
                <a:spcPct val="125000"/>
              </a:lnSpc>
              <a:buNone/>
              <a:defRPr sz="1800" spc="140" baseline="0">
                <a:solidFill>
                  <a:schemeClr val="bg1"/>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4" name="Straight Connector 3">
            <a:extLst>
              <a:ext uri="{FF2B5EF4-FFF2-40B4-BE49-F238E27FC236}">
                <a16:creationId xmlns:a16="http://schemas.microsoft.com/office/drawing/2014/main" id="{104F3C93-C085-8A47-9A2A-6AD3F3D69F4E}"/>
              </a:ext>
            </a:extLst>
          </p:cNvPr>
          <p:cNvCxnSpPr>
            <a:cxnSpLocks/>
          </p:cNvCxnSpPr>
          <p:nvPr userDrawn="1"/>
        </p:nvCxnSpPr>
        <p:spPr>
          <a:xfrm>
            <a:off x="710823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381000" y="6356350"/>
            <a:ext cx="1730829" cy="365125"/>
          </a:xfrm>
        </p:spPr>
        <p:txBody>
          <a:bodyPr/>
          <a:lstStyle>
            <a:lvl1pPr>
              <a:defRPr sz="1000">
                <a:solidFill>
                  <a:schemeClr val="bg1"/>
                </a:solidFill>
              </a:defRPr>
            </a:lvl1pPr>
          </a:lstStyle>
          <a:p>
            <a:fld id="{10B419B9-5288-FE4A-9F37-54AAEB8CA389}" type="datetime1">
              <a:rPr lang="en-US" smtClean="0"/>
              <a:pPr/>
              <a:t>11/5/2023</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4038600" y="6356350"/>
            <a:ext cx="4114800" cy="365125"/>
          </a:xfrm>
        </p:spPr>
        <p:txBody>
          <a:bodyPr/>
          <a:lstStyle>
            <a:lvl1pPr>
              <a:defRPr sz="100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10271342" y="6356350"/>
            <a:ext cx="1539658" cy="365125"/>
          </a:xfrm>
        </p:spPr>
        <p:txBody>
          <a:bodyPr/>
          <a:lstStyle>
            <a:lvl1pPr>
              <a:defRPr sz="1000">
                <a:solidFill>
                  <a:schemeClr val="tx2">
                    <a:lumMod val="60000"/>
                    <a:lumOff val="40000"/>
                  </a:schemeClr>
                </a:solidFill>
              </a:defRPr>
            </a:lvl1pPr>
          </a:lstStyle>
          <a:p>
            <a:fld id="{294A09A9-5501-47C1-A89A-A340965A2BE2}" type="slidenum">
              <a:rPr lang="en-US" smtClean="0"/>
              <a:pPr/>
              <a:t>‹#›</a:t>
            </a:fld>
            <a:endParaRPr lang="en-US" dirty="0"/>
          </a:p>
        </p:txBody>
      </p:sp>
      <p:sp>
        <p:nvSpPr>
          <p:cNvPr id="3" name="Rectangle 2">
            <a:extLst>
              <a:ext uri="{FF2B5EF4-FFF2-40B4-BE49-F238E27FC236}">
                <a16:creationId xmlns:a16="http://schemas.microsoft.com/office/drawing/2014/main" id="{7C00B690-D495-014F-8F60-C8152AD122A2}"/>
              </a:ext>
            </a:extLst>
          </p:cNvPr>
          <p:cNvSpPr/>
          <p:nvPr userDrawn="1"/>
        </p:nvSpPr>
        <p:spPr>
          <a:xfrm>
            <a:off x="11504428" y="382772"/>
            <a:ext cx="382772" cy="3827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D3DB60-9D00-2B4C-A1B6-A76F20998922}"/>
              </a:ext>
            </a:extLst>
          </p:cNvPr>
          <p:cNvSpPr/>
          <p:nvPr userDrawn="1"/>
        </p:nvSpPr>
        <p:spPr>
          <a:xfrm>
            <a:off x="11504428" y="974442"/>
            <a:ext cx="382772" cy="382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4B7F1F1-6439-8D45-8BCD-B68DB64CEDC1}"/>
              </a:ext>
            </a:extLst>
          </p:cNvPr>
          <p:cNvSpPr/>
          <p:nvPr userDrawn="1"/>
        </p:nvSpPr>
        <p:spPr>
          <a:xfrm>
            <a:off x="11504428" y="1566113"/>
            <a:ext cx="382772"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B870777-57CE-7A40-BCBA-E189F67DF446}"/>
              </a:ext>
            </a:extLst>
          </p:cNvPr>
          <p:cNvSpPr/>
          <p:nvPr userDrawn="1"/>
        </p:nvSpPr>
        <p:spPr>
          <a:xfrm>
            <a:off x="11504428" y="2157783"/>
            <a:ext cx="382772" cy="382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A332DFE-5DF9-9744-86D5-7CE052E088CE}"/>
              </a:ext>
            </a:extLst>
          </p:cNvPr>
          <p:cNvSpPr/>
          <p:nvPr userDrawn="1"/>
        </p:nvSpPr>
        <p:spPr>
          <a:xfrm>
            <a:off x="11504428" y="2755481"/>
            <a:ext cx="382772" cy="382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869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22459DEE-E152-47DA-8D52-C9681014BC8E}"/>
              </a:ext>
            </a:extLst>
          </p:cNvPr>
          <p:cNvSpPr>
            <a:spLocks noGrp="1"/>
          </p:cNvSpPr>
          <p:nvPr>
            <p:ph type="pic" sz="quarter" idx="10"/>
          </p:nvPr>
        </p:nvSpPr>
        <p:spPr>
          <a:xfrm>
            <a:off x="0" y="0"/>
            <a:ext cx="12192000" cy="6858000"/>
          </a:xfrm>
          <a:custGeom>
            <a:avLst/>
            <a:gdLst>
              <a:gd name="connsiteX0" fmla="*/ 2043953 w 12192000"/>
              <a:gd name="connsiteY0" fmla="*/ 2205318 h 6858000"/>
              <a:gd name="connsiteX1" fmla="*/ 2043953 w 12192000"/>
              <a:gd name="connsiteY1" fmla="*/ 4518212 h 6858000"/>
              <a:gd name="connsiteX2" fmla="*/ 10148047 w 12192000"/>
              <a:gd name="connsiteY2" fmla="*/ 4518212 h 6858000"/>
              <a:gd name="connsiteX3" fmla="*/ 10148047 w 12192000"/>
              <a:gd name="connsiteY3" fmla="*/ 2205318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043953" y="2205318"/>
                </a:moveTo>
                <a:lnTo>
                  <a:pt x="2043953" y="4518212"/>
                </a:lnTo>
                <a:lnTo>
                  <a:pt x="10148047" y="4518212"/>
                </a:lnTo>
                <a:lnTo>
                  <a:pt x="10148047" y="2205318"/>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432050" y="2665037"/>
            <a:ext cx="7327900" cy="902916"/>
          </a:xfrm>
        </p:spPr>
        <p:txBody>
          <a:bodyPr anchor="ctr">
            <a:normAutofit/>
          </a:bodyPr>
          <a:lstStyle>
            <a:lvl1pPr algn="ctr">
              <a:defRPr sz="4000" spc="300">
                <a:solidFill>
                  <a:schemeClr val="bg1"/>
                </a:solidFill>
                <a:latin typeface="Bahnschrift" panose="020B05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3597462" y="3567953"/>
            <a:ext cx="4997076" cy="610066"/>
          </a:xfrm>
        </p:spPr>
        <p:txBody>
          <a:bodyPr>
            <a:normAutofit/>
          </a:bodyPr>
          <a:lstStyle>
            <a:lvl1pPr marL="0" indent="0" algn="ctr">
              <a:buNone/>
              <a:defRPr sz="2000" spc="300">
                <a:solidFill>
                  <a:schemeClr val="bg1"/>
                </a:solidFill>
                <a:latin typeface="Tw Cen MT" panose="020B0602020104020603" pitchFamily="34"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916016" y="983785"/>
            <a:ext cx="8447439" cy="1074828"/>
          </a:xfrm>
        </p:spPr>
        <p:txBody>
          <a:bodyPr>
            <a:normAutofit/>
          </a:bodyPr>
          <a:lstStyle>
            <a:lvl1pPr>
              <a:defRPr sz="4000" spc="300">
                <a:solidFill>
                  <a:schemeClr val="tx2"/>
                </a:solidFill>
                <a:latin typeface="Bahnschrift" panose="020B05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11/5/2023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6" name="Rectangle 5">
            <a:extLst>
              <a:ext uri="{FF2B5EF4-FFF2-40B4-BE49-F238E27FC236}">
                <a16:creationId xmlns:a16="http://schemas.microsoft.com/office/drawing/2014/main" id="{A8582161-389A-C649-9A2B-A16F489BB170}"/>
              </a:ext>
            </a:extLst>
          </p:cNvPr>
          <p:cNvSpPr/>
          <p:nvPr userDrawn="1"/>
        </p:nvSpPr>
        <p:spPr>
          <a:xfrm>
            <a:off x="11504428" y="382772"/>
            <a:ext cx="382772" cy="3827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7AA420-2BBF-AF48-8EF7-EF3CC47451FA}"/>
              </a:ext>
            </a:extLst>
          </p:cNvPr>
          <p:cNvSpPr/>
          <p:nvPr userDrawn="1"/>
        </p:nvSpPr>
        <p:spPr>
          <a:xfrm>
            <a:off x="11504428" y="974442"/>
            <a:ext cx="382772" cy="382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0EDE653-D0BD-314F-B7B9-FD426A4C487F}"/>
              </a:ext>
            </a:extLst>
          </p:cNvPr>
          <p:cNvSpPr/>
          <p:nvPr userDrawn="1"/>
        </p:nvSpPr>
        <p:spPr>
          <a:xfrm>
            <a:off x="11504428" y="1566113"/>
            <a:ext cx="382772"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6C43E8D-A8CD-974D-B3E2-5B4500E55B0A}"/>
              </a:ext>
            </a:extLst>
          </p:cNvPr>
          <p:cNvSpPr/>
          <p:nvPr userDrawn="1"/>
        </p:nvSpPr>
        <p:spPr>
          <a:xfrm>
            <a:off x="11504428" y="2157783"/>
            <a:ext cx="382772" cy="382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9A540AC-3D9F-5A42-BE59-E7EC044230B4}"/>
              </a:ext>
            </a:extLst>
          </p:cNvPr>
          <p:cNvSpPr/>
          <p:nvPr userDrawn="1"/>
        </p:nvSpPr>
        <p:spPr>
          <a:xfrm>
            <a:off x="11504428" y="2755481"/>
            <a:ext cx="382772" cy="382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E70196-45DE-CB4D-A7AC-0610E7A187C3}"/>
              </a:ext>
            </a:extLst>
          </p:cNvPr>
          <p:cNvCxnSpPr/>
          <p:nvPr userDrawn="1"/>
        </p:nvCxnSpPr>
        <p:spPr>
          <a:xfrm flipH="1">
            <a:off x="9211669"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4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11/5/2023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cxnSp>
        <p:nvCxnSpPr>
          <p:cNvPr id="11" name="Straight Connector 10">
            <a:extLst>
              <a:ext uri="{FF2B5EF4-FFF2-40B4-BE49-F238E27FC236}">
                <a16:creationId xmlns:a16="http://schemas.microsoft.com/office/drawing/2014/main" id="{1AE70196-45DE-CB4D-A7AC-0610E7A187C3}"/>
              </a:ext>
            </a:extLst>
          </p:cNvPr>
          <p:cNvCxnSpPr/>
          <p:nvPr userDrawn="1"/>
        </p:nvCxnSpPr>
        <p:spPr>
          <a:xfrm flipH="1">
            <a:off x="9211669"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B329649E-3847-4CC6-A84D-56DE76BD193D}"/>
              </a:ext>
            </a:extLst>
          </p:cNvPr>
          <p:cNvSpPr>
            <a:spLocks noGrp="1"/>
          </p:cNvSpPr>
          <p:nvPr>
            <p:ph type="ctrTitle"/>
          </p:nvPr>
        </p:nvSpPr>
        <p:spPr>
          <a:xfrm>
            <a:off x="693683" y="879635"/>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228600"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84E120DB-DDEC-4DDF-8FB4-5C52F8078B86}"/>
              </a:ext>
            </a:extLst>
          </p:cNvPr>
          <p:cNvSpPr>
            <a:spLocks noGrp="1"/>
          </p:cNvSpPr>
          <p:nvPr>
            <p:ph sz="quarter" idx="13"/>
          </p:nvPr>
        </p:nvSpPr>
        <p:spPr>
          <a:xfrm>
            <a:off x="693738" y="2705425"/>
            <a:ext cx="10745787" cy="327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5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1921764" y="2145265"/>
            <a:ext cx="8348472" cy="2363568"/>
          </a:xfrm>
          <a:noFill/>
        </p:spPr>
        <p:txBody>
          <a:bodyPr>
            <a:normAutofit/>
          </a:bodyPr>
          <a:lstStyle>
            <a:lvl1pPr algn="ctr">
              <a:defRPr sz="4000" spc="140" baseline="0">
                <a:solidFill>
                  <a:schemeClr val="tx2"/>
                </a:solidFill>
                <a:latin typeface="Tw Cen MT" panose="020B0602020104020603" pitchFamily="34" charset="77"/>
              </a:defRPr>
            </a:lvl1pPr>
          </a:lstStyle>
          <a:p>
            <a:r>
              <a:rPr lang="en-US" dirty="0"/>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11/5/2023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12" name="Title 1">
            <a:extLst>
              <a:ext uri="{FF2B5EF4-FFF2-40B4-BE49-F238E27FC236}">
                <a16:creationId xmlns:a16="http://schemas.microsoft.com/office/drawing/2014/main" id="{0B51AFA9-C4C0-D44A-BE1A-30964CBCFE37}"/>
              </a:ext>
            </a:extLst>
          </p:cNvPr>
          <p:cNvSpPr txBox="1">
            <a:spLocks/>
          </p:cNvSpPr>
          <p:nvPr userDrawn="1"/>
        </p:nvSpPr>
        <p:spPr>
          <a:xfrm>
            <a:off x="970130" y="1879594"/>
            <a:ext cx="1141699" cy="122068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000" kern="1200" spc="300">
                <a:solidFill>
                  <a:schemeClr val="tx2"/>
                </a:solidFill>
                <a:latin typeface="Tw Cen MT" panose="020B0602020104020603" pitchFamily="34" charset="77"/>
                <a:ea typeface="+mj-ea"/>
                <a:cs typeface="+mj-cs"/>
              </a:defRPr>
            </a:lvl1pPr>
          </a:lstStyle>
          <a:p>
            <a:r>
              <a:rPr lang="en-US" sz="16600" dirty="0">
                <a:solidFill>
                  <a:schemeClr val="accent3">
                    <a:lumMod val="75000"/>
                  </a:schemeClr>
                </a:solidFill>
              </a:rPr>
              <a:t>“</a:t>
            </a:r>
          </a:p>
        </p:txBody>
      </p:sp>
      <p:sp>
        <p:nvSpPr>
          <p:cNvPr id="13" name="Title 1">
            <a:extLst>
              <a:ext uri="{FF2B5EF4-FFF2-40B4-BE49-F238E27FC236}">
                <a16:creationId xmlns:a16="http://schemas.microsoft.com/office/drawing/2014/main" id="{2E169998-8E4C-AC45-9496-F3E1D40DD604}"/>
              </a:ext>
            </a:extLst>
          </p:cNvPr>
          <p:cNvSpPr txBox="1">
            <a:spLocks/>
          </p:cNvSpPr>
          <p:nvPr userDrawn="1"/>
        </p:nvSpPr>
        <p:spPr>
          <a:xfrm>
            <a:off x="10408852" y="4443180"/>
            <a:ext cx="1141699" cy="122068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000" kern="1200" spc="300">
                <a:solidFill>
                  <a:schemeClr val="tx2"/>
                </a:solidFill>
                <a:latin typeface="Tw Cen MT" panose="020B0602020104020603" pitchFamily="34" charset="77"/>
                <a:ea typeface="+mj-ea"/>
                <a:cs typeface="+mj-cs"/>
              </a:defRPr>
            </a:lvl1pPr>
          </a:lstStyle>
          <a:p>
            <a:r>
              <a:rPr lang="en-US" sz="16600" dirty="0">
                <a:solidFill>
                  <a:schemeClr val="accent3">
                    <a:lumMod val="75000"/>
                  </a:schemeClr>
                </a:solidFill>
              </a:rPr>
              <a:t>”</a:t>
            </a:r>
          </a:p>
        </p:txBody>
      </p:sp>
      <p:sp>
        <p:nvSpPr>
          <p:cNvPr id="15" name="Text Placeholder 14">
            <a:extLst>
              <a:ext uri="{FF2B5EF4-FFF2-40B4-BE49-F238E27FC236}">
                <a16:creationId xmlns:a16="http://schemas.microsoft.com/office/drawing/2014/main" id="{F3F62FE2-8018-8846-A38A-108C9B02DF17}"/>
              </a:ext>
            </a:extLst>
          </p:cNvPr>
          <p:cNvSpPr>
            <a:spLocks noGrp="1"/>
          </p:cNvSpPr>
          <p:nvPr>
            <p:ph type="body" sz="quarter" idx="13"/>
          </p:nvPr>
        </p:nvSpPr>
        <p:spPr>
          <a:xfrm>
            <a:off x="6662738" y="4526051"/>
            <a:ext cx="3727450" cy="515938"/>
          </a:xfrm>
          <a:noFill/>
        </p:spPr>
        <p:txBody>
          <a:bodyPr>
            <a:noAutofit/>
          </a:bodyPr>
          <a:lstStyle>
            <a:lvl1pPr marL="0" indent="0" algn="r">
              <a:buNone/>
              <a:defRPr sz="2000" spc="140" baseline="0">
                <a:solidFill>
                  <a:schemeClr val="tx2"/>
                </a:solidFill>
                <a:latin typeface="Tw Cen MT" panose="020B0602020104020603" pitchFamily="34" charset="77"/>
              </a:defRPr>
            </a:lvl1pPr>
            <a:lvl2pPr marL="457200" indent="0" algn="r">
              <a:buNone/>
              <a:defRPr sz="1800">
                <a:solidFill>
                  <a:schemeClr val="tx2"/>
                </a:solidFill>
                <a:latin typeface="Tw Cen MT" panose="020B0602020104020603" pitchFamily="34" charset="77"/>
              </a:defRPr>
            </a:lvl2pPr>
            <a:lvl3pPr marL="914400" indent="0" algn="r">
              <a:buNone/>
              <a:defRPr sz="1600">
                <a:solidFill>
                  <a:schemeClr val="tx2"/>
                </a:solidFill>
                <a:latin typeface="Tw Cen MT" panose="020B0602020104020603" pitchFamily="34" charset="77"/>
              </a:defRPr>
            </a:lvl3pPr>
            <a:lvl4pPr marL="1371600" indent="0" algn="r">
              <a:buNone/>
              <a:defRPr sz="1400">
                <a:solidFill>
                  <a:schemeClr val="tx2"/>
                </a:solidFill>
                <a:latin typeface="Tw Cen MT" panose="020B0602020104020603" pitchFamily="34" charset="77"/>
              </a:defRPr>
            </a:lvl4pPr>
            <a:lvl5pPr marL="1828800" indent="0" algn="r">
              <a:buNone/>
              <a:defRPr sz="1400">
                <a:solidFill>
                  <a:schemeClr val="tx2"/>
                </a:solidFill>
                <a:latin typeface="Tw Cen MT" panose="020B0602020104020603" pitchFamily="34" charset="77"/>
              </a:defRPr>
            </a:lvl5pPr>
          </a:lstStyle>
          <a:p>
            <a:pPr lvl="0"/>
            <a:r>
              <a:rPr lang="en-US"/>
              <a:t>Click to edit Master text styles</a:t>
            </a:r>
          </a:p>
        </p:txBody>
      </p:sp>
    </p:spTree>
    <p:extLst>
      <p:ext uri="{BB962C8B-B14F-4D97-AF65-F5344CB8AC3E}">
        <p14:creationId xmlns:p14="http://schemas.microsoft.com/office/powerpoint/2010/main" val="159331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the Team 4">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01F428E6-A8A2-E844-9C02-078ED4D9934D}"/>
              </a:ext>
            </a:extLst>
          </p:cNvPr>
          <p:cNvSpPr>
            <a:spLocks noGrp="1"/>
          </p:cNvSpPr>
          <p:nvPr>
            <p:ph type="pic" sz="quarter" idx="13"/>
          </p:nvPr>
        </p:nvSpPr>
        <p:spPr>
          <a:xfrm>
            <a:off x="0" y="0"/>
            <a:ext cx="12192000" cy="6858000"/>
          </a:xfrm>
          <a:solidFill>
            <a:schemeClr val="tx2">
              <a:lumMod val="20000"/>
              <a:lumOff val="80000"/>
            </a:schemeClr>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solidFill>
                  <a:schemeClr val="tx2"/>
                </a:solidFill>
              </a:defRPr>
            </a:lvl1pPr>
          </a:lstStyle>
          <a:p>
            <a:fld id="{A4486D74-B37B-F546-968B-4AC3E7616DD3}" type="datetime1">
              <a:rPr lang="en-US" smtClean="0"/>
              <a:pPr/>
              <a:t>11/5/2023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solidFill>
                  <a:schemeClr val="tx2"/>
                </a:solidFill>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solidFill>
                  <a:schemeClr val="tx2"/>
                </a:solidFill>
              </a:defRPr>
            </a:lvl1pPr>
          </a:lstStyle>
          <a:p>
            <a:fld id="{294A09A9-5501-47C1-A89A-A340965A2BE2}" type="slidenum">
              <a:rPr lang="en-US" smtClean="0"/>
              <a:pPr/>
              <a:t>‹#›</a:t>
            </a:fld>
            <a:endParaRPr lang="en-US" dirty="0"/>
          </a:p>
        </p:txBody>
      </p:sp>
      <p:sp>
        <p:nvSpPr>
          <p:cNvPr id="17" name="Picture Placeholder 16">
            <a:extLst>
              <a:ext uri="{FF2B5EF4-FFF2-40B4-BE49-F238E27FC236}">
                <a16:creationId xmlns:a16="http://schemas.microsoft.com/office/drawing/2014/main" id="{27B76286-63A1-AF4F-B23C-363AA8A8471F}"/>
              </a:ext>
            </a:extLst>
          </p:cNvPr>
          <p:cNvSpPr>
            <a:spLocks noGrp="1"/>
          </p:cNvSpPr>
          <p:nvPr>
            <p:ph type="pic" sz="quarter" idx="14"/>
          </p:nvPr>
        </p:nvSpPr>
        <p:spPr>
          <a:xfrm>
            <a:off x="1038044" y="2405063"/>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64F5D22F-DDAB-8A40-B9D8-54ACF9C0E0E2}"/>
              </a:ext>
            </a:extLst>
          </p:cNvPr>
          <p:cNvSpPr>
            <a:spLocks noGrp="1"/>
          </p:cNvSpPr>
          <p:nvPr>
            <p:ph type="body" sz="quarter" idx="15" hasCustomPrompt="1"/>
          </p:nvPr>
        </p:nvSpPr>
        <p:spPr>
          <a:xfrm>
            <a:off x="2200773" y="2498043"/>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20" name="Text Placeholder 18">
            <a:extLst>
              <a:ext uri="{FF2B5EF4-FFF2-40B4-BE49-F238E27FC236}">
                <a16:creationId xmlns:a16="http://schemas.microsoft.com/office/drawing/2014/main" id="{3970178A-7D91-5F40-B3BD-58988D1D235B}"/>
              </a:ext>
            </a:extLst>
          </p:cNvPr>
          <p:cNvSpPr>
            <a:spLocks noGrp="1"/>
          </p:cNvSpPr>
          <p:nvPr>
            <p:ph type="body" sz="quarter" idx="16"/>
          </p:nvPr>
        </p:nvSpPr>
        <p:spPr>
          <a:xfrm>
            <a:off x="2200773" y="2922586"/>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1" name="Picture Placeholder 16">
            <a:extLst>
              <a:ext uri="{FF2B5EF4-FFF2-40B4-BE49-F238E27FC236}">
                <a16:creationId xmlns:a16="http://schemas.microsoft.com/office/drawing/2014/main" id="{6D61AF1F-6298-744E-B9E2-999EED4A1EC8}"/>
              </a:ext>
            </a:extLst>
          </p:cNvPr>
          <p:cNvSpPr>
            <a:spLocks noGrp="1"/>
          </p:cNvSpPr>
          <p:nvPr>
            <p:ph type="pic" sz="quarter" idx="17"/>
          </p:nvPr>
        </p:nvSpPr>
        <p:spPr>
          <a:xfrm>
            <a:off x="1038044" y="4021592"/>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B409E4EC-6771-344F-AC49-F0493C4E505B}"/>
              </a:ext>
            </a:extLst>
          </p:cNvPr>
          <p:cNvSpPr>
            <a:spLocks noGrp="1"/>
          </p:cNvSpPr>
          <p:nvPr>
            <p:ph type="body" sz="quarter" idx="18" hasCustomPrompt="1"/>
          </p:nvPr>
        </p:nvSpPr>
        <p:spPr>
          <a:xfrm>
            <a:off x="2200773" y="4114572"/>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23" name="Text Placeholder 18">
            <a:extLst>
              <a:ext uri="{FF2B5EF4-FFF2-40B4-BE49-F238E27FC236}">
                <a16:creationId xmlns:a16="http://schemas.microsoft.com/office/drawing/2014/main" id="{22E21560-0E2C-7E48-882F-77B02B0CE34D}"/>
              </a:ext>
            </a:extLst>
          </p:cNvPr>
          <p:cNvSpPr>
            <a:spLocks noGrp="1"/>
          </p:cNvSpPr>
          <p:nvPr>
            <p:ph type="body" sz="quarter" idx="19"/>
          </p:nvPr>
        </p:nvSpPr>
        <p:spPr>
          <a:xfrm>
            <a:off x="2200773" y="4539115"/>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0" name="Picture Placeholder 16">
            <a:extLst>
              <a:ext uri="{FF2B5EF4-FFF2-40B4-BE49-F238E27FC236}">
                <a16:creationId xmlns:a16="http://schemas.microsoft.com/office/drawing/2014/main" id="{E38C0995-936E-464D-86FA-9C8847D9C4DB}"/>
              </a:ext>
            </a:extLst>
          </p:cNvPr>
          <p:cNvSpPr>
            <a:spLocks noGrp="1"/>
          </p:cNvSpPr>
          <p:nvPr>
            <p:ph type="pic" sz="quarter" idx="20"/>
          </p:nvPr>
        </p:nvSpPr>
        <p:spPr>
          <a:xfrm>
            <a:off x="5710265" y="2405063"/>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31" name="Text Placeholder 18">
            <a:extLst>
              <a:ext uri="{FF2B5EF4-FFF2-40B4-BE49-F238E27FC236}">
                <a16:creationId xmlns:a16="http://schemas.microsoft.com/office/drawing/2014/main" id="{00F264F2-A8BF-BF4E-82E5-457A75FF385D}"/>
              </a:ext>
            </a:extLst>
          </p:cNvPr>
          <p:cNvSpPr>
            <a:spLocks noGrp="1"/>
          </p:cNvSpPr>
          <p:nvPr>
            <p:ph type="body" sz="quarter" idx="21" hasCustomPrompt="1"/>
          </p:nvPr>
        </p:nvSpPr>
        <p:spPr>
          <a:xfrm>
            <a:off x="6872994" y="2498043"/>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32" name="Text Placeholder 18">
            <a:extLst>
              <a:ext uri="{FF2B5EF4-FFF2-40B4-BE49-F238E27FC236}">
                <a16:creationId xmlns:a16="http://schemas.microsoft.com/office/drawing/2014/main" id="{C969F956-9E58-0C47-8A73-BA9372304267}"/>
              </a:ext>
            </a:extLst>
          </p:cNvPr>
          <p:cNvSpPr>
            <a:spLocks noGrp="1"/>
          </p:cNvSpPr>
          <p:nvPr>
            <p:ph type="body" sz="quarter" idx="22"/>
          </p:nvPr>
        </p:nvSpPr>
        <p:spPr>
          <a:xfrm>
            <a:off x="6872994" y="2922586"/>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3" name="Picture Placeholder 16">
            <a:extLst>
              <a:ext uri="{FF2B5EF4-FFF2-40B4-BE49-F238E27FC236}">
                <a16:creationId xmlns:a16="http://schemas.microsoft.com/office/drawing/2014/main" id="{3A0B62B7-7680-5D4B-BC6D-4FFA49561510}"/>
              </a:ext>
            </a:extLst>
          </p:cNvPr>
          <p:cNvSpPr>
            <a:spLocks noGrp="1"/>
          </p:cNvSpPr>
          <p:nvPr>
            <p:ph type="pic" sz="quarter" idx="23"/>
          </p:nvPr>
        </p:nvSpPr>
        <p:spPr>
          <a:xfrm>
            <a:off x="5710265" y="4021592"/>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34" name="Text Placeholder 18">
            <a:extLst>
              <a:ext uri="{FF2B5EF4-FFF2-40B4-BE49-F238E27FC236}">
                <a16:creationId xmlns:a16="http://schemas.microsoft.com/office/drawing/2014/main" id="{6C664169-B5AF-FB46-AA38-C9DDC1EB8F74}"/>
              </a:ext>
            </a:extLst>
          </p:cNvPr>
          <p:cNvSpPr>
            <a:spLocks noGrp="1"/>
          </p:cNvSpPr>
          <p:nvPr>
            <p:ph type="body" sz="quarter" idx="24" hasCustomPrompt="1"/>
          </p:nvPr>
        </p:nvSpPr>
        <p:spPr>
          <a:xfrm>
            <a:off x="6872994" y="4114572"/>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35" name="Text Placeholder 18">
            <a:extLst>
              <a:ext uri="{FF2B5EF4-FFF2-40B4-BE49-F238E27FC236}">
                <a16:creationId xmlns:a16="http://schemas.microsoft.com/office/drawing/2014/main" id="{EB349D7E-9425-EA4B-906F-145652D00795}"/>
              </a:ext>
            </a:extLst>
          </p:cNvPr>
          <p:cNvSpPr>
            <a:spLocks noGrp="1"/>
          </p:cNvSpPr>
          <p:nvPr>
            <p:ph type="body" sz="quarter" idx="25"/>
          </p:nvPr>
        </p:nvSpPr>
        <p:spPr>
          <a:xfrm>
            <a:off x="6872994" y="4539115"/>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6" name="Title 1">
            <a:extLst>
              <a:ext uri="{FF2B5EF4-FFF2-40B4-BE49-F238E27FC236}">
                <a16:creationId xmlns:a16="http://schemas.microsoft.com/office/drawing/2014/main" id="{E6971742-A7E0-0D4A-AE6E-496FB9EC1BF1}"/>
              </a:ext>
            </a:extLst>
          </p:cNvPr>
          <p:cNvSpPr>
            <a:spLocks noGrp="1"/>
          </p:cNvSpPr>
          <p:nvPr>
            <p:ph type="ctrTitle"/>
          </p:nvPr>
        </p:nvSpPr>
        <p:spPr>
          <a:xfrm>
            <a:off x="916017" y="978408"/>
            <a:ext cx="8357616" cy="1088136"/>
          </a:xfrm>
        </p:spPr>
        <p:txBody>
          <a:bodyPr anchor="ctr">
            <a:norm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7184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 8">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01F428E6-A8A2-E844-9C02-078ED4D9934D}"/>
              </a:ext>
            </a:extLst>
          </p:cNvPr>
          <p:cNvSpPr>
            <a:spLocks noGrp="1"/>
          </p:cNvSpPr>
          <p:nvPr>
            <p:ph type="pic" sz="quarter" idx="13"/>
          </p:nvPr>
        </p:nvSpPr>
        <p:spPr>
          <a:xfrm>
            <a:off x="0" y="0"/>
            <a:ext cx="12192000" cy="6858000"/>
          </a:xfrm>
          <a:solidFill>
            <a:schemeClr val="tx2">
              <a:lumMod val="20000"/>
              <a:lumOff val="80000"/>
            </a:schemeClr>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solidFill>
                  <a:schemeClr val="tx2"/>
                </a:solidFill>
              </a:defRPr>
            </a:lvl1pPr>
          </a:lstStyle>
          <a:p>
            <a:fld id="{A4486D74-B37B-F546-968B-4AC3E7616DD3}" type="datetime1">
              <a:rPr lang="en-US" smtClean="0"/>
              <a:pPr/>
              <a:t>11/5/2023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solidFill>
                  <a:schemeClr val="tx2"/>
                </a:solidFill>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solidFill>
                  <a:schemeClr val="tx2"/>
                </a:solidFill>
              </a:defRPr>
            </a:lvl1pPr>
          </a:lstStyle>
          <a:p>
            <a:fld id="{294A09A9-5501-47C1-A89A-A340965A2BE2}" type="slidenum">
              <a:rPr lang="en-US" smtClean="0"/>
              <a:pPr/>
              <a:t>‹#›</a:t>
            </a:fld>
            <a:endParaRPr lang="en-US" dirty="0"/>
          </a:p>
        </p:txBody>
      </p:sp>
      <p:sp>
        <p:nvSpPr>
          <p:cNvPr id="17" name="Picture Placeholder 16">
            <a:extLst>
              <a:ext uri="{FF2B5EF4-FFF2-40B4-BE49-F238E27FC236}">
                <a16:creationId xmlns:a16="http://schemas.microsoft.com/office/drawing/2014/main" id="{27B76286-63A1-AF4F-B23C-363AA8A8471F}"/>
              </a:ext>
            </a:extLst>
          </p:cNvPr>
          <p:cNvSpPr>
            <a:spLocks noGrp="1"/>
          </p:cNvSpPr>
          <p:nvPr>
            <p:ph type="pic" sz="quarter" idx="14"/>
          </p:nvPr>
        </p:nvSpPr>
        <p:spPr>
          <a:xfrm>
            <a:off x="1038044" y="2159159"/>
            <a:ext cx="923886" cy="922335"/>
          </a:xfrm>
        </p:spPr>
        <p:txBody>
          <a:bodyPr>
            <a:noAutofit/>
          </a:bodyPr>
          <a:lstStyle/>
          <a:p>
            <a:r>
              <a:rPr lang="en-US"/>
              <a:t>Click icon to add picture</a:t>
            </a:r>
            <a:endParaRPr lang="en-US" dirty="0"/>
          </a:p>
        </p:txBody>
      </p:sp>
      <p:sp>
        <p:nvSpPr>
          <p:cNvPr id="19" name="Text Placeholder 18">
            <a:extLst>
              <a:ext uri="{FF2B5EF4-FFF2-40B4-BE49-F238E27FC236}">
                <a16:creationId xmlns:a16="http://schemas.microsoft.com/office/drawing/2014/main" id="{64F5D22F-DDAB-8A40-B9D8-54ACF9C0E0E2}"/>
              </a:ext>
            </a:extLst>
          </p:cNvPr>
          <p:cNvSpPr>
            <a:spLocks noGrp="1"/>
          </p:cNvSpPr>
          <p:nvPr>
            <p:ph type="body" sz="quarter" idx="15" hasCustomPrompt="1"/>
          </p:nvPr>
        </p:nvSpPr>
        <p:spPr>
          <a:xfrm>
            <a:off x="1038044"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0" name="Text Placeholder 18">
            <a:extLst>
              <a:ext uri="{FF2B5EF4-FFF2-40B4-BE49-F238E27FC236}">
                <a16:creationId xmlns:a16="http://schemas.microsoft.com/office/drawing/2014/main" id="{3970178A-7D91-5F40-B3BD-58988D1D235B}"/>
              </a:ext>
            </a:extLst>
          </p:cNvPr>
          <p:cNvSpPr>
            <a:spLocks noGrp="1"/>
          </p:cNvSpPr>
          <p:nvPr>
            <p:ph type="body" sz="quarter" idx="16"/>
          </p:nvPr>
        </p:nvSpPr>
        <p:spPr>
          <a:xfrm>
            <a:off x="1038044"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4" name="Picture Placeholder 16">
            <a:extLst>
              <a:ext uri="{FF2B5EF4-FFF2-40B4-BE49-F238E27FC236}">
                <a16:creationId xmlns:a16="http://schemas.microsoft.com/office/drawing/2014/main" id="{6A88DE59-CC76-784E-91CC-86A873E12BB0}"/>
              </a:ext>
            </a:extLst>
          </p:cNvPr>
          <p:cNvSpPr>
            <a:spLocks noGrp="1"/>
          </p:cNvSpPr>
          <p:nvPr>
            <p:ph type="pic" sz="quarter" idx="17"/>
          </p:nvPr>
        </p:nvSpPr>
        <p:spPr>
          <a:xfrm>
            <a:off x="3719251" y="2159159"/>
            <a:ext cx="923886" cy="922335"/>
          </a:xfrm>
        </p:spPr>
        <p:txBody>
          <a:bodyPr>
            <a:noAutofit/>
          </a:bodyPr>
          <a:lstStyle/>
          <a:p>
            <a:r>
              <a:rPr lang="en-US"/>
              <a:t>Click icon to add picture</a:t>
            </a:r>
            <a:endParaRPr lang="en-US" dirty="0"/>
          </a:p>
        </p:txBody>
      </p:sp>
      <p:sp>
        <p:nvSpPr>
          <p:cNvPr id="25" name="Text Placeholder 18">
            <a:extLst>
              <a:ext uri="{FF2B5EF4-FFF2-40B4-BE49-F238E27FC236}">
                <a16:creationId xmlns:a16="http://schemas.microsoft.com/office/drawing/2014/main" id="{EC7436AA-C631-914A-893C-01BFCB514469}"/>
              </a:ext>
            </a:extLst>
          </p:cNvPr>
          <p:cNvSpPr>
            <a:spLocks noGrp="1"/>
          </p:cNvSpPr>
          <p:nvPr>
            <p:ph type="body" sz="quarter" idx="18" hasCustomPrompt="1"/>
          </p:nvPr>
        </p:nvSpPr>
        <p:spPr>
          <a:xfrm>
            <a:off x="3719251"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6" name="Text Placeholder 18">
            <a:extLst>
              <a:ext uri="{FF2B5EF4-FFF2-40B4-BE49-F238E27FC236}">
                <a16:creationId xmlns:a16="http://schemas.microsoft.com/office/drawing/2014/main" id="{7D3267A9-41C6-6D41-B94A-AF3A0B8D3CC2}"/>
              </a:ext>
            </a:extLst>
          </p:cNvPr>
          <p:cNvSpPr>
            <a:spLocks noGrp="1"/>
          </p:cNvSpPr>
          <p:nvPr>
            <p:ph type="body" sz="quarter" idx="19"/>
          </p:nvPr>
        </p:nvSpPr>
        <p:spPr>
          <a:xfrm>
            <a:off x="3719251"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7" name="Picture Placeholder 16">
            <a:extLst>
              <a:ext uri="{FF2B5EF4-FFF2-40B4-BE49-F238E27FC236}">
                <a16:creationId xmlns:a16="http://schemas.microsoft.com/office/drawing/2014/main" id="{0CA14719-28D1-1245-82ED-C30AEA3FF510}"/>
              </a:ext>
            </a:extLst>
          </p:cNvPr>
          <p:cNvSpPr>
            <a:spLocks noGrp="1"/>
          </p:cNvSpPr>
          <p:nvPr>
            <p:ph type="pic" sz="quarter" idx="20"/>
          </p:nvPr>
        </p:nvSpPr>
        <p:spPr>
          <a:xfrm>
            <a:off x="6415955" y="2159159"/>
            <a:ext cx="923886" cy="922335"/>
          </a:xfrm>
        </p:spPr>
        <p:txBody>
          <a:bodyPr>
            <a:noAutofit/>
          </a:bodyPr>
          <a:lstStyle/>
          <a:p>
            <a:r>
              <a:rPr lang="en-US"/>
              <a:t>Click icon to add picture</a:t>
            </a:r>
            <a:endParaRPr lang="en-US" dirty="0"/>
          </a:p>
        </p:txBody>
      </p:sp>
      <p:sp>
        <p:nvSpPr>
          <p:cNvPr id="28" name="Text Placeholder 18">
            <a:extLst>
              <a:ext uri="{FF2B5EF4-FFF2-40B4-BE49-F238E27FC236}">
                <a16:creationId xmlns:a16="http://schemas.microsoft.com/office/drawing/2014/main" id="{A0F20BEC-0D1F-424C-A708-3CD1B159CB9D}"/>
              </a:ext>
            </a:extLst>
          </p:cNvPr>
          <p:cNvSpPr>
            <a:spLocks noGrp="1"/>
          </p:cNvSpPr>
          <p:nvPr>
            <p:ph type="body" sz="quarter" idx="21" hasCustomPrompt="1"/>
          </p:nvPr>
        </p:nvSpPr>
        <p:spPr>
          <a:xfrm>
            <a:off x="6415955"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9" name="Text Placeholder 18">
            <a:extLst>
              <a:ext uri="{FF2B5EF4-FFF2-40B4-BE49-F238E27FC236}">
                <a16:creationId xmlns:a16="http://schemas.microsoft.com/office/drawing/2014/main" id="{1AF30013-E0ED-7F43-83DA-D58BF2C564E5}"/>
              </a:ext>
            </a:extLst>
          </p:cNvPr>
          <p:cNvSpPr>
            <a:spLocks noGrp="1"/>
          </p:cNvSpPr>
          <p:nvPr>
            <p:ph type="body" sz="quarter" idx="22"/>
          </p:nvPr>
        </p:nvSpPr>
        <p:spPr>
          <a:xfrm>
            <a:off x="6415955"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6" name="Picture Placeholder 16">
            <a:extLst>
              <a:ext uri="{FF2B5EF4-FFF2-40B4-BE49-F238E27FC236}">
                <a16:creationId xmlns:a16="http://schemas.microsoft.com/office/drawing/2014/main" id="{6F279F35-215F-8247-9F1E-B98FCFCBDCD3}"/>
              </a:ext>
            </a:extLst>
          </p:cNvPr>
          <p:cNvSpPr>
            <a:spLocks noGrp="1"/>
          </p:cNvSpPr>
          <p:nvPr>
            <p:ph type="pic" sz="quarter" idx="23"/>
          </p:nvPr>
        </p:nvSpPr>
        <p:spPr>
          <a:xfrm>
            <a:off x="9097162" y="2159159"/>
            <a:ext cx="923886" cy="922335"/>
          </a:xfrm>
        </p:spPr>
        <p:txBody>
          <a:bodyPr>
            <a:noAutofit/>
          </a:bodyPr>
          <a:lstStyle/>
          <a:p>
            <a:r>
              <a:rPr lang="en-US"/>
              <a:t>Click icon to add picture</a:t>
            </a:r>
            <a:endParaRPr lang="en-US" dirty="0"/>
          </a:p>
        </p:txBody>
      </p:sp>
      <p:sp>
        <p:nvSpPr>
          <p:cNvPr id="37" name="Text Placeholder 18">
            <a:extLst>
              <a:ext uri="{FF2B5EF4-FFF2-40B4-BE49-F238E27FC236}">
                <a16:creationId xmlns:a16="http://schemas.microsoft.com/office/drawing/2014/main" id="{A61B963F-0880-1E47-A659-7FC76D4D9D59}"/>
              </a:ext>
            </a:extLst>
          </p:cNvPr>
          <p:cNvSpPr>
            <a:spLocks noGrp="1"/>
          </p:cNvSpPr>
          <p:nvPr>
            <p:ph type="body" sz="quarter" idx="24" hasCustomPrompt="1"/>
          </p:nvPr>
        </p:nvSpPr>
        <p:spPr>
          <a:xfrm>
            <a:off x="9097162"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38" name="Text Placeholder 18">
            <a:extLst>
              <a:ext uri="{FF2B5EF4-FFF2-40B4-BE49-F238E27FC236}">
                <a16:creationId xmlns:a16="http://schemas.microsoft.com/office/drawing/2014/main" id="{50E852F6-B5E8-8B43-801C-1C4F7B19A5CC}"/>
              </a:ext>
            </a:extLst>
          </p:cNvPr>
          <p:cNvSpPr>
            <a:spLocks noGrp="1"/>
          </p:cNvSpPr>
          <p:nvPr>
            <p:ph type="body" sz="quarter" idx="25"/>
          </p:nvPr>
        </p:nvSpPr>
        <p:spPr>
          <a:xfrm>
            <a:off x="9097162"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9" name="Picture Placeholder 16">
            <a:extLst>
              <a:ext uri="{FF2B5EF4-FFF2-40B4-BE49-F238E27FC236}">
                <a16:creationId xmlns:a16="http://schemas.microsoft.com/office/drawing/2014/main" id="{4FA256BD-105F-BE40-B47B-B9E1894250BC}"/>
              </a:ext>
            </a:extLst>
          </p:cNvPr>
          <p:cNvSpPr>
            <a:spLocks noGrp="1"/>
          </p:cNvSpPr>
          <p:nvPr>
            <p:ph type="pic" sz="quarter" idx="26"/>
          </p:nvPr>
        </p:nvSpPr>
        <p:spPr>
          <a:xfrm>
            <a:off x="1038044" y="4198047"/>
            <a:ext cx="923886" cy="922335"/>
          </a:xfrm>
        </p:spPr>
        <p:txBody>
          <a:bodyPr>
            <a:noAutofit/>
          </a:bodyPr>
          <a:lstStyle/>
          <a:p>
            <a:r>
              <a:rPr lang="en-US"/>
              <a:t>Click icon to add picture</a:t>
            </a:r>
            <a:endParaRPr lang="en-US" dirty="0"/>
          </a:p>
        </p:txBody>
      </p:sp>
      <p:sp>
        <p:nvSpPr>
          <p:cNvPr id="40" name="Text Placeholder 18">
            <a:extLst>
              <a:ext uri="{FF2B5EF4-FFF2-40B4-BE49-F238E27FC236}">
                <a16:creationId xmlns:a16="http://schemas.microsoft.com/office/drawing/2014/main" id="{6A4AC0F6-874C-7C4C-9547-94508CE42D0C}"/>
              </a:ext>
            </a:extLst>
          </p:cNvPr>
          <p:cNvSpPr>
            <a:spLocks noGrp="1"/>
          </p:cNvSpPr>
          <p:nvPr>
            <p:ph type="body" sz="quarter" idx="27" hasCustomPrompt="1"/>
          </p:nvPr>
        </p:nvSpPr>
        <p:spPr>
          <a:xfrm>
            <a:off x="1038044"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41" name="Text Placeholder 18">
            <a:extLst>
              <a:ext uri="{FF2B5EF4-FFF2-40B4-BE49-F238E27FC236}">
                <a16:creationId xmlns:a16="http://schemas.microsoft.com/office/drawing/2014/main" id="{EA3CCA23-6E76-8F41-9FED-4DB323AEC855}"/>
              </a:ext>
            </a:extLst>
          </p:cNvPr>
          <p:cNvSpPr>
            <a:spLocks noGrp="1"/>
          </p:cNvSpPr>
          <p:nvPr>
            <p:ph type="body" sz="quarter" idx="28"/>
          </p:nvPr>
        </p:nvSpPr>
        <p:spPr>
          <a:xfrm>
            <a:off x="1038044"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2" name="Picture Placeholder 16">
            <a:extLst>
              <a:ext uri="{FF2B5EF4-FFF2-40B4-BE49-F238E27FC236}">
                <a16:creationId xmlns:a16="http://schemas.microsoft.com/office/drawing/2014/main" id="{C2654D0F-1EF0-C945-B023-1561C866903C}"/>
              </a:ext>
            </a:extLst>
          </p:cNvPr>
          <p:cNvSpPr>
            <a:spLocks noGrp="1"/>
          </p:cNvSpPr>
          <p:nvPr>
            <p:ph type="pic" sz="quarter" idx="29"/>
          </p:nvPr>
        </p:nvSpPr>
        <p:spPr>
          <a:xfrm>
            <a:off x="3719251" y="4198047"/>
            <a:ext cx="923886" cy="922335"/>
          </a:xfrm>
        </p:spPr>
        <p:txBody>
          <a:bodyPr>
            <a:noAutofit/>
          </a:bodyPr>
          <a:lstStyle/>
          <a:p>
            <a:r>
              <a:rPr lang="en-US"/>
              <a:t>Click icon to add picture</a:t>
            </a:r>
            <a:endParaRPr lang="en-US" dirty="0"/>
          </a:p>
        </p:txBody>
      </p:sp>
      <p:sp>
        <p:nvSpPr>
          <p:cNvPr id="43" name="Text Placeholder 18">
            <a:extLst>
              <a:ext uri="{FF2B5EF4-FFF2-40B4-BE49-F238E27FC236}">
                <a16:creationId xmlns:a16="http://schemas.microsoft.com/office/drawing/2014/main" id="{117D52FF-094D-6749-8A26-B894CEF6ACBA}"/>
              </a:ext>
            </a:extLst>
          </p:cNvPr>
          <p:cNvSpPr>
            <a:spLocks noGrp="1"/>
          </p:cNvSpPr>
          <p:nvPr>
            <p:ph type="body" sz="quarter" idx="30" hasCustomPrompt="1"/>
          </p:nvPr>
        </p:nvSpPr>
        <p:spPr>
          <a:xfrm>
            <a:off x="3719251"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44" name="Text Placeholder 18">
            <a:extLst>
              <a:ext uri="{FF2B5EF4-FFF2-40B4-BE49-F238E27FC236}">
                <a16:creationId xmlns:a16="http://schemas.microsoft.com/office/drawing/2014/main" id="{0052C3E7-B5A5-E44C-91BD-16DB655583BE}"/>
              </a:ext>
            </a:extLst>
          </p:cNvPr>
          <p:cNvSpPr>
            <a:spLocks noGrp="1"/>
          </p:cNvSpPr>
          <p:nvPr>
            <p:ph type="body" sz="quarter" idx="31"/>
          </p:nvPr>
        </p:nvSpPr>
        <p:spPr>
          <a:xfrm>
            <a:off x="3719251"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5" name="Picture Placeholder 16">
            <a:extLst>
              <a:ext uri="{FF2B5EF4-FFF2-40B4-BE49-F238E27FC236}">
                <a16:creationId xmlns:a16="http://schemas.microsoft.com/office/drawing/2014/main" id="{D4C618F6-4987-274F-8D08-0934922ACA5A}"/>
              </a:ext>
            </a:extLst>
          </p:cNvPr>
          <p:cNvSpPr>
            <a:spLocks noGrp="1"/>
          </p:cNvSpPr>
          <p:nvPr>
            <p:ph type="pic" sz="quarter" idx="32"/>
          </p:nvPr>
        </p:nvSpPr>
        <p:spPr>
          <a:xfrm>
            <a:off x="6415955" y="4198047"/>
            <a:ext cx="923886" cy="922335"/>
          </a:xfrm>
        </p:spPr>
        <p:txBody>
          <a:bodyPr>
            <a:noAutofit/>
          </a:bodyPr>
          <a:lstStyle/>
          <a:p>
            <a:r>
              <a:rPr lang="en-US"/>
              <a:t>Click icon to add picture</a:t>
            </a:r>
            <a:endParaRPr lang="en-US" dirty="0"/>
          </a:p>
        </p:txBody>
      </p:sp>
      <p:sp>
        <p:nvSpPr>
          <p:cNvPr id="46" name="Text Placeholder 18">
            <a:extLst>
              <a:ext uri="{FF2B5EF4-FFF2-40B4-BE49-F238E27FC236}">
                <a16:creationId xmlns:a16="http://schemas.microsoft.com/office/drawing/2014/main" id="{04553546-0C16-4843-8655-70FFDC038AC2}"/>
              </a:ext>
            </a:extLst>
          </p:cNvPr>
          <p:cNvSpPr>
            <a:spLocks noGrp="1"/>
          </p:cNvSpPr>
          <p:nvPr>
            <p:ph type="body" sz="quarter" idx="33" hasCustomPrompt="1"/>
          </p:nvPr>
        </p:nvSpPr>
        <p:spPr>
          <a:xfrm>
            <a:off x="6415955"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47" name="Text Placeholder 18">
            <a:extLst>
              <a:ext uri="{FF2B5EF4-FFF2-40B4-BE49-F238E27FC236}">
                <a16:creationId xmlns:a16="http://schemas.microsoft.com/office/drawing/2014/main" id="{0F174D17-C816-804A-BED4-E43623C46686}"/>
              </a:ext>
            </a:extLst>
          </p:cNvPr>
          <p:cNvSpPr>
            <a:spLocks noGrp="1"/>
          </p:cNvSpPr>
          <p:nvPr>
            <p:ph type="body" sz="quarter" idx="34"/>
          </p:nvPr>
        </p:nvSpPr>
        <p:spPr>
          <a:xfrm>
            <a:off x="6415955"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8" name="Picture Placeholder 16">
            <a:extLst>
              <a:ext uri="{FF2B5EF4-FFF2-40B4-BE49-F238E27FC236}">
                <a16:creationId xmlns:a16="http://schemas.microsoft.com/office/drawing/2014/main" id="{3A5BCDFF-966C-EE4B-B676-0DC4FE521CDB}"/>
              </a:ext>
            </a:extLst>
          </p:cNvPr>
          <p:cNvSpPr>
            <a:spLocks noGrp="1"/>
          </p:cNvSpPr>
          <p:nvPr>
            <p:ph type="pic" sz="quarter" idx="35"/>
          </p:nvPr>
        </p:nvSpPr>
        <p:spPr>
          <a:xfrm>
            <a:off x="9097162" y="4198047"/>
            <a:ext cx="923886" cy="922335"/>
          </a:xfrm>
        </p:spPr>
        <p:txBody>
          <a:bodyPr>
            <a:noAutofit/>
          </a:bodyPr>
          <a:lstStyle/>
          <a:p>
            <a:r>
              <a:rPr lang="en-US"/>
              <a:t>Click icon to add picture</a:t>
            </a:r>
            <a:endParaRPr lang="en-US" dirty="0"/>
          </a:p>
        </p:txBody>
      </p:sp>
      <p:sp>
        <p:nvSpPr>
          <p:cNvPr id="49" name="Text Placeholder 18">
            <a:extLst>
              <a:ext uri="{FF2B5EF4-FFF2-40B4-BE49-F238E27FC236}">
                <a16:creationId xmlns:a16="http://schemas.microsoft.com/office/drawing/2014/main" id="{3E877DB1-D772-1B4C-8F31-F2C6ACE01CFC}"/>
              </a:ext>
            </a:extLst>
          </p:cNvPr>
          <p:cNvSpPr>
            <a:spLocks noGrp="1"/>
          </p:cNvSpPr>
          <p:nvPr>
            <p:ph type="body" sz="quarter" idx="36" hasCustomPrompt="1"/>
          </p:nvPr>
        </p:nvSpPr>
        <p:spPr>
          <a:xfrm>
            <a:off x="9097162"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50" name="Text Placeholder 18">
            <a:extLst>
              <a:ext uri="{FF2B5EF4-FFF2-40B4-BE49-F238E27FC236}">
                <a16:creationId xmlns:a16="http://schemas.microsoft.com/office/drawing/2014/main" id="{BE7B6561-93FC-9B47-B1F2-95F66BC3A859}"/>
              </a:ext>
            </a:extLst>
          </p:cNvPr>
          <p:cNvSpPr>
            <a:spLocks noGrp="1"/>
          </p:cNvSpPr>
          <p:nvPr>
            <p:ph type="body" sz="quarter" idx="37"/>
          </p:nvPr>
        </p:nvSpPr>
        <p:spPr>
          <a:xfrm>
            <a:off x="9097162"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51" name="Title 1">
            <a:extLst>
              <a:ext uri="{FF2B5EF4-FFF2-40B4-BE49-F238E27FC236}">
                <a16:creationId xmlns:a16="http://schemas.microsoft.com/office/drawing/2014/main" id="{373FEBAB-37BE-6B43-AFCA-653DB9B95900}"/>
              </a:ext>
            </a:extLst>
          </p:cNvPr>
          <p:cNvSpPr>
            <a:spLocks noGrp="1"/>
          </p:cNvSpPr>
          <p:nvPr>
            <p:ph type="ctrTitle"/>
          </p:nvPr>
        </p:nvSpPr>
        <p:spPr>
          <a:xfrm>
            <a:off x="916017" y="1033272"/>
            <a:ext cx="8357616" cy="969264"/>
          </a:xfrm>
        </p:spPr>
        <p:txBody>
          <a:bodyPr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2406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Tw Cen MT" panose="020B0602020104020603" pitchFamily="34" charset="77"/>
              </a:defRPr>
            </a:lvl1pPr>
          </a:lstStyle>
          <a:p>
            <a:fld id="{8BA0ED1B-1813-CA43-9C57-D85969C5BB08}" type="datetime1">
              <a:rPr lang="en-US" smtClean="0"/>
              <a:pPr/>
              <a:t>11/5/2023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Tw Cen MT" panose="020B0602020104020603" pitchFamily="34" charset="77"/>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Tw Cen MT" panose="020B0602020104020603" pitchFamily="34" charset="77"/>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4" r:id="rId5"/>
    <p:sldLayoutId id="2147483660" r:id="rId6"/>
    <p:sldLayoutId id="2147483661" r:id="rId7"/>
    <p:sldLayoutId id="2147483662" r:id="rId8"/>
    <p:sldLayoutId id="2147483663" r:id="rId9"/>
    <p:sldLayoutId id="2147483664" r:id="rId10"/>
    <p:sldLayoutId id="2147483652" r:id="rId11"/>
    <p:sldLayoutId id="2147483665"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7606D222-7D75-60F8-436F-F1CDB5EBDD28}"/>
              </a:ext>
            </a:extLst>
          </p:cNvPr>
          <p:cNvPicPr>
            <a:picLocks noGrp="1" noChangeAspect="1"/>
          </p:cNvPicPr>
          <p:nvPr>
            <p:ph type="pic" sz="quarter" idx="10"/>
          </p:nvPr>
        </p:nvPicPr>
        <p:blipFill>
          <a:blip r:embed="rId2"/>
          <a:srcRect l="15084" r="15084"/>
          <a:stretch>
            <a:fillRect/>
          </a:stretch>
        </p:blipFill>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93683" y="879635"/>
            <a:ext cx="7659486" cy="1672184"/>
          </a:xfrm>
        </p:spPr>
        <p:txBody>
          <a:bodyPr/>
          <a:lstStyle/>
          <a:p>
            <a:r>
              <a:rPr lang="en-US" b="1" dirty="0">
                <a:latin typeface="Bahnschrift" panose="020B0502040204020203" pitchFamily="34" charset="0"/>
              </a:rPr>
              <a:t>Blood Bank Management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71701" y="2815588"/>
            <a:ext cx="2952599" cy="1781642"/>
          </a:xfrm>
        </p:spPr>
        <p:txBody>
          <a:bodyPr/>
          <a:lstStyle/>
          <a:p>
            <a:r>
              <a:rPr lang="en-US" dirty="0"/>
              <a:t>Sumit Das</a:t>
            </a:r>
          </a:p>
          <a:p>
            <a:r>
              <a:rPr lang="en-US" dirty="0"/>
              <a:t>Roll: 1909044</a:t>
            </a:r>
          </a:p>
          <a:p>
            <a:r>
              <a:rPr lang="en-US" dirty="0"/>
              <a:t>Dept: ECE</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A3793DDF-9D40-EDD4-51B7-99F26DEF16CD}"/>
              </a:ext>
            </a:extLst>
          </p:cNvPr>
          <p:cNvPicPr>
            <a:picLocks noGrp="1" noChangeAspect="1"/>
          </p:cNvPicPr>
          <p:nvPr>
            <p:ph type="pic" sz="quarter" idx="13"/>
          </p:nvPr>
        </p:nvPicPr>
        <p:blipFill>
          <a:blip r:embed="rId2"/>
          <a:srcRect l="8650" r="8650"/>
          <a:stretch>
            <a:fillRect/>
          </a:stretch>
        </p:blipFill>
        <p:spPr/>
      </p:pic>
      <p:sp>
        <p:nvSpPr>
          <p:cNvPr id="51" name="Title 50">
            <a:extLst>
              <a:ext uri="{FF2B5EF4-FFF2-40B4-BE49-F238E27FC236}">
                <a16:creationId xmlns:a16="http://schemas.microsoft.com/office/drawing/2014/main" id="{92016388-C216-491D-B032-A86FF344C82A}"/>
              </a:ext>
            </a:extLst>
          </p:cNvPr>
          <p:cNvSpPr>
            <a:spLocks noGrp="1"/>
          </p:cNvSpPr>
          <p:nvPr>
            <p:ph type="ctrTitle"/>
          </p:nvPr>
        </p:nvSpPr>
        <p:spPr>
          <a:xfrm>
            <a:off x="693683" y="879635"/>
            <a:ext cx="6192892" cy="1198179"/>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type="subTitle" idx="1"/>
          </p:nvPr>
        </p:nvSpPr>
        <p:spPr>
          <a:xfrm>
            <a:off x="916016" y="2551819"/>
            <a:ext cx="2952599" cy="3539265"/>
          </a:xfrm>
        </p:spPr>
        <p:txBody>
          <a:bodyPr vert="horz" lIns="91440" tIns="45720" rIns="91440" bIns="45720" rtlCol="0" anchor="t">
            <a:normAutofit/>
          </a:bodyPr>
          <a:lstStyle/>
          <a:p>
            <a:r>
              <a:rPr lang="en-US" dirty="0"/>
              <a:t>Introduction</a:t>
            </a:r>
          </a:p>
          <a:p>
            <a:r>
              <a:rPr lang="en-US" dirty="0"/>
              <a:t>ER Diagram</a:t>
            </a:r>
          </a:p>
          <a:p>
            <a:r>
              <a:rPr lang="en-US" dirty="0"/>
              <a:t>Schematic Diagram</a:t>
            </a:r>
          </a:p>
          <a:p>
            <a:r>
              <a:rPr lang="en-US" dirty="0"/>
              <a:t>Tables &amp; attributes</a:t>
            </a:r>
          </a:p>
          <a:p>
            <a:r>
              <a:rPr lang="en-US" dirty="0"/>
              <a:t>Examples</a:t>
            </a:r>
          </a:p>
          <a:p>
            <a:endParaRPr lang="en-US" dirty="0"/>
          </a:p>
        </p:txBody>
      </p:sp>
      <p:sp>
        <p:nvSpPr>
          <p:cNvPr id="9" name="Date Placeholder 8">
            <a:extLst>
              <a:ext uri="{FF2B5EF4-FFF2-40B4-BE49-F238E27FC236}">
                <a16:creationId xmlns:a16="http://schemas.microsoft.com/office/drawing/2014/main" id="{AF48BA31-127A-7842-A868-AE84A2B0F942}"/>
              </a:ext>
            </a:extLst>
          </p:cNvPr>
          <p:cNvSpPr>
            <a:spLocks noGrp="1"/>
          </p:cNvSpPr>
          <p:nvPr>
            <p:ph type="dt" sz="half" idx="10"/>
          </p:nvPr>
        </p:nvSpPr>
        <p:spPr>
          <a:xfrm>
            <a:off x="381000" y="6356350"/>
            <a:ext cx="1730829" cy="365125"/>
          </a:xfrm>
        </p:spPr>
        <p:txBody>
          <a:bodyPr/>
          <a:lstStyle/>
          <a:p>
            <a:fld id="{17496D1E-288C-4B4A-9940-4516070AEEF3}" type="datetime1">
              <a:rPr lang="en-US" smtClean="0"/>
              <a:pPr/>
              <a:t>11/5/2023</a:t>
            </a:fld>
            <a:endParaRPr lang="en-US" dirty="0"/>
          </a:p>
        </p:txBody>
      </p:sp>
      <p:sp>
        <p:nvSpPr>
          <p:cNvPr id="10" name="Footer Placeholder 9">
            <a:extLst>
              <a:ext uri="{FF2B5EF4-FFF2-40B4-BE49-F238E27FC236}">
                <a16:creationId xmlns:a16="http://schemas.microsoft.com/office/drawing/2014/main" id="{4DD0342F-818D-9043-BA26-E6B36A4C448F}"/>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9451CBB1-D6CD-A445-96C5-A99E48240E48}"/>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ctrTitle"/>
          </p:nvPr>
        </p:nvSpPr>
        <p:spPr>
          <a:xfrm>
            <a:off x="5825280" y="968821"/>
            <a:ext cx="4446062" cy="642676"/>
          </a:xfrm>
        </p:spPr>
        <p:txBody>
          <a:bodyPr/>
          <a:lstStyle/>
          <a:p>
            <a:r>
              <a:rPr lang="en-US" sz="3200"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subTitle" idx="1"/>
          </p:nvPr>
        </p:nvSpPr>
        <p:spPr>
          <a:xfrm>
            <a:off x="5825280" y="1611497"/>
            <a:ext cx="4927712" cy="4140079"/>
          </a:xfrm>
        </p:spPr>
        <p:txBody>
          <a:bodyPr vert="horz" lIns="91440" tIns="45720" rIns="91440" bIns="45720" rtlCol="0" anchor="t">
            <a:normAutofit fontScale="92500" lnSpcReduction="10000"/>
          </a:bodyPr>
          <a:lstStyle/>
          <a:p>
            <a:pPr algn="just"/>
            <a:r>
              <a:rPr lang="en-US" dirty="0"/>
              <a:t>This Project aims to automate the process of blood bank management. Doctors can easily find available blood types and identify potential donors. Donors can be informed and be notifies when their blood type is in demand. Blood banks can effectively manage their inventory, keeping tracks of blood units and their expiration dates. Patients can quickly find the blood they need. By utilizing SQL’s powerful features, the project intends to streamline the operations of blood banks, thereby ensuring timely and efficient service for all parties involved.</a:t>
            </a:r>
          </a:p>
        </p:txBody>
      </p:sp>
      <p:sp>
        <p:nvSpPr>
          <p:cNvPr id="6" name="Date Placeholder 5">
            <a:extLst>
              <a:ext uri="{FF2B5EF4-FFF2-40B4-BE49-F238E27FC236}">
                <a16:creationId xmlns:a16="http://schemas.microsoft.com/office/drawing/2014/main" id="{B822110A-808C-BA40-BC53-C55C8902FA05}"/>
              </a:ext>
            </a:extLst>
          </p:cNvPr>
          <p:cNvSpPr>
            <a:spLocks noGrp="1"/>
          </p:cNvSpPr>
          <p:nvPr>
            <p:ph type="dt" sz="half" idx="10"/>
          </p:nvPr>
        </p:nvSpPr>
        <p:spPr>
          <a:xfrm>
            <a:off x="381000" y="6356350"/>
            <a:ext cx="1730829" cy="365125"/>
          </a:xfrm>
        </p:spPr>
        <p:txBody>
          <a:bodyPr/>
          <a:lstStyle/>
          <a:p>
            <a:fld id="{7F5C4FA3-7D9D-E946-AD2C-19928072FBD2}" type="datetime1">
              <a:rPr lang="en-US" smtClean="0"/>
              <a:pPr/>
              <a:t>11/5/2023</a:t>
            </a:fld>
            <a:endParaRPr lang="en-US" dirty="0"/>
          </a:p>
        </p:txBody>
      </p:sp>
      <p:sp>
        <p:nvSpPr>
          <p:cNvPr id="7" name="Footer Placeholder 6">
            <a:extLst>
              <a:ext uri="{FF2B5EF4-FFF2-40B4-BE49-F238E27FC236}">
                <a16:creationId xmlns:a16="http://schemas.microsoft.com/office/drawing/2014/main" id="{1C1CCDE4-99E4-8946-AE19-559EE78A7C8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03AC2372-63EE-2148-9148-A947101C25BD}"/>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3</a:t>
            </a:fld>
            <a:endParaRPr lang="en-US" dirty="0"/>
          </a:p>
        </p:txBody>
      </p:sp>
      <p:pic>
        <p:nvPicPr>
          <p:cNvPr id="22" name="Picture Placeholder 21">
            <a:extLst>
              <a:ext uri="{FF2B5EF4-FFF2-40B4-BE49-F238E27FC236}">
                <a16:creationId xmlns:a16="http://schemas.microsoft.com/office/drawing/2014/main" id="{1DF5DDAC-5B6F-31CA-A7DF-69396D0C80E8}"/>
              </a:ext>
            </a:extLst>
          </p:cNvPr>
          <p:cNvPicPr>
            <a:picLocks noGrp="1" noChangeAspect="1"/>
          </p:cNvPicPr>
          <p:nvPr>
            <p:ph type="pic" sz="quarter" idx="13"/>
          </p:nvPr>
        </p:nvPicPr>
        <p:blipFill rotWithShape="1">
          <a:blip r:embed="rId2"/>
          <a:srcRect r="30909"/>
          <a:stretch/>
        </p:blipFill>
        <p:spPr>
          <a:xfrm>
            <a:off x="0" y="0"/>
            <a:ext cx="8534400" cy="6858000"/>
          </a:xfr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0C44E-D541-328E-5016-C95C5D05D50E}"/>
              </a:ext>
            </a:extLst>
          </p:cNvPr>
          <p:cNvSpPr>
            <a:spLocks noGrp="1"/>
          </p:cNvSpPr>
          <p:nvPr>
            <p:ph type="dt" sz="half" idx="10"/>
          </p:nvPr>
        </p:nvSpPr>
        <p:spPr/>
        <p:txBody>
          <a:bodyPr/>
          <a:lstStyle/>
          <a:p>
            <a:fld id="{A4486D74-B37B-F546-968B-4AC3E7616DD3}" type="datetime1">
              <a:rPr lang="en-US" smtClean="0"/>
              <a:pPr/>
              <a:t>11/5/2023</a:t>
            </a:fld>
            <a:endParaRPr lang="en-US" dirty="0"/>
          </a:p>
        </p:txBody>
      </p:sp>
      <p:sp>
        <p:nvSpPr>
          <p:cNvPr id="3" name="Footer Placeholder 2">
            <a:extLst>
              <a:ext uri="{FF2B5EF4-FFF2-40B4-BE49-F238E27FC236}">
                <a16:creationId xmlns:a16="http://schemas.microsoft.com/office/drawing/2014/main" id="{A8A866AF-D121-991D-2574-2D7A337F322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431B5F6-405D-76C6-262C-3130CEA34AEB}"/>
              </a:ext>
            </a:extLst>
          </p:cNvPr>
          <p:cNvSpPr>
            <a:spLocks noGrp="1"/>
          </p:cNvSpPr>
          <p:nvPr>
            <p:ph type="sldNum" sz="quarter" idx="12"/>
          </p:nvPr>
        </p:nvSpPr>
        <p:spPr/>
        <p:txBody>
          <a:bodyPr/>
          <a:lstStyle/>
          <a:p>
            <a:fld id="{294A09A9-5501-47C1-A89A-A340965A2BE2}" type="slidenum">
              <a:rPr lang="en-US" smtClean="0"/>
              <a:pPr/>
              <a:t>4</a:t>
            </a:fld>
            <a:endParaRPr lang="en-US" dirty="0"/>
          </a:p>
        </p:txBody>
      </p:sp>
      <p:pic>
        <p:nvPicPr>
          <p:cNvPr id="9" name="Picture 8">
            <a:extLst>
              <a:ext uri="{FF2B5EF4-FFF2-40B4-BE49-F238E27FC236}">
                <a16:creationId xmlns:a16="http://schemas.microsoft.com/office/drawing/2014/main" id="{5F6982AA-13A0-DC8E-FE2D-535CBBB2CEDC}"/>
              </a:ext>
            </a:extLst>
          </p:cNvPr>
          <p:cNvPicPr>
            <a:picLocks noChangeAspect="1"/>
          </p:cNvPicPr>
          <p:nvPr/>
        </p:nvPicPr>
        <p:blipFill>
          <a:blip r:embed="rId2"/>
          <a:stretch>
            <a:fillRect/>
          </a:stretch>
        </p:blipFill>
        <p:spPr>
          <a:xfrm>
            <a:off x="1246414" y="959277"/>
            <a:ext cx="9809285" cy="5517723"/>
          </a:xfrm>
          <a:prstGeom prst="rect">
            <a:avLst/>
          </a:prstGeom>
        </p:spPr>
      </p:pic>
      <p:sp>
        <p:nvSpPr>
          <p:cNvPr id="10" name="Rectangle: Diagonal Corners Rounded 9">
            <a:extLst>
              <a:ext uri="{FF2B5EF4-FFF2-40B4-BE49-F238E27FC236}">
                <a16:creationId xmlns:a16="http://schemas.microsoft.com/office/drawing/2014/main" id="{2A48F4B0-0D06-88C7-2CEC-9AA8D29EE73C}"/>
              </a:ext>
            </a:extLst>
          </p:cNvPr>
          <p:cNvSpPr/>
          <p:nvPr/>
        </p:nvSpPr>
        <p:spPr>
          <a:xfrm>
            <a:off x="381000" y="381000"/>
            <a:ext cx="4114800" cy="879231"/>
          </a:xfrm>
          <a:prstGeom prst="round2Diag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4000" dirty="0">
                <a:latin typeface="Bahnschrift" panose="020B0502040204020203" pitchFamily="34" charset="0"/>
              </a:rPr>
              <a:t>ER DIAGRAM</a:t>
            </a:r>
          </a:p>
        </p:txBody>
      </p:sp>
    </p:spTree>
    <p:extLst>
      <p:ext uri="{BB962C8B-B14F-4D97-AF65-F5344CB8AC3E}">
        <p14:creationId xmlns:p14="http://schemas.microsoft.com/office/powerpoint/2010/main" val="143900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ctrTitle"/>
          </p:nvPr>
        </p:nvSpPr>
        <p:spPr>
          <a:xfrm>
            <a:off x="693683" y="879635"/>
            <a:ext cx="6192892" cy="1198179"/>
          </a:xfrm>
        </p:spPr>
        <p:txBody>
          <a:bodyPr/>
          <a:lstStyle/>
          <a:p>
            <a:r>
              <a:rPr lang="en-US" sz="3600" dirty="0"/>
              <a:t>Tables &amp; attributes</a:t>
            </a:r>
          </a:p>
        </p:txBody>
      </p:sp>
      <p:sp>
        <p:nvSpPr>
          <p:cNvPr id="3" name="Date Placeholder 2">
            <a:extLst>
              <a:ext uri="{FF2B5EF4-FFF2-40B4-BE49-F238E27FC236}">
                <a16:creationId xmlns:a16="http://schemas.microsoft.com/office/drawing/2014/main" id="{C04B1DEC-01E3-564E-AB68-042280548E74}"/>
              </a:ext>
            </a:extLst>
          </p:cNvPr>
          <p:cNvSpPr>
            <a:spLocks noGrp="1"/>
          </p:cNvSpPr>
          <p:nvPr>
            <p:ph type="dt" sz="half" idx="10"/>
          </p:nvPr>
        </p:nvSpPr>
        <p:spPr>
          <a:xfrm>
            <a:off x="381000" y="6356350"/>
            <a:ext cx="1730829" cy="365125"/>
          </a:xfrm>
        </p:spPr>
        <p:txBody>
          <a:bodyPr/>
          <a:lstStyle/>
          <a:p>
            <a:fld id="{F4FADF4D-E5B4-7A4C-B9D2-B49D7EE22714}" type="datetime1">
              <a:rPr lang="en-US" smtClean="0"/>
              <a:pPr/>
              <a:t>11/5/2023</a:t>
            </a:fld>
            <a:endParaRPr lang="en-US" dirty="0"/>
          </a:p>
        </p:txBody>
      </p:sp>
      <p:sp>
        <p:nvSpPr>
          <p:cNvPr id="5" name="Footer Placeholder 4">
            <a:extLst>
              <a:ext uri="{FF2B5EF4-FFF2-40B4-BE49-F238E27FC236}">
                <a16:creationId xmlns:a16="http://schemas.microsoft.com/office/drawing/2014/main" id="{8C503702-AE9F-514C-8035-3C03A5CAD9A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8D8D8CC6-5AA3-F948-9D06-5681F95A5204}"/>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5</a:t>
            </a:fld>
            <a:endParaRPr lang="en-US" dirty="0"/>
          </a:p>
        </p:txBody>
      </p:sp>
      <p:graphicFrame>
        <p:nvGraphicFramePr>
          <p:cNvPr id="10" name="Content Placeholder 9">
            <a:extLst>
              <a:ext uri="{FF2B5EF4-FFF2-40B4-BE49-F238E27FC236}">
                <a16:creationId xmlns:a16="http://schemas.microsoft.com/office/drawing/2014/main" id="{9B936F4E-2C79-94BC-0D62-CF0360B504C1}"/>
              </a:ext>
            </a:extLst>
          </p:cNvPr>
          <p:cNvGraphicFramePr>
            <a:graphicFrameLocks noGrp="1"/>
          </p:cNvGraphicFramePr>
          <p:nvPr>
            <p:ph sz="quarter" idx="13"/>
            <p:extLst>
              <p:ext uri="{D42A27DB-BD31-4B8C-83A1-F6EECF244321}">
                <p14:modId xmlns:p14="http://schemas.microsoft.com/office/powerpoint/2010/main" val="1702101172"/>
              </p:ext>
            </p:extLst>
          </p:nvPr>
        </p:nvGraphicFramePr>
        <p:xfrm>
          <a:off x="693738" y="2705100"/>
          <a:ext cx="10745786" cy="2494280"/>
        </p:xfrm>
        <a:graphic>
          <a:graphicData uri="http://schemas.openxmlformats.org/drawingml/2006/table">
            <a:tbl>
              <a:tblPr firstRow="1" bandRow="1">
                <a:tableStyleId>{21E4AEA4-8DFA-4A89-87EB-49C32662AFE0}</a:tableStyleId>
              </a:tblPr>
              <a:tblGrid>
                <a:gridCol w="2260477">
                  <a:extLst>
                    <a:ext uri="{9D8B030D-6E8A-4147-A177-3AD203B41FA5}">
                      <a16:colId xmlns:a16="http://schemas.microsoft.com/office/drawing/2014/main" val="804881428"/>
                    </a:ext>
                  </a:extLst>
                </a:gridCol>
                <a:gridCol w="8485309">
                  <a:extLst>
                    <a:ext uri="{9D8B030D-6E8A-4147-A177-3AD203B41FA5}">
                      <a16:colId xmlns:a16="http://schemas.microsoft.com/office/drawing/2014/main" val="1513665736"/>
                    </a:ext>
                  </a:extLst>
                </a:gridCol>
              </a:tblGrid>
              <a:tr h="370840">
                <a:tc>
                  <a:txBody>
                    <a:bodyPr/>
                    <a:lstStyle/>
                    <a:p>
                      <a:pPr algn="ctr"/>
                      <a:r>
                        <a:rPr lang="en-US" dirty="0"/>
                        <a:t>Tables</a:t>
                      </a:r>
                    </a:p>
                  </a:txBody>
                  <a:tcPr/>
                </a:tc>
                <a:tc>
                  <a:txBody>
                    <a:bodyPr/>
                    <a:lstStyle/>
                    <a:p>
                      <a:pPr algn="ctr"/>
                      <a:r>
                        <a:rPr lang="en-US" dirty="0"/>
                        <a:t>Attributes</a:t>
                      </a:r>
                    </a:p>
                  </a:txBody>
                  <a:tcPr/>
                </a:tc>
                <a:extLst>
                  <a:ext uri="{0D108BD9-81ED-4DB2-BD59-A6C34878D82A}">
                    <a16:rowId xmlns:a16="http://schemas.microsoft.com/office/drawing/2014/main" val="3499579002"/>
                  </a:ext>
                </a:extLst>
              </a:tr>
              <a:tr h="370840">
                <a:tc>
                  <a:txBody>
                    <a:bodyPr/>
                    <a:lstStyle/>
                    <a:p>
                      <a:pPr algn="ctr"/>
                      <a:r>
                        <a:rPr lang="en-US" dirty="0"/>
                        <a:t>Doctor</a:t>
                      </a:r>
                    </a:p>
                  </a:txBody>
                  <a:tcPr/>
                </a:tc>
                <a:tc>
                  <a:txBody>
                    <a:bodyPr/>
                    <a:lstStyle/>
                    <a:p>
                      <a:pPr algn="ctr"/>
                      <a:r>
                        <a:rPr lang="en-US" dirty="0" err="1"/>
                        <a:t>doctor_id</a:t>
                      </a:r>
                      <a:r>
                        <a:rPr lang="en-US" dirty="0"/>
                        <a:t>, </a:t>
                      </a:r>
                      <a:r>
                        <a:rPr lang="en-US" dirty="0" err="1"/>
                        <a:t>doctor_name</a:t>
                      </a:r>
                      <a:r>
                        <a:rPr lang="en-US" dirty="0"/>
                        <a:t>, specialization, </a:t>
                      </a:r>
                      <a:r>
                        <a:rPr lang="en-US" dirty="0" err="1"/>
                        <a:t>contact_number</a:t>
                      </a:r>
                      <a:endParaRPr lang="en-US" dirty="0"/>
                    </a:p>
                  </a:txBody>
                  <a:tcPr/>
                </a:tc>
                <a:extLst>
                  <a:ext uri="{0D108BD9-81ED-4DB2-BD59-A6C34878D82A}">
                    <a16:rowId xmlns:a16="http://schemas.microsoft.com/office/drawing/2014/main" val="3200098828"/>
                  </a:ext>
                </a:extLst>
              </a:tr>
              <a:tr h="370840">
                <a:tc>
                  <a:txBody>
                    <a:bodyPr/>
                    <a:lstStyle/>
                    <a:p>
                      <a:pPr algn="ctr"/>
                      <a:r>
                        <a:rPr lang="en-US" dirty="0"/>
                        <a:t>Donor</a:t>
                      </a:r>
                    </a:p>
                  </a:txBody>
                  <a:tcPr/>
                </a:tc>
                <a:tc>
                  <a:txBody>
                    <a:bodyPr/>
                    <a:lstStyle/>
                    <a:p>
                      <a:pPr algn="ctr"/>
                      <a:r>
                        <a:rPr lang="en-US" dirty="0" err="1"/>
                        <a:t>donor_id</a:t>
                      </a:r>
                      <a:r>
                        <a:rPr lang="en-US" dirty="0"/>
                        <a:t>, </a:t>
                      </a:r>
                      <a:r>
                        <a:rPr lang="en-US" dirty="0" err="1"/>
                        <a:t>donor_name</a:t>
                      </a:r>
                      <a:r>
                        <a:rPr lang="en-US" dirty="0"/>
                        <a:t>, </a:t>
                      </a:r>
                      <a:r>
                        <a:rPr lang="en-US" dirty="0" err="1"/>
                        <a:t>donor_address</a:t>
                      </a:r>
                      <a:r>
                        <a:rPr lang="en-US" dirty="0"/>
                        <a:t>, gender, age, weight, </a:t>
                      </a:r>
                      <a:r>
                        <a:rPr lang="en-US" dirty="0" err="1"/>
                        <a:t>blood_type</a:t>
                      </a:r>
                      <a:r>
                        <a:rPr lang="en-US" dirty="0"/>
                        <a:t>, </a:t>
                      </a:r>
                      <a:r>
                        <a:rPr lang="en-US" dirty="0" err="1"/>
                        <a:t>blood_pressure</a:t>
                      </a:r>
                      <a:r>
                        <a:rPr lang="en-US" dirty="0"/>
                        <a:t>, </a:t>
                      </a:r>
                      <a:r>
                        <a:rPr lang="en-US" dirty="0" err="1"/>
                        <a:t>contact_number</a:t>
                      </a:r>
                      <a:r>
                        <a:rPr lang="en-US" dirty="0"/>
                        <a:t>, </a:t>
                      </a:r>
                      <a:r>
                        <a:rPr lang="en-US" dirty="0" err="1"/>
                        <a:t>doctor_id</a:t>
                      </a:r>
                      <a:endParaRPr lang="en-US" dirty="0"/>
                    </a:p>
                  </a:txBody>
                  <a:tcPr/>
                </a:tc>
                <a:extLst>
                  <a:ext uri="{0D108BD9-81ED-4DB2-BD59-A6C34878D82A}">
                    <a16:rowId xmlns:a16="http://schemas.microsoft.com/office/drawing/2014/main" val="1474831891"/>
                  </a:ext>
                </a:extLst>
              </a:tr>
              <a:tr h="370840">
                <a:tc>
                  <a:txBody>
                    <a:bodyPr/>
                    <a:lstStyle/>
                    <a:p>
                      <a:pPr algn="ctr"/>
                      <a:r>
                        <a:rPr lang="en-US" dirty="0" err="1"/>
                        <a:t>Blood_donation</a:t>
                      </a:r>
                      <a:endParaRPr lang="en-US" dirty="0"/>
                    </a:p>
                  </a:txBody>
                  <a:tcPr/>
                </a:tc>
                <a:tc>
                  <a:txBody>
                    <a:bodyPr/>
                    <a:lstStyle/>
                    <a:p>
                      <a:pPr algn="ctr"/>
                      <a:r>
                        <a:rPr lang="en-US" dirty="0" err="1"/>
                        <a:t>blood_type</a:t>
                      </a:r>
                      <a:r>
                        <a:rPr lang="en-US" dirty="0"/>
                        <a:t>, </a:t>
                      </a:r>
                      <a:r>
                        <a:rPr lang="en-US" dirty="0" err="1"/>
                        <a:t>expiration_date</a:t>
                      </a:r>
                      <a:r>
                        <a:rPr lang="en-US" dirty="0"/>
                        <a:t>, </a:t>
                      </a:r>
                      <a:r>
                        <a:rPr lang="en-US" dirty="0" err="1"/>
                        <a:t>donor_id</a:t>
                      </a:r>
                      <a:r>
                        <a:rPr lang="en-US" dirty="0"/>
                        <a:t>, </a:t>
                      </a:r>
                      <a:r>
                        <a:rPr lang="en-US" dirty="0" err="1"/>
                        <a:t>blood_bank_id</a:t>
                      </a:r>
                      <a:endParaRPr lang="en-US" dirty="0"/>
                    </a:p>
                  </a:txBody>
                  <a:tcPr/>
                </a:tc>
                <a:extLst>
                  <a:ext uri="{0D108BD9-81ED-4DB2-BD59-A6C34878D82A}">
                    <a16:rowId xmlns:a16="http://schemas.microsoft.com/office/drawing/2014/main" val="3421512408"/>
                  </a:ext>
                </a:extLst>
              </a:tr>
              <a:tr h="370840">
                <a:tc>
                  <a:txBody>
                    <a:bodyPr/>
                    <a:lstStyle/>
                    <a:p>
                      <a:pPr algn="ctr"/>
                      <a:r>
                        <a:rPr lang="en-US" dirty="0" err="1"/>
                        <a:t>Blood_bank</a:t>
                      </a:r>
                      <a:endParaRPr lang="en-US" dirty="0"/>
                    </a:p>
                  </a:txBody>
                  <a:tcPr/>
                </a:tc>
                <a:tc>
                  <a:txBody>
                    <a:bodyPr/>
                    <a:lstStyle/>
                    <a:p>
                      <a:pPr algn="ctr"/>
                      <a:r>
                        <a:rPr lang="en-US" dirty="0" err="1"/>
                        <a:t>blood_bank_id</a:t>
                      </a:r>
                      <a:r>
                        <a:rPr lang="en-US" dirty="0"/>
                        <a:t>, </a:t>
                      </a:r>
                      <a:r>
                        <a:rPr lang="en-US" dirty="0" err="1"/>
                        <a:t>blood_bank_name</a:t>
                      </a:r>
                      <a:r>
                        <a:rPr lang="en-US" dirty="0"/>
                        <a:t>, </a:t>
                      </a:r>
                      <a:r>
                        <a:rPr lang="en-US" dirty="0" err="1"/>
                        <a:t>bank_address</a:t>
                      </a:r>
                      <a:endParaRPr lang="en-US" dirty="0"/>
                    </a:p>
                  </a:txBody>
                  <a:tcPr/>
                </a:tc>
                <a:extLst>
                  <a:ext uri="{0D108BD9-81ED-4DB2-BD59-A6C34878D82A}">
                    <a16:rowId xmlns:a16="http://schemas.microsoft.com/office/drawing/2014/main" val="1164907271"/>
                  </a:ext>
                </a:extLst>
              </a:tr>
              <a:tr h="370840">
                <a:tc>
                  <a:txBody>
                    <a:bodyPr/>
                    <a:lstStyle/>
                    <a:p>
                      <a:pPr algn="ctr"/>
                      <a:r>
                        <a:rPr lang="en-US" dirty="0"/>
                        <a:t>patient</a:t>
                      </a:r>
                    </a:p>
                  </a:txBody>
                  <a:tcPr/>
                </a:tc>
                <a:tc>
                  <a:txBody>
                    <a:bodyPr/>
                    <a:lstStyle/>
                    <a:p>
                      <a:pPr algn="ctr"/>
                      <a:r>
                        <a:rPr lang="en-US" dirty="0" err="1"/>
                        <a:t>patient_id</a:t>
                      </a:r>
                      <a:r>
                        <a:rPr lang="en-US" dirty="0"/>
                        <a:t>, </a:t>
                      </a:r>
                      <a:r>
                        <a:rPr lang="en-US" dirty="0" err="1"/>
                        <a:t>patient_name</a:t>
                      </a:r>
                      <a:r>
                        <a:rPr lang="en-US" dirty="0"/>
                        <a:t>, age, </a:t>
                      </a:r>
                      <a:r>
                        <a:rPr lang="en-US" dirty="0" err="1"/>
                        <a:t>required_blood_type</a:t>
                      </a:r>
                      <a:r>
                        <a:rPr lang="en-US" dirty="0"/>
                        <a:t>, </a:t>
                      </a:r>
                      <a:r>
                        <a:rPr lang="en-US" dirty="0" err="1"/>
                        <a:t>hospital_address</a:t>
                      </a:r>
                      <a:r>
                        <a:rPr lang="en-US" dirty="0"/>
                        <a:t>, </a:t>
                      </a:r>
                      <a:r>
                        <a:rPr lang="en-US" dirty="0" err="1"/>
                        <a:t>contact_number</a:t>
                      </a:r>
                      <a:endParaRPr lang="en-US" dirty="0"/>
                    </a:p>
                  </a:txBody>
                  <a:tcPr/>
                </a:tc>
                <a:extLst>
                  <a:ext uri="{0D108BD9-81ED-4DB2-BD59-A6C34878D82A}">
                    <a16:rowId xmlns:a16="http://schemas.microsoft.com/office/drawing/2014/main" val="1007041207"/>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ctrTitle"/>
          </p:nvPr>
        </p:nvSpPr>
        <p:spPr>
          <a:xfrm>
            <a:off x="381000" y="381000"/>
            <a:ext cx="5835162" cy="893885"/>
          </a:xfrm>
        </p:spPr>
        <p:txBody>
          <a:bodyPr/>
          <a:lstStyle/>
          <a:p>
            <a:r>
              <a:rPr lang="en-US" sz="3600" dirty="0"/>
              <a:t>Example table</a:t>
            </a:r>
          </a:p>
        </p:txBody>
      </p:sp>
      <p:sp>
        <p:nvSpPr>
          <p:cNvPr id="3" name="Date Placeholder 2">
            <a:extLst>
              <a:ext uri="{FF2B5EF4-FFF2-40B4-BE49-F238E27FC236}">
                <a16:creationId xmlns:a16="http://schemas.microsoft.com/office/drawing/2014/main" id="{C04B1DEC-01E3-564E-AB68-042280548E74}"/>
              </a:ext>
            </a:extLst>
          </p:cNvPr>
          <p:cNvSpPr>
            <a:spLocks noGrp="1"/>
          </p:cNvSpPr>
          <p:nvPr>
            <p:ph type="dt" sz="half" idx="10"/>
          </p:nvPr>
        </p:nvSpPr>
        <p:spPr>
          <a:xfrm>
            <a:off x="381000" y="6356350"/>
            <a:ext cx="1730829" cy="365125"/>
          </a:xfrm>
        </p:spPr>
        <p:txBody>
          <a:bodyPr/>
          <a:lstStyle/>
          <a:p>
            <a:fld id="{F4FADF4D-E5B4-7A4C-B9D2-B49D7EE22714}" type="datetime1">
              <a:rPr lang="en-US" smtClean="0"/>
              <a:pPr/>
              <a:t>11/5/2023</a:t>
            </a:fld>
            <a:endParaRPr lang="en-US" dirty="0"/>
          </a:p>
        </p:txBody>
      </p:sp>
      <p:sp>
        <p:nvSpPr>
          <p:cNvPr id="5" name="Footer Placeholder 4">
            <a:extLst>
              <a:ext uri="{FF2B5EF4-FFF2-40B4-BE49-F238E27FC236}">
                <a16:creationId xmlns:a16="http://schemas.microsoft.com/office/drawing/2014/main" id="{8C503702-AE9F-514C-8035-3C03A5CAD9A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8D8D8CC6-5AA3-F948-9D06-5681F95A5204}"/>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A463316E-88E5-6070-242B-4D91833CBA0D}"/>
              </a:ext>
            </a:extLst>
          </p:cNvPr>
          <p:cNvSpPr>
            <a:spLocks noGrp="1"/>
          </p:cNvSpPr>
          <p:nvPr>
            <p:ph sz="quarter" idx="13"/>
          </p:nvPr>
        </p:nvSpPr>
        <p:spPr>
          <a:xfrm>
            <a:off x="693738" y="1389184"/>
            <a:ext cx="10745787" cy="4967165"/>
          </a:xfrm>
        </p:spPr>
        <p:txBody>
          <a:bodyPr>
            <a:normAutofit/>
          </a:bodyPr>
          <a:lstStyle/>
          <a:p>
            <a:pPr marL="0" indent="0">
              <a:buNone/>
            </a:pPr>
            <a:r>
              <a:rPr lang="en-US" sz="2400" b="1" dirty="0"/>
              <a:t>Doctor table</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Donor table</a:t>
            </a:r>
          </a:p>
          <a:p>
            <a:pPr marL="0" indent="0">
              <a:buNone/>
            </a:pPr>
            <a:endParaRPr lang="en-US" sz="2400" b="1" dirty="0"/>
          </a:p>
          <a:p>
            <a:pPr marL="0" indent="0">
              <a:buNone/>
            </a:pPr>
            <a:endParaRPr lang="en-US" sz="2400" b="1" dirty="0"/>
          </a:p>
          <a:p>
            <a:pPr marL="0" indent="0">
              <a:buNone/>
            </a:pPr>
            <a:endParaRPr lang="en-US" sz="2400" b="1" dirty="0"/>
          </a:p>
        </p:txBody>
      </p:sp>
      <p:graphicFrame>
        <p:nvGraphicFramePr>
          <p:cNvPr id="8" name="Table 7">
            <a:extLst>
              <a:ext uri="{FF2B5EF4-FFF2-40B4-BE49-F238E27FC236}">
                <a16:creationId xmlns:a16="http://schemas.microsoft.com/office/drawing/2014/main" id="{689018BA-4042-8ED3-CD82-AC18536594DF}"/>
              </a:ext>
            </a:extLst>
          </p:cNvPr>
          <p:cNvGraphicFramePr>
            <a:graphicFrameLocks noGrp="1"/>
          </p:cNvGraphicFramePr>
          <p:nvPr>
            <p:extLst>
              <p:ext uri="{D42A27DB-BD31-4B8C-83A1-F6EECF244321}">
                <p14:modId xmlns:p14="http://schemas.microsoft.com/office/powerpoint/2010/main" val="1561044183"/>
              </p:ext>
            </p:extLst>
          </p:nvPr>
        </p:nvGraphicFramePr>
        <p:xfrm>
          <a:off x="693736" y="1976966"/>
          <a:ext cx="11117264" cy="1112520"/>
        </p:xfrm>
        <a:graphic>
          <a:graphicData uri="http://schemas.openxmlformats.org/drawingml/2006/table">
            <a:tbl>
              <a:tblPr firstRow="1" bandRow="1">
                <a:tableStyleId>{21E4AEA4-8DFA-4A89-87EB-49C32662AFE0}</a:tableStyleId>
              </a:tblPr>
              <a:tblGrid>
                <a:gridCol w="2779316">
                  <a:extLst>
                    <a:ext uri="{9D8B030D-6E8A-4147-A177-3AD203B41FA5}">
                      <a16:colId xmlns:a16="http://schemas.microsoft.com/office/drawing/2014/main" val="2801204891"/>
                    </a:ext>
                  </a:extLst>
                </a:gridCol>
                <a:gridCol w="2779316">
                  <a:extLst>
                    <a:ext uri="{9D8B030D-6E8A-4147-A177-3AD203B41FA5}">
                      <a16:colId xmlns:a16="http://schemas.microsoft.com/office/drawing/2014/main" val="1107691604"/>
                    </a:ext>
                  </a:extLst>
                </a:gridCol>
                <a:gridCol w="2779316">
                  <a:extLst>
                    <a:ext uri="{9D8B030D-6E8A-4147-A177-3AD203B41FA5}">
                      <a16:colId xmlns:a16="http://schemas.microsoft.com/office/drawing/2014/main" val="903449331"/>
                    </a:ext>
                  </a:extLst>
                </a:gridCol>
                <a:gridCol w="2779316">
                  <a:extLst>
                    <a:ext uri="{9D8B030D-6E8A-4147-A177-3AD203B41FA5}">
                      <a16:colId xmlns:a16="http://schemas.microsoft.com/office/drawing/2014/main" val="3398449240"/>
                    </a:ext>
                  </a:extLst>
                </a:gridCol>
              </a:tblGrid>
              <a:tr h="370840">
                <a:tc>
                  <a:txBody>
                    <a:bodyPr/>
                    <a:lstStyle/>
                    <a:p>
                      <a:r>
                        <a:rPr lang="en-US" dirty="0" err="1"/>
                        <a:t>doctor_id</a:t>
                      </a:r>
                      <a:endParaRPr lang="en-US" dirty="0"/>
                    </a:p>
                  </a:txBody>
                  <a:tcPr/>
                </a:tc>
                <a:tc>
                  <a:txBody>
                    <a:bodyPr/>
                    <a:lstStyle/>
                    <a:p>
                      <a:r>
                        <a:rPr lang="en-US" dirty="0" err="1"/>
                        <a:t>doctor_name</a:t>
                      </a:r>
                      <a:endParaRPr lang="en-US" dirty="0"/>
                    </a:p>
                  </a:txBody>
                  <a:tcPr/>
                </a:tc>
                <a:tc>
                  <a:txBody>
                    <a:bodyPr/>
                    <a:lstStyle/>
                    <a:p>
                      <a:r>
                        <a:rPr lang="en-US" dirty="0"/>
                        <a:t>specialization</a:t>
                      </a:r>
                    </a:p>
                  </a:txBody>
                  <a:tcPr/>
                </a:tc>
                <a:tc>
                  <a:txBody>
                    <a:bodyPr/>
                    <a:lstStyle/>
                    <a:p>
                      <a:r>
                        <a:rPr lang="en-US" dirty="0" err="1"/>
                        <a:t>contact_number</a:t>
                      </a:r>
                      <a:endParaRPr lang="en-US" dirty="0"/>
                    </a:p>
                  </a:txBody>
                  <a:tcPr/>
                </a:tc>
                <a:extLst>
                  <a:ext uri="{0D108BD9-81ED-4DB2-BD59-A6C34878D82A}">
                    <a16:rowId xmlns:a16="http://schemas.microsoft.com/office/drawing/2014/main" val="922508999"/>
                  </a:ext>
                </a:extLst>
              </a:tr>
              <a:tr h="370840">
                <a:tc>
                  <a:txBody>
                    <a:bodyPr/>
                    <a:lstStyle/>
                    <a:p>
                      <a:r>
                        <a:rPr lang="en-US" dirty="0"/>
                        <a:t>1</a:t>
                      </a:r>
                    </a:p>
                  </a:txBody>
                  <a:tcPr/>
                </a:tc>
                <a:tc>
                  <a:txBody>
                    <a:bodyPr/>
                    <a:lstStyle/>
                    <a:p>
                      <a:r>
                        <a:rPr lang="en-US" dirty="0"/>
                        <a:t>Dr Sumit</a:t>
                      </a:r>
                    </a:p>
                  </a:txBody>
                  <a:tcPr/>
                </a:tc>
                <a:tc>
                  <a:txBody>
                    <a:bodyPr/>
                    <a:lstStyle/>
                    <a:p>
                      <a:r>
                        <a:rPr lang="en-US" dirty="0"/>
                        <a:t>01711111111</a:t>
                      </a:r>
                    </a:p>
                  </a:txBody>
                  <a:tcPr/>
                </a:tc>
                <a:tc>
                  <a:txBody>
                    <a:bodyPr/>
                    <a:lstStyle/>
                    <a:p>
                      <a:r>
                        <a:rPr lang="en-US" dirty="0"/>
                        <a:t>Cardiology</a:t>
                      </a:r>
                    </a:p>
                  </a:txBody>
                  <a:tcPr/>
                </a:tc>
                <a:extLst>
                  <a:ext uri="{0D108BD9-81ED-4DB2-BD59-A6C34878D82A}">
                    <a16:rowId xmlns:a16="http://schemas.microsoft.com/office/drawing/2014/main" val="1890689390"/>
                  </a:ext>
                </a:extLst>
              </a:tr>
              <a:tr h="370840">
                <a:tc>
                  <a:txBody>
                    <a:bodyPr/>
                    <a:lstStyle/>
                    <a:p>
                      <a:r>
                        <a:rPr lang="en-US" dirty="0"/>
                        <a:t>2</a:t>
                      </a:r>
                    </a:p>
                  </a:txBody>
                  <a:tcPr/>
                </a:tc>
                <a:tc>
                  <a:txBody>
                    <a:bodyPr/>
                    <a:lstStyle/>
                    <a:p>
                      <a:r>
                        <a:rPr lang="en-US" dirty="0"/>
                        <a:t>Dr Amit</a:t>
                      </a:r>
                    </a:p>
                  </a:txBody>
                  <a:tcPr/>
                </a:tc>
                <a:tc>
                  <a:txBody>
                    <a:bodyPr/>
                    <a:lstStyle/>
                    <a:p>
                      <a:r>
                        <a:rPr lang="en-US" dirty="0"/>
                        <a:t>01722222222</a:t>
                      </a:r>
                    </a:p>
                  </a:txBody>
                  <a:tcPr/>
                </a:tc>
                <a:tc>
                  <a:txBody>
                    <a:bodyPr/>
                    <a:lstStyle/>
                    <a:p>
                      <a:r>
                        <a:rPr lang="en-US" dirty="0"/>
                        <a:t>Neurology</a:t>
                      </a:r>
                    </a:p>
                  </a:txBody>
                  <a:tcPr/>
                </a:tc>
                <a:extLst>
                  <a:ext uri="{0D108BD9-81ED-4DB2-BD59-A6C34878D82A}">
                    <a16:rowId xmlns:a16="http://schemas.microsoft.com/office/drawing/2014/main" val="2033847184"/>
                  </a:ext>
                </a:extLst>
              </a:tr>
            </a:tbl>
          </a:graphicData>
        </a:graphic>
      </p:graphicFrame>
      <p:graphicFrame>
        <p:nvGraphicFramePr>
          <p:cNvPr id="9" name="Table 8">
            <a:extLst>
              <a:ext uri="{FF2B5EF4-FFF2-40B4-BE49-F238E27FC236}">
                <a16:creationId xmlns:a16="http://schemas.microsoft.com/office/drawing/2014/main" id="{C126CF9D-58AC-44DE-55B6-FF4656DEF2ED}"/>
              </a:ext>
            </a:extLst>
          </p:cNvPr>
          <p:cNvGraphicFramePr>
            <a:graphicFrameLocks noGrp="1"/>
          </p:cNvGraphicFramePr>
          <p:nvPr>
            <p:extLst>
              <p:ext uri="{D42A27DB-BD31-4B8C-83A1-F6EECF244321}">
                <p14:modId xmlns:p14="http://schemas.microsoft.com/office/powerpoint/2010/main" val="1555958518"/>
              </p:ext>
            </p:extLst>
          </p:nvPr>
        </p:nvGraphicFramePr>
        <p:xfrm>
          <a:off x="693736" y="3768515"/>
          <a:ext cx="11117260" cy="1920240"/>
        </p:xfrm>
        <a:graphic>
          <a:graphicData uri="http://schemas.openxmlformats.org/drawingml/2006/table">
            <a:tbl>
              <a:tblPr firstRow="1" bandRow="1">
                <a:tableStyleId>{21E4AEA4-8DFA-4A89-87EB-49C32662AFE0}</a:tableStyleId>
              </a:tblPr>
              <a:tblGrid>
                <a:gridCol w="1111726">
                  <a:extLst>
                    <a:ext uri="{9D8B030D-6E8A-4147-A177-3AD203B41FA5}">
                      <a16:colId xmlns:a16="http://schemas.microsoft.com/office/drawing/2014/main" val="4242312526"/>
                    </a:ext>
                  </a:extLst>
                </a:gridCol>
                <a:gridCol w="1111726">
                  <a:extLst>
                    <a:ext uri="{9D8B030D-6E8A-4147-A177-3AD203B41FA5}">
                      <a16:colId xmlns:a16="http://schemas.microsoft.com/office/drawing/2014/main" val="4100733317"/>
                    </a:ext>
                  </a:extLst>
                </a:gridCol>
                <a:gridCol w="1111726">
                  <a:extLst>
                    <a:ext uri="{9D8B030D-6E8A-4147-A177-3AD203B41FA5}">
                      <a16:colId xmlns:a16="http://schemas.microsoft.com/office/drawing/2014/main" val="2649191330"/>
                    </a:ext>
                  </a:extLst>
                </a:gridCol>
                <a:gridCol w="1111726">
                  <a:extLst>
                    <a:ext uri="{9D8B030D-6E8A-4147-A177-3AD203B41FA5}">
                      <a16:colId xmlns:a16="http://schemas.microsoft.com/office/drawing/2014/main" val="3504211276"/>
                    </a:ext>
                  </a:extLst>
                </a:gridCol>
                <a:gridCol w="1111726">
                  <a:extLst>
                    <a:ext uri="{9D8B030D-6E8A-4147-A177-3AD203B41FA5}">
                      <a16:colId xmlns:a16="http://schemas.microsoft.com/office/drawing/2014/main" val="139381401"/>
                    </a:ext>
                  </a:extLst>
                </a:gridCol>
                <a:gridCol w="1111726">
                  <a:extLst>
                    <a:ext uri="{9D8B030D-6E8A-4147-A177-3AD203B41FA5}">
                      <a16:colId xmlns:a16="http://schemas.microsoft.com/office/drawing/2014/main" val="4010291875"/>
                    </a:ext>
                  </a:extLst>
                </a:gridCol>
                <a:gridCol w="1111726">
                  <a:extLst>
                    <a:ext uri="{9D8B030D-6E8A-4147-A177-3AD203B41FA5}">
                      <a16:colId xmlns:a16="http://schemas.microsoft.com/office/drawing/2014/main" val="1510525454"/>
                    </a:ext>
                  </a:extLst>
                </a:gridCol>
                <a:gridCol w="1111726">
                  <a:extLst>
                    <a:ext uri="{9D8B030D-6E8A-4147-A177-3AD203B41FA5}">
                      <a16:colId xmlns:a16="http://schemas.microsoft.com/office/drawing/2014/main" val="789095845"/>
                    </a:ext>
                  </a:extLst>
                </a:gridCol>
                <a:gridCol w="1111726">
                  <a:extLst>
                    <a:ext uri="{9D8B030D-6E8A-4147-A177-3AD203B41FA5}">
                      <a16:colId xmlns:a16="http://schemas.microsoft.com/office/drawing/2014/main" val="1036740470"/>
                    </a:ext>
                  </a:extLst>
                </a:gridCol>
                <a:gridCol w="1111726">
                  <a:extLst>
                    <a:ext uri="{9D8B030D-6E8A-4147-A177-3AD203B41FA5}">
                      <a16:colId xmlns:a16="http://schemas.microsoft.com/office/drawing/2014/main" val="1450711880"/>
                    </a:ext>
                  </a:extLst>
                </a:gridCol>
              </a:tblGrid>
              <a:tr h="370840">
                <a:tc>
                  <a:txBody>
                    <a:bodyPr/>
                    <a:lstStyle/>
                    <a:p>
                      <a:r>
                        <a:rPr lang="en-US" dirty="0" err="1"/>
                        <a:t>donor_id</a:t>
                      </a:r>
                      <a:endParaRPr lang="en-US" dirty="0"/>
                    </a:p>
                  </a:txBody>
                  <a:tcPr/>
                </a:tc>
                <a:tc>
                  <a:txBody>
                    <a:bodyPr/>
                    <a:lstStyle/>
                    <a:p>
                      <a:r>
                        <a:rPr lang="en-US" dirty="0" err="1"/>
                        <a:t>donor_name</a:t>
                      </a:r>
                      <a:endParaRPr lang="en-US" dirty="0"/>
                    </a:p>
                  </a:txBody>
                  <a:tcPr/>
                </a:tc>
                <a:tc>
                  <a:txBody>
                    <a:bodyPr/>
                    <a:lstStyle/>
                    <a:p>
                      <a:r>
                        <a:rPr lang="en-US" dirty="0" err="1"/>
                        <a:t>donor_address</a:t>
                      </a:r>
                      <a:endParaRPr lang="en-US" dirty="0"/>
                    </a:p>
                  </a:txBody>
                  <a:tcPr/>
                </a:tc>
                <a:tc>
                  <a:txBody>
                    <a:bodyPr/>
                    <a:lstStyle/>
                    <a:p>
                      <a:r>
                        <a:rPr lang="en-US" dirty="0"/>
                        <a:t>gender</a:t>
                      </a:r>
                    </a:p>
                  </a:txBody>
                  <a:tcPr/>
                </a:tc>
                <a:tc>
                  <a:txBody>
                    <a:bodyPr/>
                    <a:lstStyle/>
                    <a:p>
                      <a:r>
                        <a:rPr lang="en-US" dirty="0"/>
                        <a:t>age</a:t>
                      </a:r>
                    </a:p>
                  </a:txBody>
                  <a:tcPr/>
                </a:tc>
                <a:tc>
                  <a:txBody>
                    <a:bodyPr/>
                    <a:lstStyle/>
                    <a:p>
                      <a:r>
                        <a:rPr lang="en-US" dirty="0"/>
                        <a:t>weight</a:t>
                      </a:r>
                    </a:p>
                  </a:txBody>
                  <a:tcPr/>
                </a:tc>
                <a:tc>
                  <a:txBody>
                    <a:bodyPr/>
                    <a:lstStyle/>
                    <a:p>
                      <a:r>
                        <a:rPr lang="en-US" dirty="0" err="1"/>
                        <a:t>blood_type</a:t>
                      </a:r>
                      <a:endParaRPr lang="en-US" dirty="0"/>
                    </a:p>
                  </a:txBody>
                  <a:tcPr/>
                </a:tc>
                <a:tc>
                  <a:txBody>
                    <a:bodyPr/>
                    <a:lstStyle/>
                    <a:p>
                      <a:r>
                        <a:rPr lang="en-US" dirty="0" err="1"/>
                        <a:t>blood_pressure</a:t>
                      </a:r>
                      <a:endParaRPr lang="en-US" dirty="0"/>
                    </a:p>
                  </a:txBody>
                  <a:tcPr/>
                </a:tc>
                <a:tc>
                  <a:txBody>
                    <a:bodyPr/>
                    <a:lstStyle/>
                    <a:p>
                      <a:r>
                        <a:rPr lang="en-US" dirty="0" err="1"/>
                        <a:t>contact_number</a:t>
                      </a:r>
                      <a:endParaRPr lang="en-US" dirty="0"/>
                    </a:p>
                  </a:txBody>
                  <a:tcPr/>
                </a:tc>
                <a:tc>
                  <a:txBody>
                    <a:bodyPr/>
                    <a:lstStyle/>
                    <a:p>
                      <a:r>
                        <a:rPr lang="en-US" dirty="0" err="1"/>
                        <a:t>doctor_id</a:t>
                      </a:r>
                      <a:endParaRPr lang="en-US" dirty="0"/>
                    </a:p>
                  </a:txBody>
                  <a:tcPr/>
                </a:tc>
                <a:extLst>
                  <a:ext uri="{0D108BD9-81ED-4DB2-BD59-A6C34878D82A}">
                    <a16:rowId xmlns:a16="http://schemas.microsoft.com/office/drawing/2014/main" val="506768457"/>
                  </a:ext>
                </a:extLst>
              </a:tr>
              <a:tr h="370840">
                <a:tc>
                  <a:txBody>
                    <a:bodyPr/>
                    <a:lstStyle/>
                    <a:p>
                      <a:r>
                        <a:rPr lang="en-US" dirty="0"/>
                        <a:t>1</a:t>
                      </a:r>
                    </a:p>
                  </a:txBody>
                  <a:tcPr/>
                </a:tc>
                <a:tc>
                  <a:txBody>
                    <a:bodyPr/>
                    <a:lstStyle/>
                    <a:p>
                      <a:r>
                        <a:rPr lang="en-US" dirty="0"/>
                        <a:t>Rakib</a:t>
                      </a:r>
                    </a:p>
                  </a:txBody>
                  <a:tcPr/>
                </a:tc>
                <a:tc>
                  <a:txBody>
                    <a:bodyPr/>
                    <a:lstStyle/>
                    <a:p>
                      <a:r>
                        <a:rPr lang="en-US" dirty="0"/>
                        <a:t>Mirpur, Dhaka</a:t>
                      </a:r>
                    </a:p>
                  </a:txBody>
                  <a:tcPr/>
                </a:tc>
                <a:tc>
                  <a:txBody>
                    <a:bodyPr/>
                    <a:lstStyle/>
                    <a:p>
                      <a:r>
                        <a:rPr lang="en-US" dirty="0"/>
                        <a:t>Male</a:t>
                      </a:r>
                    </a:p>
                  </a:txBody>
                  <a:tcPr/>
                </a:tc>
                <a:tc>
                  <a:txBody>
                    <a:bodyPr/>
                    <a:lstStyle/>
                    <a:p>
                      <a:r>
                        <a:rPr lang="en-US" dirty="0"/>
                        <a:t>24</a:t>
                      </a:r>
                    </a:p>
                  </a:txBody>
                  <a:tcPr/>
                </a:tc>
                <a:tc>
                  <a:txBody>
                    <a:bodyPr/>
                    <a:lstStyle/>
                    <a:p>
                      <a:r>
                        <a:rPr lang="en-US" dirty="0"/>
                        <a:t>150 </a:t>
                      </a:r>
                      <a:r>
                        <a:rPr lang="en-US" dirty="0" err="1"/>
                        <a:t>lbs</a:t>
                      </a:r>
                      <a:endParaRPr lang="en-US" dirty="0"/>
                    </a:p>
                  </a:txBody>
                  <a:tcPr/>
                </a:tc>
                <a:tc>
                  <a:txBody>
                    <a:bodyPr/>
                    <a:lstStyle/>
                    <a:p>
                      <a:r>
                        <a:rPr lang="en-US"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120/80</a:t>
                      </a:r>
                    </a:p>
                    <a:p>
                      <a:endParaRPr lang="en-US" dirty="0"/>
                    </a:p>
                  </a:txBody>
                  <a:tcPr/>
                </a:tc>
                <a:tc>
                  <a:txBody>
                    <a:bodyPr/>
                    <a:lstStyle/>
                    <a:p>
                      <a:r>
                        <a:rPr lang="en-US" dirty="0"/>
                        <a:t>01500000001</a:t>
                      </a:r>
                    </a:p>
                  </a:txBody>
                  <a:tcPr/>
                </a:tc>
                <a:tc>
                  <a:txBody>
                    <a:bodyPr/>
                    <a:lstStyle/>
                    <a:p>
                      <a:r>
                        <a:rPr lang="en-US" dirty="0"/>
                        <a:t>1</a:t>
                      </a:r>
                    </a:p>
                  </a:txBody>
                  <a:tcPr/>
                </a:tc>
                <a:extLst>
                  <a:ext uri="{0D108BD9-81ED-4DB2-BD59-A6C34878D82A}">
                    <a16:rowId xmlns:a16="http://schemas.microsoft.com/office/drawing/2014/main" val="3173285524"/>
                  </a:ext>
                </a:extLst>
              </a:tr>
              <a:tr h="370840">
                <a:tc>
                  <a:txBody>
                    <a:bodyPr/>
                    <a:lstStyle/>
                    <a:p>
                      <a:r>
                        <a:rPr lang="en-US" dirty="0"/>
                        <a:t>2</a:t>
                      </a:r>
                    </a:p>
                  </a:txBody>
                  <a:tcPr/>
                </a:tc>
                <a:tc>
                  <a:txBody>
                    <a:bodyPr/>
                    <a:lstStyle/>
                    <a:p>
                      <a:r>
                        <a:rPr lang="en-US" dirty="0" err="1"/>
                        <a:t>Priom</a:t>
                      </a:r>
                      <a:endParaRPr lang="en-US" dirty="0"/>
                    </a:p>
                  </a:txBody>
                  <a:tcPr/>
                </a:tc>
                <a:tc>
                  <a:txBody>
                    <a:bodyPr/>
                    <a:lstStyle/>
                    <a:p>
                      <a:r>
                        <a:rPr lang="en-US" dirty="0" err="1"/>
                        <a:t>Gopibagh</a:t>
                      </a:r>
                      <a:r>
                        <a:rPr lang="en-US" dirty="0"/>
                        <a:t>, Dhaka</a:t>
                      </a:r>
                    </a:p>
                  </a:txBody>
                  <a:tcPr/>
                </a:tc>
                <a:tc>
                  <a:txBody>
                    <a:bodyPr/>
                    <a:lstStyle/>
                    <a:p>
                      <a:r>
                        <a:rPr lang="en-US" dirty="0"/>
                        <a:t>Male</a:t>
                      </a:r>
                    </a:p>
                  </a:txBody>
                  <a:tcPr/>
                </a:tc>
                <a:tc>
                  <a:txBody>
                    <a:bodyPr/>
                    <a:lstStyle/>
                    <a:p>
                      <a:r>
                        <a:rPr lang="en-US" dirty="0"/>
                        <a:t>24</a:t>
                      </a:r>
                    </a:p>
                  </a:txBody>
                  <a:tcPr/>
                </a:tc>
                <a:tc>
                  <a:txBody>
                    <a:bodyPr/>
                    <a:lstStyle/>
                    <a:p>
                      <a:r>
                        <a:rPr lang="en-US" dirty="0"/>
                        <a:t>188 </a:t>
                      </a:r>
                      <a:r>
                        <a:rPr lang="en-US" dirty="0" err="1"/>
                        <a:t>lbs</a:t>
                      </a:r>
                      <a:endParaRPr lang="en-US" dirty="0"/>
                    </a:p>
                  </a:txBody>
                  <a:tcPr/>
                </a:tc>
                <a:tc>
                  <a:txBody>
                    <a:bodyPr/>
                    <a:lstStyle/>
                    <a:p>
                      <a:r>
                        <a:rPr lang="en-US"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130/90</a:t>
                      </a:r>
                    </a:p>
                    <a:p>
                      <a:endParaRPr lang="en-US" dirty="0"/>
                    </a:p>
                  </a:txBody>
                  <a:tcPr/>
                </a:tc>
                <a:tc>
                  <a:txBody>
                    <a:bodyPr/>
                    <a:lstStyle/>
                    <a:p>
                      <a:r>
                        <a:rPr lang="en-US" dirty="0"/>
                        <a:t>01500000002</a:t>
                      </a:r>
                    </a:p>
                  </a:txBody>
                  <a:tcPr/>
                </a:tc>
                <a:tc>
                  <a:txBody>
                    <a:bodyPr/>
                    <a:lstStyle/>
                    <a:p>
                      <a:r>
                        <a:rPr lang="en-US" dirty="0"/>
                        <a:t>2</a:t>
                      </a:r>
                    </a:p>
                  </a:txBody>
                  <a:tcPr/>
                </a:tc>
                <a:extLst>
                  <a:ext uri="{0D108BD9-81ED-4DB2-BD59-A6C34878D82A}">
                    <a16:rowId xmlns:a16="http://schemas.microsoft.com/office/drawing/2014/main" val="3674007516"/>
                  </a:ext>
                </a:extLst>
              </a:tr>
            </a:tbl>
          </a:graphicData>
        </a:graphic>
      </p:graphicFrame>
    </p:spTree>
    <p:extLst>
      <p:ext uri="{BB962C8B-B14F-4D97-AF65-F5344CB8AC3E}">
        <p14:creationId xmlns:p14="http://schemas.microsoft.com/office/powerpoint/2010/main" val="80986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ctrTitle"/>
          </p:nvPr>
        </p:nvSpPr>
        <p:spPr>
          <a:xfrm>
            <a:off x="381000" y="381000"/>
            <a:ext cx="5835162" cy="893885"/>
          </a:xfrm>
        </p:spPr>
        <p:txBody>
          <a:bodyPr/>
          <a:lstStyle/>
          <a:p>
            <a:r>
              <a:rPr lang="en-US" sz="3600" dirty="0"/>
              <a:t>Example table</a:t>
            </a:r>
          </a:p>
        </p:txBody>
      </p:sp>
      <p:sp>
        <p:nvSpPr>
          <p:cNvPr id="3" name="Date Placeholder 2">
            <a:extLst>
              <a:ext uri="{FF2B5EF4-FFF2-40B4-BE49-F238E27FC236}">
                <a16:creationId xmlns:a16="http://schemas.microsoft.com/office/drawing/2014/main" id="{C04B1DEC-01E3-564E-AB68-042280548E74}"/>
              </a:ext>
            </a:extLst>
          </p:cNvPr>
          <p:cNvSpPr>
            <a:spLocks noGrp="1"/>
          </p:cNvSpPr>
          <p:nvPr>
            <p:ph type="dt" sz="half" idx="10"/>
          </p:nvPr>
        </p:nvSpPr>
        <p:spPr>
          <a:xfrm>
            <a:off x="381000" y="6356350"/>
            <a:ext cx="1730829" cy="365125"/>
          </a:xfrm>
        </p:spPr>
        <p:txBody>
          <a:bodyPr/>
          <a:lstStyle/>
          <a:p>
            <a:fld id="{F4FADF4D-E5B4-7A4C-B9D2-B49D7EE22714}" type="datetime1">
              <a:rPr lang="en-US" smtClean="0"/>
              <a:pPr/>
              <a:t>11/5/2023</a:t>
            </a:fld>
            <a:endParaRPr lang="en-US" dirty="0"/>
          </a:p>
        </p:txBody>
      </p:sp>
      <p:sp>
        <p:nvSpPr>
          <p:cNvPr id="5" name="Footer Placeholder 4">
            <a:extLst>
              <a:ext uri="{FF2B5EF4-FFF2-40B4-BE49-F238E27FC236}">
                <a16:creationId xmlns:a16="http://schemas.microsoft.com/office/drawing/2014/main" id="{8C503702-AE9F-514C-8035-3C03A5CAD9A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8D8D8CC6-5AA3-F948-9D06-5681F95A5204}"/>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7</a:t>
            </a:fld>
            <a:endParaRPr lang="en-US" dirty="0"/>
          </a:p>
        </p:txBody>
      </p:sp>
      <p:sp>
        <p:nvSpPr>
          <p:cNvPr id="7" name="Content Placeholder 6">
            <a:extLst>
              <a:ext uri="{FF2B5EF4-FFF2-40B4-BE49-F238E27FC236}">
                <a16:creationId xmlns:a16="http://schemas.microsoft.com/office/drawing/2014/main" id="{A463316E-88E5-6070-242B-4D91833CBA0D}"/>
              </a:ext>
            </a:extLst>
          </p:cNvPr>
          <p:cNvSpPr>
            <a:spLocks noGrp="1"/>
          </p:cNvSpPr>
          <p:nvPr>
            <p:ph sz="quarter" idx="13"/>
          </p:nvPr>
        </p:nvSpPr>
        <p:spPr>
          <a:xfrm>
            <a:off x="693738" y="1389184"/>
            <a:ext cx="10745787" cy="4967165"/>
          </a:xfrm>
        </p:spPr>
        <p:txBody>
          <a:bodyPr>
            <a:normAutofit/>
          </a:bodyPr>
          <a:lstStyle/>
          <a:p>
            <a:pPr marL="0" indent="0">
              <a:buNone/>
            </a:pPr>
            <a:r>
              <a:rPr lang="en-US" sz="2400" b="1" dirty="0" err="1"/>
              <a:t>Blood_bank</a:t>
            </a:r>
            <a:r>
              <a:rPr lang="en-US" sz="2400" b="1" dirty="0"/>
              <a:t> table</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err="1"/>
              <a:t>Blood_donation</a:t>
            </a:r>
            <a:r>
              <a:rPr lang="en-US" sz="2400" b="1" dirty="0"/>
              <a:t> table</a:t>
            </a:r>
          </a:p>
          <a:p>
            <a:pPr marL="0" indent="0">
              <a:buNone/>
            </a:pPr>
            <a:endParaRPr lang="en-US" sz="2400" b="1" dirty="0"/>
          </a:p>
          <a:p>
            <a:pPr marL="0" indent="0">
              <a:buNone/>
            </a:pPr>
            <a:endParaRPr lang="en-US" sz="2400" b="1" dirty="0"/>
          </a:p>
          <a:p>
            <a:pPr marL="0" indent="0">
              <a:buNone/>
            </a:pPr>
            <a:endParaRPr lang="en-US" sz="2400" b="1" dirty="0"/>
          </a:p>
        </p:txBody>
      </p:sp>
      <p:graphicFrame>
        <p:nvGraphicFramePr>
          <p:cNvPr id="8" name="Table 7">
            <a:extLst>
              <a:ext uri="{FF2B5EF4-FFF2-40B4-BE49-F238E27FC236}">
                <a16:creationId xmlns:a16="http://schemas.microsoft.com/office/drawing/2014/main" id="{689018BA-4042-8ED3-CD82-AC18536594DF}"/>
              </a:ext>
            </a:extLst>
          </p:cNvPr>
          <p:cNvGraphicFramePr>
            <a:graphicFrameLocks noGrp="1"/>
          </p:cNvGraphicFramePr>
          <p:nvPr>
            <p:extLst>
              <p:ext uri="{D42A27DB-BD31-4B8C-83A1-F6EECF244321}">
                <p14:modId xmlns:p14="http://schemas.microsoft.com/office/powerpoint/2010/main" val="185050320"/>
              </p:ext>
            </p:extLst>
          </p:nvPr>
        </p:nvGraphicFramePr>
        <p:xfrm>
          <a:off x="693736" y="1976966"/>
          <a:ext cx="11117264" cy="1112520"/>
        </p:xfrm>
        <a:graphic>
          <a:graphicData uri="http://schemas.openxmlformats.org/drawingml/2006/table">
            <a:tbl>
              <a:tblPr firstRow="1" bandRow="1">
                <a:tableStyleId>{21E4AEA4-8DFA-4A89-87EB-49C32662AFE0}</a:tableStyleId>
              </a:tblPr>
              <a:tblGrid>
                <a:gridCol w="3645122">
                  <a:extLst>
                    <a:ext uri="{9D8B030D-6E8A-4147-A177-3AD203B41FA5}">
                      <a16:colId xmlns:a16="http://schemas.microsoft.com/office/drawing/2014/main" val="2801204891"/>
                    </a:ext>
                  </a:extLst>
                </a:gridCol>
                <a:gridCol w="3645122">
                  <a:extLst>
                    <a:ext uri="{9D8B030D-6E8A-4147-A177-3AD203B41FA5}">
                      <a16:colId xmlns:a16="http://schemas.microsoft.com/office/drawing/2014/main" val="1107691604"/>
                    </a:ext>
                  </a:extLst>
                </a:gridCol>
                <a:gridCol w="3827020">
                  <a:extLst>
                    <a:ext uri="{9D8B030D-6E8A-4147-A177-3AD203B41FA5}">
                      <a16:colId xmlns:a16="http://schemas.microsoft.com/office/drawing/2014/main" val="903449331"/>
                    </a:ext>
                  </a:extLst>
                </a:gridCol>
              </a:tblGrid>
              <a:tr h="370840">
                <a:tc>
                  <a:txBody>
                    <a:bodyPr/>
                    <a:lstStyle/>
                    <a:p>
                      <a:r>
                        <a:rPr lang="en-US" dirty="0" err="1"/>
                        <a:t>blood_bank_id</a:t>
                      </a:r>
                      <a:endParaRPr lang="en-US" dirty="0"/>
                    </a:p>
                  </a:txBody>
                  <a:tcPr/>
                </a:tc>
                <a:tc>
                  <a:txBody>
                    <a:bodyPr/>
                    <a:lstStyle/>
                    <a:p>
                      <a:r>
                        <a:rPr lang="en-US" dirty="0" err="1"/>
                        <a:t>blood_bank_name</a:t>
                      </a:r>
                      <a:endParaRPr lang="en-US" dirty="0"/>
                    </a:p>
                  </a:txBody>
                  <a:tcPr/>
                </a:tc>
                <a:tc>
                  <a:txBody>
                    <a:bodyPr/>
                    <a:lstStyle/>
                    <a:p>
                      <a:r>
                        <a:rPr lang="en-US" dirty="0" err="1"/>
                        <a:t>blood_bank_address</a:t>
                      </a:r>
                      <a:endParaRPr lang="en-US" dirty="0"/>
                    </a:p>
                  </a:txBody>
                  <a:tcPr/>
                </a:tc>
                <a:extLst>
                  <a:ext uri="{0D108BD9-81ED-4DB2-BD59-A6C34878D82A}">
                    <a16:rowId xmlns:a16="http://schemas.microsoft.com/office/drawing/2014/main" val="922508999"/>
                  </a:ext>
                </a:extLst>
              </a:tr>
              <a:tr h="370840">
                <a:tc>
                  <a:txBody>
                    <a:bodyPr/>
                    <a:lstStyle/>
                    <a:p>
                      <a:r>
                        <a:rPr lang="en-US" dirty="0"/>
                        <a:t>1</a:t>
                      </a:r>
                    </a:p>
                  </a:txBody>
                  <a:tcPr/>
                </a:tc>
                <a:tc>
                  <a:txBody>
                    <a:bodyPr/>
                    <a:lstStyle/>
                    <a:p>
                      <a:r>
                        <a:rPr lang="en-US" dirty="0"/>
                        <a:t>KUET Medical</a:t>
                      </a:r>
                    </a:p>
                  </a:txBody>
                  <a:tcPr/>
                </a:tc>
                <a:tc>
                  <a:txBody>
                    <a:bodyPr/>
                    <a:lstStyle/>
                    <a:p>
                      <a:r>
                        <a:rPr lang="en-US" dirty="0"/>
                        <a:t>KUET, Khulna</a:t>
                      </a:r>
                    </a:p>
                  </a:txBody>
                  <a:tcPr/>
                </a:tc>
                <a:extLst>
                  <a:ext uri="{0D108BD9-81ED-4DB2-BD59-A6C34878D82A}">
                    <a16:rowId xmlns:a16="http://schemas.microsoft.com/office/drawing/2014/main" val="1890689390"/>
                  </a:ext>
                </a:extLst>
              </a:tr>
              <a:tr h="370840">
                <a:tc>
                  <a:txBody>
                    <a:bodyPr/>
                    <a:lstStyle/>
                    <a:p>
                      <a:r>
                        <a:rPr lang="en-US" dirty="0"/>
                        <a:t>2</a:t>
                      </a:r>
                    </a:p>
                  </a:txBody>
                  <a:tcPr/>
                </a:tc>
                <a:tc>
                  <a:txBody>
                    <a:bodyPr/>
                    <a:lstStyle/>
                    <a:p>
                      <a:r>
                        <a:rPr lang="en-US" dirty="0"/>
                        <a:t>Khulna Medical</a:t>
                      </a:r>
                    </a:p>
                  </a:txBody>
                  <a:tcPr/>
                </a:tc>
                <a:tc>
                  <a:txBody>
                    <a:bodyPr/>
                    <a:lstStyle/>
                    <a:p>
                      <a:r>
                        <a:rPr lang="en-US" dirty="0"/>
                        <a:t>Khulna</a:t>
                      </a:r>
                    </a:p>
                  </a:txBody>
                  <a:tcPr/>
                </a:tc>
                <a:extLst>
                  <a:ext uri="{0D108BD9-81ED-4DB2-BD59-A6C34878D82A}">
                    <a16:rowId xmlns:a16="http://schemas.microsoft.com/office/drawing/2014/main" val="2033847184"/>
                  </a:ext>
                </a:extLst>
              </a:tr>
            </a:tbl>
          </a:graphicData>
        </a:graphic>
      </p:graphicFrame>
      <p:graphicFrame>
        <p:nvGraphicFramePr>
          <p:cNvPr id="9" name="Table 8">
            <a:extLst>
              <a:ext uri="{FF2B5EF4-FFF2-40B4-BE49-F238E27FC236}">
                <a16:creationId xmlns:a16="http://schemas.microsoft.com/office/drawing/2014/main" id="{C126CF9D-58AC-44DE-55B6-FF4656DEF2ED}"/>
              </a:ext>
            </a:extLst>
          </p:cNvPr>
          <p:cNvGraphicFramePr>
            <a:graphicFrameLocks noGrp="1"/>
          </p:cNvGraphicFramePr>
          <p:nvPr>
            <p:extLst>
              <p:ext uri="{D42A27DB-BD31-4B8C-83A1-F6EECF244321}">
                <p14:modId xmlns:p14="http://schemas.microsoft.com/office/powerpoint/2010/main" val="2545728960"/>
              </p:ext>
            </p:extLst>
          </p:nvPr>
        </p:nvGraphicFramePr>
        <p:xfrm>
          <a:off x="693735" y="3768515"/>
          <a:ext cx="11117264" cy="1112520"/>
        </p:xfrm>
        <a:graphic>
          <a:graphicData uri="http://schemas.openxmlformats.org/drawingml/2006/table">
            <a:tbl>
              <a:tblPr firstRow="1" bandRow="1">
                <a:tableStyleId>{21E4AEA4-8DFA-4A89-87EB-49C32662AFE0}</a:tableStyleId>
              </a:tblPr>
              <a:tblGrid>
                <a:gridCol w="2779316">
                  <a:extLst>
                    <a:ext uri="{9D8B030D-6E8A-4147-A177-3AD203B41FA5}">
                      <a16:colId xmlns:a16="http://schemas.microsoft.com/office/drawing/2014/main" val="4242312526"/>
                    </a:ext>
                  </a:extLst>
                </a:gridCol>
                <a:gridCol w="2779316">
                  <a:extLst>
                    <a:ext uri="{9D8B030D-6E8A-4147-A177-3AD203B41FA5}">
                      <a16:colId xmlns:a16="http://schemas.microsoft.com/office/drawing/2014/main" val="4100733317"/>
                    </a:ext>
                  </a:extLst>
                </a:gridCol>
                <a:gridCol w="2779316">
                  <a:extLst>
                    <a:ext uri="{9D8B030D-6E8A-4147-A177-3AD203B41FA5}">
                      <a16:colId xmlns:a16="http://schemas.microsoft.com/office/drawing/2014/main" val="2649191330"/>
                    </a:ext>
                  </a:extLst>
                </a:gridCol>
                <a:gridCol w="2779316">
                  <a:extLst>
                    <a:ext uri="{9D8B030D-6E8A-4147-A177-3AD203B41FA5}">
                      <a16:colId xmlns:a16="http://schemas.microsoft.com/office/drawing/2014/main" val="3504211276"/>
                    </a:ext>
                  </a:extLst>
                </a:gridCol>
              </a:tblGrid>
              <a:tr h="370840">
                <a:tc>
                  <a:txBody>
                    <a:bodyPr/>
                    <a:lstStyle/>
                    <a:p>
                      <a:r>
                        <a:rPr lang="en-US" dirty="0" err="1"/>
                        <a:t>blood_type</a:t>
                      </a:r>
                      <a:endParaRPr lang="en-US" dirty="0"/>
                    </a:p>
                  </a:txBody>
                  <a:tcPr/>
                </a:tc>
                <a:tc>
                  <a:txBody>
                    <a:bodyPr/>
                    <a:lstStyle/>
                    <a:p>
                      <a:r>
                        <a:rPr lang="en-US" dirty="0" err="1"/>
                        <a:t>expiration_date</a:t>
                      </a:r>
                      <a:endParaRPr lang="en-US" dirty="0"/>
                    </a:p>
                  </a:txBody>
                  <a:tcPr/>
                </a:tc>
                <a:tc>
                  <a:txBody>
                    <a:bodyPr/>
                    <a:lstStyle/>
                    <a:p>
                      <a:r>
                        <a:rPr lang="en-US" dirty="0" err="1"/>
                        <a:t>donor_id</a:t>
                      </a:r>
                      <a:endParaRPr lang="en-US" dirty="0"/>
                    </a:p>
                  </a:txBody>
                  <a:tcPr/>
                </a:tc>
                <a:tc>
                  <a:txBody>
                    <a:bodyPr/>
                    <a:lstStyle/>
                    <a:p>
                      <a:r>
                        <a:rPr lang="en-US" dirty="0" err="1"/>
                        <a:t>Blood_bank_id</a:t>
                      </a:r>
                      <a:endParaRPr lang="en-US" dirty="0"/>
                    </a:p>
                  </a:txBody>
                  <a:tcPr/>
                </a:tc>
                <a:extLst>
                  <a:ext uri="{0D108BD9-81ED-4DB2-BD59-A6C34878D82A}">
                    <a16:rowId xmlns:a16="http://schemas.microsoft.com/office/drawing/2014/main" val="506768457"/>
                  </a:ext>
                </a:extLst>
              </a:tr>
              <a:tr h="370840">
                <a:tc>
                  <a:txBody>
                    <a:bodyPr/>
                    <a:lstStyle/>
                    <a:p>
                      <a:r>
                        <a:rPr lang="en-US" dirty="0"/>
                        <a:t>A+</a:t>
                      </a:r>
                    </a:p>
                  </a:txBody>
                  <a:tcPr/>
                </a:tc>
                <a:tc>
                  <a:txBody>
                    <a:bodyPr/>
                    <a:lstStyle/>
                    <a:p>
                      <a:r>
                        <a:rPr lang="en-US" dirty="0"/>
                        <a:t>06-NOV-23</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173285524"/>
                  </a:ext>
                </a:extLst>
              </a:tr>
              <a:tr h="370840">
                <a:tc>
                  <a:txBody>
                    <a:bodyPr/>
                    <a:lstStyle/>
                    <a:p>
                      <a:r>
                        <a:rPr lang="en-US" dirty="0"/>
                        <a:t>B+</a:t>
                      </a:r>
                    </a:p>
                  </a:txBody>
                  <a:tcPr/>
                </a:tc>
                <a:tc>
                  <a:txBody>
                    <a:bodyPr/>
                    <a:lstStyle/>
                    <a:p>
                      <a:r>
                        <a:rPr lang="en-US" dirty="0"/>
                        <a:t>06-NOV-23</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674007516"/>
                  </a:ext>
                </a:extLst>
              </a:tr>
            </a:tbl>
          </a:graphicData>
        </a:graphic>
      </p:graphicFrame>
    </p:spTree>
    <p:extLst>
      <p:ext uri="{BB962C8B-B14F-4D97-AF65-F5344CB8AC3E}">
        <p14:creationId xmlns:p14="http://schemas.microsoft.com/office/powerpoint/2010/main" val="167167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ctrTitle"/>
          </p:nvPr>
        </p:nvSpPr>
        <p:spPr>
          <a:xfrm>
            <a:off x="381000" y="381000"/>
            <a:ext cx="5835162" cy="893885"/>
          </a:xfrm>
        </p:spPr>
        <p:txBody>
          <a:bodyPr/>
          <a:lstStyle/>
          <a:p>
            <a:r>
              <a:rPr lang="en-US" sz="3600" dirty="0"/>
              <a:t>Example table</a:t>
            </a:r>
          </a:p>
        </p:txBody>
      </p:sp>
      <p:sp>
        <p:nvSpPr>
          <p:cNvPr id="3" name="Date Placeholder 2">
            <a:extLst>
              <a:ext uri="{FF2B5EF4-FFF2-40B4-BE49-F238E27FC236}">
                <a16:creationId xmlns:a16="http://schemas.microsoft.com/office/drawing/2014/main" id="{C04B1DEC-01E3-564E-AB68-042280548E74}"/>
              </a:ext>
            </a:extLst>
          </p:cNvPr>
          <p:cNvSpPr>
            <a:spLocks noGrp="1"/>
          </p:cNvSpPr>
          <p:nvPr>
            <p:ph type="dt" sz="half" idx="10"/>
          </p:nvPr>
        </p:nvSpPr>
        <p:spPr>
          <a:xfrm>
            <a:off x="381000" y="6356350"/>
            <a:ext cx="1730829" cy="365125"/>
          </a:xfrm>
        </p:spPr>
        <p:txBody>
          <a:bodyPr/>
          <a:lstStyle/>
          <a:p>
            <a:fld id="{F4FADF4D-E5B4-7A4C-B9D2-B49D7EE22714}" type="datetime1">
              <a:rPr lang="en-US" smtClean="0"/>
              <a:pPr/>
              <a:t>11/5/2023</a:t>
            </a:fld>
            <a:endParaRPr lang="en-US" dirty="0"/>
          </a:p>
        </p:txBody>
      </p:sp>
      <p:sp>
        <p:nvSpPr>
          <p:cNvPr id="5" name="Footer Placeholder 4">
            <a:extLst>
              <a:ext uri="{FF2B5EF4-FFF2-40B4-BE49-F238E27FC236}">
                <a16:creationId xmlns:a16="http://schemas.microsoft.com/office/drawing/2014/main" id="{8C503702-AE9F-514C-8035-3C03A5CAD9A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8D8D8CC6-5AA3-F948-9D06-5681F95A5204}"/>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A463316E-88E5-6070-242B-4D91833CBA0D}"/>
              </a:ext>
            </a:extLst>
          </p:cNvPr>
          <p:cNvSpPr>
            <a:spLocks noGrp="1"/>
          </p:cNvSpPr>
          <p:nvPr>
            <p:ph sz="quarter" idx="13"/>
          </p:nvPr>
        </p:nvSpPr>
        <p:spPr>
          <a:xfrm>
            <a:off x="693738" y="1389184"/>
            <a:ext cx="10745787" cy="4967165"/>
          </a:xfrm>
        </p:spPr>
        <p:txBody>
          <a:bodyPr>
            <a:normAutofit/>
          </a:bodyPr>
          <a:lstStyle/>
          <a:p>
            <a:pPr marL="0" indent="0">
              <a:buNone/>
            </a:pPr>
            <a:endParaRPr lang="en-US" sz="2400" b="1" dirty="0"/>
          </a:p>
          <a:p>
            <a:pPr marL="0" indent="0">
              <a:buNone/>
            </a:pPr>
            <a:r>
              <a:rPr lang="en-US" sz="2400" b="1" dirty="0"/>
              <a:t>Patient table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p:txBody>
      </p:sp>
      <p:graphicFrame>
        <p:nvGraphicFramePr>
          <p:cNvPr id="4" name="Table 3">
            <a:extLst>
              <a:ext uri="{FF2B5EF4-FFF2-40B4-BE49-F238E27FC236}">
                <a16:creationId xmlns:a16="http://schemas.microsoft.com/office/drawing/2014/main" id="{BFC382E2-6644-237D-5E8D-E9469513EC39}"/>
              </a:ext>
            </a:extLst>
          </p:cNvPr>
          <p:cNvGraphicFramePr>
            <a:graphicFrameLocks noGrp="1"/>
          </p:cNvGraphicFramePr>
          <p:nvPr>
            <p:extLst>
              <p:ext uri="{D42A27DB-BD31-4B8C-83A1-F6EECF244321}">
                <p14:modId xmlns:p14="http://schemas.microsoft.com/office/powerpoint/2010/main" val="3451105928"/>
              </p:ext>
            </p:extLst>
          </p:nvPr>
        </p:nvGraphicFramePr>
        <p:xfrm>
          <a:off x="381000" y="2451750"/>
          <a:ext cx="11430000" cy="1483360"/>
        </p:xfrm>
        <a:graphic>
          <a:graphicData uri="http://schemas.openxmlformats.org/drawingml/2006/table">
            <a:tbl>
              <a:tblPr firstRow="1" bandRow="1">
                <a:tableStyleId>{21E4AEA4-8DFA-4A89-87EB-49C32662AFE0}</a:tableStyleId>
              </a:tblPr>
              <a:tblGrid>
                <a:gridCol w="1905000">
                  <a:extLst>
                    <a:ext uri="{9D8B030D-6E8A-4147-A177-3AD203B41FA5}">
                      <a16:colId xmlns:a16="http://schemas.microsoft.com/office/drawing/2014/main" val="2137690959"/>
                    </a:ext>
                  </a:extLst>
                </a:gridCol>
                <a:gridCol w="1905000">
                  <a:extLst>
                    <a:ext uri="{9D8B030D-6E8A-4147-A177-3AD203B41FA5}">
                      <a16:colId xmlns:a16="http://schemas.microsoft.com/office/drawing/2014/main" val="3671781678"/>
                    </a:ext>
                  </a:extLst>
                </a:gridCol>
                <a:gridCol w="1524000">
                  <a:extLst>
                    <a:ext uri="{9D8B030D-6E8A-4147-A177-3AD203B41FA5}">
                      <a16:colId xmlns:a16="http://schemas.microsoft.com/office/drawing/2014/main" val="1425954805"/>
                    </a:ext>
                  </a:extLst>
                </a:gridCol>
                <a:gridCol w="2286000">
                  <a:extLst>
                    <a:ext uri="{9D8B030D-6E8A-4147-A177-3AD203B41FA5}">
                      <a16:colId xmlns:a16="http://schemas.microsoft.com/office/drawing/2014/main" val="3281058567"/>
                    </a:ext>
                  </a:extLst>
                </a:gridCol>
                <a:gridCol w="1905000">
                  <a:extLst>
                    <a:ext uri="{9D8B030D-6E8A-4147-A177-3AD203B41FA5}">
                      <a16:colId xmlns:a16="http://schemas.microsoft.com/office/drawing/2014/main" val="635263747"/>
                    </a:ext>
                  </a:extLst>
                </a:gridCol>
                <a:gridCol w="1905000">
                  <a:extLst>
                    <a:ext uri="{9D8B030D-6E8A-4147-A177-3AD203B41FA5}">
                      <a16:colId xmlns:a16="http://schemas.microsoft.com/office/drawing/2014/main" val="3092543920"/>
                    </a:ext>
                  </a:extLst>
                </a:gridCol>
              </a:tblGrid>
              <a:tr h="370840">
                <a:tc>
                  <a:txBody>
                    <a:bodyPr/>
                    <a:lstStyle/>
                    <a:p>
                      <a:r>
                        <a:rPr lang="en-US" dirty="0" err="1"/>
                        <a:t>patient_id</a:t>
                      </a:r>
                      <a:endParaRPr lang="en-US" dirty="0"/>
                    </a:p>
                  </a:txBody>
                  <a:tcPr/>
                </a:tc>
                <a:tc>
                  <a:txBody>
                    <a:bodyPr/>
                    <a:lstStyle/>
                    <a:p>
                      <a:r>
                        <a:rPr lang="en-US" dirty="0" err="1"/>
                        <a:t>patient_name</a:t>
                      </a:r>
                      <a:endParaRPr lang="en-US" dirty="0"/>
                    </a:p>
                  </a:txBody>
                  <a:tcPr/>
                </a:tc>
                <a:tc>
                  <a:txBody>
                    <a:bodyPr/>
                    <a:lstStyle/>
                    <a:p>
                      <a:r>
                        <a:rPr lang="en-US" dirty="0"/>
                        <a:t>age</a:t>
                      </a:r>
                    </a:p>
                  </a:txBody>
                  <a:tcPr/>
                </a:tc>
                <a:tc>
                  <a:txBody>
                    <a:bodyPr/>
                    <a:lstStyle/>
                    <a:p>
                      <a:r>
                        <a:rPr lang="en-US" dirty="0" err="1"/>
                        <a:t>required_blood_type</a:t>
                      </a:r>
                      <a:endParaRPr lang="en-US" dirty="0"/>
                    </a:p>
                  </a:txBody>
                  <a:tcPr/>
                </a:tc>
                <a:tc>
                  <a:txBody>
                    <a:bodyPr/>
                    <a:lstStyle/>
                    <a:p>
                      <a:r>
                        <a:rPr lang="en-US" dirty="0" err="1"/>
                        <a:t>hospital_address</a:t>
                      </a:r>
                      <a:endParaRPr lang="en-US" dirty="0"/>
                    </a:p>
                  </a:txBody>
                  <a:tcPr/>
                </a:tc>
                <a:tc>
                  <a:txBody>
                    <a:bodyPr/>
                    <a:lstStyle/>
                    <a:p>
                      <a:r>
                        <a:rPr lang="en-US" dirty="0" err="1"/>
                        <a:t>contact_number</a:t>
                      </a:r>
                      <a:endParaRPr lang="en-US" dirty="0"/>
                    </a:p>
                  </a:txBody>
                  <a:tcPr/>
                </a:tc>
                <a:extLst>
                  <a:ext uri="{0D108BD9-81ED-4DB2-BD59-A6C34878D82A}">
                    <a16:rowId xmlns:a16="http://schemas.microsoft.com/office/drawing/2014/main" val="1751170717"/>
                  </a:ext>
                </a:extLst>
              </a:tr>
              <a:tr h="370840">
                <a:tc>
                  <a:txBody>
                    <a:bodyPr/>
                    <a:lstStyle/>
                    <a:p>
                      <a:r>
                        <a:rPr lang="en-US" dirty="0"/>
                        <a:t>1</a:t>
                      </a:r>
                    </a:p>
                  </a:txBody>
                  <a:tcPr/>
                </a:tc>
                <a:tc>
                  <a:txBody>
                    <a:bodyPr/>
                    <a:lstStyle/>
                    <a:p>
                      <a:r>
                        <a:rPr lang="en-US" dirty="0"/>
                        <a:t>Naeem</a:t>
                      </a:r>
                    </a:p>
                  </a:txBody>
                  <a:tcPr/>
                </a:tc>
                <a:tc>
                  <a:txBody>
                    <a:bodyPr/>
                    <a:lstStyle/>
                    <a:p>
                      <a:r>
                        <a:rPr lang="en-US" dirty="0"/>
                        <a:t>24</a:t>
                      </a:r>
                    </a:p>
                  </a:txBody>
                  <a:tcPr/>
                </a:tc>
                <a:tc>
                  <a:txBody>
                    <a:bodyPr/>
                    <a:lstStyle/>
                    <a:p>
                      <a:r>
                        <a:rPr lang="en-US" dirty="0"/>
                        <a:t>B+</a:t>
                      </a:r>
                    </a:p>
                  </a:txBody>
                  <a:tcPr/>
                </a:tc>
                <a:tc>
                  <a:txBody>
                    <a:bodyPr/>
                    <a:lstStyle/>
                    <a:p>
                      <a:r>
                        <a:rPr lang="en-US" dirty="0"/>
                        <a:t>Khulna Medical</a:t>
                      </a:r>
                    </a:p>
                  </a:txBody>
                  <a:tcPr/>
                </a:tc>
                <a:tc>
                  <a:txBody>
                    <a:bodyPr/>
                    <a:lstStyle/>
                    <a:p>
                      <a:r>
                        <a:rPr lang="en-US" dirty="0"/>
                        <a:t> 01900000029</a:t>
                      </a:r>
                    </a:p>
                  </a:txBody>
                  <a:tcPr/>
                </a:tc>
                <a:extLst>
                  <a:ext uri="{0D108BD9-81ED-4DB2-BD59-A6C34878D82A}">
                    <a16:rowId xmlns:a16="http://schemas.microsoft.com/office/drawing/2014/main" val="69616442"/>
                  </a:ext>
                </a:extLst>
              </a:tr>
              <a:tr h="370840">
                <a:tc>
                  <a:txBody>
                    <a:bodyPr/>
                    <a:lstStyle/>
                    <a:p>
                      <a:r>
                        <a:rPr lang="en-US" dirty="0"/>
                        <a:t>2</a:t>
                      </a:r>
                    </a:p>
                  </a:txBody>
                  <a:tcPr/>
                </a:tc>
                <a:tc>
                  <a:txBody>
                    <a:bodyPr/>
                    <a:lstStyle/>
                    <a:p>
                      <a:r>
                        <a:rPr lang="en-US" dirty="0" err="1"/>
                        <a:t>Alvi</a:t>
                      </a:r>
                      <a:endParaRPr lang="en-US" dirty="0"/>
                    </a:p>
                  </a:txBody>
                  <a:tcPr/>
                </a:tc>
                <a:tc>
                  <a:txBody>
                    <a:bodyPr/>
                    <a:lstStyle/>
                    <a:p>
                      <a:r>
                        <a:rPr lang="en-US" dirty="0"/>
                        <a:t>24</a:t>
                      </a:r>
                    </a:p>
                  </a:txBody>
                  <a:tcPr/>
                </a:tc>
                <a:tc>
                  <a:txBody>
                    <a:bodyPr/>
                    <a:lstStyle/>
                    <a:p>
                      <a:r>
                        <a:rPr lang="en-US" dirty="0"/>
                        <a:t>A+</a:t>
                      </a:r>
                    </a:p>
                  </a:txBody>
                  <a:tcPr/>
                </a:tc>
                <a:tc>
                  <a:txBody>
                    <a:bodyPr/>
                    <a:lstStyle/>
                    <a:p>
                      <a:r>
                        <a:rPr lang="en-US" dirty="0"/>
                        <a:t>KUET Medical</a:t>
                      </a:r>
                    </a:p>
                  </a:txBody>
                  <a:tcPr/>
                </a:tc>
                <a:tc>
                  <a:txBody>
                    <a:bodyPr/>
                    <a:lstStyle/>
                    <a:p>
                      <a:r>
                        <a:rPr lang="en-US" dirty="0"/>
                        <a:t> 01900000013</a:t>
                      </a:r>
                    </a:p>
                  </a:txBody>
                  <a:tcPr/>
                </a:tc>
                <a:extLst>
                  <a:ext uri="{0D108BD9-81ED-4DB2-BD59-A6C34878D82A}">
                    <a16:rowId xmlns:a16="http://schemas.microsoft.com/office/drawing/2014/main" val="4210975153"/>
                  </a:ext>
                </a:extLst>
              </a:tr>
              <a:tr h="370840">
                <a:tc>
                  <a:txBody>
                    <a:bodyPr/>
                    <a:lstStyle/>
                    <a:p>
                      <a:r>
                        <a:rPr lang="en-US" dirty="0"/>
                        <a:t>3</a:t>
                      </a:r>
                    </a:p>
                  </a:txBody>
                  <a:tcPr/>
                </a:tc>
                <a:tc>
                  <a:txBody>
                    <a:bodyPr/>
                    <a:lstStyle/>
                    <a:p>
                      <a:r>
                        <a:rPr lang="en-US" dirty="0" err="1"/>
                        <a:t>turna</a:t>
                      </a:r>
                      <a:endParaRPr lang="en-US" dirty="0"/>
                    </a:p>
                  </a:txBody>
                  <a:tcPr/>
                </a:tc>
                <a:tc>
                  <a:txBody>
                    <a:bodyPr/>
                    <a:lstStyle/>
                    <a:p>
                      <a:r>
                        <a:rPr lang="en-US" dirty="0"/>
                        <a:t>23</a:t>
                      </a:r>
                    </a:p>
                  </a:txBody>
                  <a:tcPr/>
                </a:tc>
                <a:tc>
                  <a:txBody>
                    <a:bodyPr/>
                    <a:lstStyle/>
                    <a:p>
                      <a:r>
                        <a:rPr lang="en-US" dirty="0"/>
                        <a:t>O+</a:t>
                      </a:r>
                    </a:p>
                  </a:txBody>
                  <a:tcPr/>
                </a:tc>
                <a:tc>
                  <a:txBody>
                    <a:bodyPr/>
                    <a:lstStyle/>
                    <a:p>
                      <a:r>
                        <a:rPr lang="en-US" dirty="0"/>
                        <a:t>KUET Medical</a:t>
                      </a:r>
                    </a:p>
                  </a:txBody>
                  <a:tcPr/>
                </a:tc>
                <a:tc>
                  <a:txBody>
                    <a:bodyPr/>
                    <a:lstStyle/>
                    <a:p>
                      <a:r>
                        <a:rPr lang="en-US"/>
                        <a:t> 01900000009</a:t>
                      </a:r>
                      <a:endParaRPr lang="en-US" dirty="0"/>
                    </a:p>
                  </a:txBody>
                  <a:tcPr/>
                </a:tc>
                <a:extLst>
                  <a:ext uri="{0D108BD9-81ED-4DB2-BD59-A6C34878D82A}">
                    <a16:rowId xmlns:a16="http://schemas.microsoft.com/office/drawing/2014/main" val="2252987684"/>
                  </a:ext>
                </a:extLst>
              </a:tr>
            </a:tbl>
          </a:graphicData>
        </a:graphic>
      </p:graphicFrame>
    </p:spTree>
    <p:extLst>
      <p:ext uri="{BB962C8B-B14F-4D97-AF65-F5344CB8AC3E}">
        <p14:creationId xmlns:p14="http://schemas.microsoft.com/office/powerpoint/2010/main" val="1759595266"/>
      </p:ext>
    </p:extLst>
  </p:cSld>
  <p:clrMapOvr>
    <a:masterClrMapping/>
  </p:clrMapOvr>
</p:sld>
</file>

<file path=ppt/theme/theme1.xml><?xml version="1.0" encoding="utf-8"?>
<a:theme xmlns:a="http://schemas.openxmlformats.org/drawingml/2006/main" name="Office Theme">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eative Red_Win32_AP_v3" id="{489718BF-5BA9-42DA-9832-0D6458117CDF}" vid="{B56DAA54-D084-4F49-84BA-6965B108C5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4C50BF-B542-4C65-9576-F6A949345C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2BC193-1E5D-42CA-92FB-CB15BBE1F56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D1B13BD-E781-417A-B53F-0EDDA23B05B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Creative perspective presentation</Template>
  <TotalTime>53</TotalTime>
  <Words>448</Words>
  <Application>Microsoft Office PowerPoint</Application>
  <PresentationFormat>Widescreen</PresentationFormat>
  <Paragraphs>156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Bahnschrift</vt:lpstr>
      <vt:lpstr>Calibri</vt:lpstr>
      <vt:lpstr>Tw Cen MT</vt:lpstr>
      <vt:lpstr>Office Theme</vt:lpstr>
      <vt:lpstr>Blood Bank Management system</vt:lpstr>
      <vt:lpstr>Agenda</vt:lpstr>
      <vt:lpstr>INTRODUCTION</vt:lpstr>
      <vt:lpstr>PowerPoint Presentation</vt:lpstr>
      <vt:lpstr>Tables &amp; attributes</vt:lpstr>
      <vt:lpstr>Example table</vt:lpstr>
      <vt:lpstr>Example table</vt:lpstr>
      <vt:lpstr>Example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sumit das</dc:creator>
  <cp:lastModifiedBy>sumit das</cp:lastModifiedBy>
  <cp:revision>9</cp:revision>
  <dcterms:created xsi:type="dcterms:W3CDTF">2023-11-04T22:28:52Z</dcterms:created>
  <dcterms:modified xsi:type="dcterms:W3CDTF">2023-11-04T23:22:52Z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