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61" r:id="rId6"/>
    <p:sldId id="262" r:id="rId7"/>
    <p:sldId id="264" r:id="rId8"/>
    <p:sldId id="263" r:id="rId9"/>
    <p:sldId id="269" r:id="rId10"/>
    <p:sldId id="265" r:id="rId11"/>
    <p:sldId id="260" r:id="rId12"/>
    <p:sldId id="266" r:id="rId13"/>
    <p:sldId id="259" r:id="rId14"/>
  </p:sldIdLst>
  <p:sldSz cx="12192000" cy="6858000"/>
  <p:notesSz cx="6858000" cy="9144000"/>
  <p:embeddedFontLst>
    <p:embeddedFont>
      <p:font typeface="Aptos Narrow" panose="020B0004020202020204" pitchFamily="34" charset="0"/>
      <p:regular r:id="rId16"/>
      <p:bold r:id="rId17"/>
      <p:italic r:id="rId18"/>
      <p:boldItalic r:id="rId19"/>
    </p:embeddedFont>
    <p:embeddedFont>
      <p:font typeface="Arial Black" panose="020B0A04020102020204" pitchFamily="34" charset="0"/>
      <p:bold r:id="rId20"/>
    </p:embeddedFont>
    <p:embeddedFont>
      <p:font typeface="Book Antiqua" panose="02040602050305030304" pitchFamily="18" charset="0"/>
      <p:regular r:id="rId21"/>
      <p:bold r:id="rId22"/>
      <p:italic r:id="rId23"/>
      <p:boldItalic r:id="rId24"/>
    </p:embeddedFont>
    <p:embeddedFont>
      <p:font typeface="Libre Baskerville" panose="02000000000000000000" pitchFamily="2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7D6AE-B48A-4394-A4D3-00BAE7EF5C10}" v="115" dt="2025-02-28T08:29:5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Raut" userId="4e90882448adcf89" providerId="LiveId" clId="{3CD7D6AE-B48A-4394-A4D3-00BAE7EF5C10}"/>
    <pc:docChg chg="undo custSel addSld delSld modSld sldOrd">
      <pc:chgData name="Om Raut" userId="4e90882448adcf89" providerId="LiveId" clId="{3CD7D6AE-B48A-4394-A4D3-00BAE7EF5C10}" dt="2025-02-28T08:31:41.422" v="523" actId="1076"/>
      <pc:docMkLst>
        <pc:docMk/>
      </pc:docMkLst>
      <pc:sldChg chg="modSp mod">
        <pc:chgData name="Om Raut" userId="4e90882448adcf89" providerId="LiveId" clId="{3CD7D6AE-B48A-4394-A4D3-00BAE7EF5C10}" dt="2025-02-27T07:55:01.292" v="57" actId="20577"/>
        <pc:sldMkLst>
          <pc:docMk/>
          <pc:sldMk cId="0" sldId="256"/>
        </pc:sldMkLst>
        <pc:spChg chg="mod">
          <ac:chgData name="Om Raut" userId="4e90882448adcf89" providerId="LiveId" clId="{3CD7D6AE-B48A-4394-A4D3-00BAE7EF5C10}" dt="2025-02-27T07:55:01.292" v="57" actId="20577"/>
          <ac:spMkLst>
            <pc:docMk/>
            <pc:sldMk cId="0" sldId="256"/>
            <ac:spMk id="99" creationId="{00000000-0000-0000-0000-000000000000}"/>
          </ac:spMkLst>
        </pc:spChg>
      </pc:sldChg>
      <pc:sldChg chg="addSp modSp mod">
        <pc:chgData name="Om Raut" userId="4e90882448adcf89" providerId="LiveId" clId="{3CD7D6AE-B48A-4394-A4D3-00BAE7EF5C10}" dt="2025-02-27T10:09:11.135" v="416" actId="14100"/>
        <pc:sldMkLst>
          <pc:docMk/>
          <pc:sldMk cId="0" sldId="257"/>
        </pc:sldMkLst>
        <pc:spChg chg="mod">
          <ac:chgData name="Om Raut" userId="4e90882448adcf89" providerId="LiveId" clId="{3CD7D6AE-B48A-4394-A4D3-00BAE7EF5C10}" dt="2025-02-27T09:25:44.111" v="300" actId="20577"/>
          <ac:spMkLst>
            <pc:docMk/>
            <pc:sldMk cId="0" sldId="257"/>
            <ac:spMk id="105" creationId="{00000000-0000-0000-0000-000000000000}"/>
          </ac:spMkLst>
        </pc:spChg>
        <pc:picChg chg="add mod">
          <ac:chgData name="Om Raut" userId="4e90882448adcf89" providerId="LiveId" clId="{3CD7D6AE-B48A-4394-A4D3-00BAE7EF5C10}" dt="2025-02-27T10:09:11.135" v="416" actId="14100"/>
          <ac:picMkLst>
            <pc:docMk/>
            <pc:sldMk cId="0" sldId="257"/>
            <ac:picMk id="2" creationId="{C40F0C6E-8524-A0FD-B35A-FABD3DE489EC}"/>
          </ac:picMkLst>
        </pc:picChg>
        <pc:picChg chg="add mod">
          <ac:chgData name="Om Raut" userId="4e90882448adcf89" providerId="LiveId" clId="{3CD7D6AE-B48A-4394-A4D3-00BAE7EF5C10}" dt="2025-02-27T10:08:52.523" v="412" actId="1076"/>
          <ac:picMkLst>
            <pc:docMk/>
            <pc:sldMk cId="0" sldId="257"/>
            <ac:picMk id="3" creationId="{B522C500-8C2C-CE11-5B11-D332EB47048D}"/>
          </ac:picMkLst>
        </pc:picChg>
      </pc:sldChg>
      <pc:sldChg chg="del">
        <pc:chgData name="Om Raut" userId="4e90882448adcf89" providerId="LiveId" clId="{3CD7D6AE-B48A-4394-A4D3-00BAE7EF5C10}" dt="2025-02-27T09:42:31.938" v="381" actId="2696"/>
        <pc:sldMkLst>
          <pc:docMk/>
          <pc:sldMk cId="0" sldId="258"/>
        </pc:sldMkLst>
      </pc:sldChg>
      <pc:sldChg chg="addSp delSp modSp mod ord">
        <pc:chgData name="Om Raut" userId="4e90882448adcf89" providerId="LiveId" clId="{3CD7D6AE-B48A-4394-A4D3-00BAE7EF5C10}" dt="2025-02-27T09:42:10.476" v="380" actId="20577"/>
        <pc:sldMkLst>
          <pc:docMk/>
          <pc:sldMk cId="2324962710" sldId="260"/>
        </pc:sldMkLst>
        <pc:spChg chg="mod">
          <ac:chgData name="Om Raut" userId="4e90882448adcf89" providerId="LiveId" clId="{3CD7D6AE-B48A-4394-A4D3-00BAE7EF5C10}" dt="2025-02-27T09:41:54.085" v="362" actId="5793"/>
          <ac:spMkLst>
            <pc:docMk/>
            <pc:sldMk cId="2324962710" sldId="260"/>
            <ac:spMk id="6" creationId="{D6C9D77A-1E3C-456E-5B9F-27D6366C8A3E}"/>
          </ac:spMkLst>
        </pc:spChg>
        <pc:spChg chg="mod">
          <ac:chgData name="Om Raut" userId="4e90882448adcf89" providerId="LiveId" clId="{3CD7D6AE-B48A-4394-A4D3-00BAE7EF5C10}" dt="2025-02-27T09:42:10.476" v="380" actId="20577"/>
          <ac:spMkLst>
            <pc:docMk/>
            <pc:sldMk cId="2324962710" sldId="260"/>
            <ac:spMk id="10" creationId="{51BCA6F2-8A97-E289-2A61-06951E854468}"/>
          </ac:spMkLst>
        </pc:spChg>
        <pc:picChg chg="add del mod">
          <ac:chgData name="Om Raut" userId="4e90882448adcf89" providerId="LiveId" clId="{3CD7D6AE-B48A-4394-A4D3-00BAE7EF5C10}" dt="2025-02-27T07:44:12.065" v="35" actId="21"/>
          <ac:picMkLst>
            <pc:docMk/>
            <pc:sldMk cId="2324962710" sldId="260"/>
            <ac:picMk id="3" creationId="{F1893E90-8923-1D2B-F0E8-791B81D64A45}"/>
          </ac:picMkLst>
        </pc:picChg>
        <pc:picChg chg="add mod">
          <ac:chgData name="Om Raut" userId="4e90882448adcf89" providerId="LiveId" clId="{3CD7D6AE-B48A-4394-A4D3-00BAE7EF5C10}" dt="2025-02-27T07:45:10.161" v="41" actId="1440"/>
          <ac:picMkLst>
            <pc:docMk/>
            <pc:sldMk cId="2324962710" sldId="260"/>
            <ac:picMk id="4" creationId="{99C07C3D-A885-3D1D-811C-26EA01ED2CD1}"/>
          </ac:picMkLst>
        </pc:picChg>
        <pc:picChg chg="del">
          <ac:chgData name="Om Raut" userId="4e90882448adcf89" providerId="LiveId" clId="{3CD7D6AE-B48A-4394-A4D3-00BAE7EF5C10}" dt="2025-02-27T07:43:50.152" v="31" actId="21"/>
          <ac:picMkLst>
            <pc:docMk/>
            <pc:sldMk cId="2324962710" sldId="260"/>
            <ac:picMk id="9" creationId="{D6BA2538-8F0E-2C08-BEA3-CB89BB6F9EE9}"/>
          </ac:picMkLst>
        </pc:picChg>
      </pc:sldChg>
      <pc:sldChg chg="modSp mod">
        <pc:chgData name="Om Raut" userId="4e90882448adcf89" providerId="LiveId" clId="{3CD7D6AE-B48A-4394-A4D3-00BAE7EF5C10}" dt="2025-02-27T10:36:56.880" v="504" actId="1035"/>
        <pc:sldMkLst>
          <pc:docMk/>
          <pc:sldMk cId="406004832" sldId="262"/>
        </pc:sldMkLst>
        <pc:picChg chg="mod">
          <ac:chgData name="Om Raut" userId="4e90882448adcf89" providerId="LiveId" clId="{3CD7D6AE-B48A-4394-A4D3-00BAE7EF5C10}" dt="2025-02-27T10:36:56.880" v="504" actId="1035"/>
          <ac:picMkLst>
            <pc:docMk/>
            <pc:sldMk cId="406004832" sldId="262"/>
            <ac:picMk id="5" creationId="{5EBDB4D9-0254-7B2E-3B16-C2E80ECBBC06}"/>
          </ac:picMkLst>
        </pc:picChg>
      </pc:sldChg>
      <pc:sldChg chg="modSp mod ord">
        <pc:chgData name="Om Raut" userId="4e90882448adcf89" providerId="LiveId" clId="{3CD7D6AE-B48A-4394-A4D3-00BAE7EF5C10}" dt="2025-02-27T10:15:09.926" v="499" actId="1440"/>
        <pc:sldMkLst>
          <pc:docMk/>
          <pc:sldMk cId="3932386891" sldId="263"/>
        </pc:sldMkLst>
        <pc:spChg chg="mod">
          <ac:chgData name="Om Raut" userId="4e90882448adcf89" providerId="LiveId" clId="{3CD7D6AE-B48A-4394-A4D3-00BAE7EF5C10}" dt="2025-02-27T09:54:53.938" v="393" actId="20577"/>
          <ac:spMkLst>
            <pc:docMk/>
            <pc:sldMk cId="3932386891" sldId="263"/>
            <ac:spMk id="6" creationId="{04023FD0-B429-9F54-6642-2A5DDD3992EE}"/>
          </ac:spMkLst>
        </pc:spChg>
        <pc:picChg chg="mod">
          <ac:chgData name="Om Raut" userId="4e90882448adcf89" providerId="LiveId" clId="{3CD7D6AE-B48A-4394-A4D3-00BAE7EF5C10}" dt="2025-02-27T10:15:09.926" v="499" actId="1440"/>
          <ac:picMkLst>
            <pc:docMk/>
            <pc:sldMk cId="3932386891" sldId="263"/>
            <ac:picMk id="5" creationId="{31C38640-1622-057B-466B-7E76D013B258}"/>
          </ac:picMkLst>
        </pc:picChg>
      </pc:sldChg>
      <pc:sldChg chg="addSp delSp modSp mod">
        <pc:chgData name="Om Raut" userId="4e90882448adcf89" providerId="LiveId" clId="{3CD7D6AE-B48A-4394-A4D3-00BAE7EF5C10}" dt="2025-02-27T10:15:40.218" v="502"/>
        <pc:sldMkLst>
          <pc:docMk/>
          <pc:sldMk cId="3165884833" sldId="264"/>
        </pc:sldMkLst>
        <pc:spChg chg="mod">
          <ac:chgData name="Om Raut" userId="4e90882448adcf89" providerId="LiveId" clId="{3CD7D6AE-B48A-4394-A4D3-00BAE7EF5C10}" dt="2025-02-27T10:15:40.218" v="502"/>
          <ac:spMkLst>
            <pc:docMk/>
            <pc:sldMk cId="3165884833" sldId="264"/>
            <ac:spMk id="5" creationId="{2F71EBFC-8094-13E9-C149-CCC3865E76FA}"/>
          </ac:spMkLst>
        </pc:spChg>
        <pc:picChg chg="add mod">
          <ac:chgData name="Om Raut" userId="4e90882448adcf89" providerId="LiveId" clId="{3CD7D6AE-B48A-4394-A4D3-00BAE7EF5C10}" dt="2025-02-27T10:15:29.825" v="501" actId="14100"/>
          <ac:picMkLst>
            <pc:docMk/>
            <pc:sldMk cId="3165884833" sldId="264"/>
            <ac:picMk id="3" creationId="{FEEA0B23-0478-CFA3-A67F-AA5E6FE9FD68}"/>
          </ac:picMkLst>
        </pc:picChg>
        <pc:picChg chg="del">
          <ac:chgData name="Om Raut" userId="4e90882448adcf89" providerId="LiveId" clId="{3CD7D6AE-B48A-4394-A4D3-00BAE7EF5C10}" dt="2025-02-27T09:37:57.395" v="314" actId="21"/>
          <ac:picMkLst>
            <pc:docMk/>
            <pc:sldMk cId="3165884833" sldId="264"/>
            <ac:picMk id="4" creationId="{542638C0-FE4C-9557-F740-1304B5382B8F}"/>
          </ac:picMkLst>
        </pc:picChg>
      </pc:sldChg>
      <pc:sldChg chg="modSp mod">
        <pc:chgData name="Om Raut" userId="4e90882448adcf89" providerId="LiveId" clId="{3CD7D6AE-B48A-4394-A4D3-00BAE7EF5C10}" dt="2025-02-27T10:16:10.245" v="503" actId="1440"/>
        <pc:sldMkLst>
          <pc:docMk/>
          <pc:sldMk cId="1162705218" sldId="265"/>
        </pc:sldMkLst>
        <pc:picChg chg="mod">
          <ac:chgData name="Om Raut" userId="4e90882448adcf89" providerId="LiveId" clId="{3CD7D6AE-B48A-4394-A4D3-00BAE7EF5C10}" dt="2025-02-27T10:16:10.245" v="503" actId="1440"/>
          <ac:picMkLst>
            <pc:docMk/>
            <pc:sldMk cId="1162705218" sldId="265"/>
            <ac:picMk id="4" creationId="{1F5ECC1F-CF1F-E205-E65D-E0250290E69D}"/>
          </ac:picMkLst>
        </pc:picChg>
      </pc:sldChg>
      <pc:sldChg chg="addSp delSp modSp new mod chgLayout">
        <pc:chgData name="Om Raut" userId="4e90882448adcf89" providerId="LiveId" clId="{3CD7D6AE-B48A-4394-A4D3-00BAE7EF5C10}" dt="2025-02-27T08:03:19.529" v="126" actId="1076"/>
        <pc:sldMkLst>
          <pc:docMk/>
          <pc:sldMk cId="3685179179" sldId="267"/>
        </pc:sldMkLst>
        <pc:spChg chg="del">
          <ac:chgData name="Om Raut" userId="4e90882448adcf89" providerId="LiveId" clId="{3CD7D6AE-B48A-4394-A4D3-00BAE7EF5C10}" dt="2025-02-27T07:55:30.718" v="59" actId="700"/>
          <ac:spMkLst>
            <pc:docMk/>
            <pc:sldMk cId="3685179179" sldId="267"/>
            <ac:spMk id="2" creationId="{1BEB4F3C-DF5E-4E3A-B430-DB5D0AB97D5F}"/>
          </ac:spMkLst>
        </pc:spChg>
        <pc:spChg chg="del">
          <ac:chgData name="Om Raut" userId="4e90882448adcf89" providerId="LiveId" clId="{3CD7D6AE-B48A-4394-A4D3-00BAE7EF5C10}" dt="2025-02-27T07:55:30.718" v="59" actId="700"/>
          <ac:spMkLst>
            <pc:docMk/>
            <pc:sldMk cId="3685179179" sldId="267"/>
            <ac:spMk id="3" creationId="{2A553437-314A-C8F8-5A8E-E0665DCCBBC3}"/>
          </ac:spMkLst>
        </pc:spChg>
        <pc:spChg chg="add mod ord">
          <ac:chgData name="Om Raut" userId="4e90882448adcf89" providerId="LiveId" clId="{3CD7D6AE-B48A-4394-A4D3-00BAE7EF5C10}" dt="2025-02-27T07:56:39.063" v="85" actId="2711"/>
          <ac:spMkLst>
            <pc:docMk/>
            <pc:sldMk cId="3685179179" sldId="267"/>
            <ac:spMk id="4" creationId="{ED6CC955-CD19-8C1F-FA96-45ED1C9DD540}"/>
          </ac:spMkLst>
        </pc:spChg>
        <pc:spChg chg="add mod ord">
          <ac:chgData name="Om Raut" userId="4e90882448adcf89" providerId="LiveId" clId="{3CD7D6AE-B48A-4394-A4D3-00BAE7EF5C10}" dt="2025-02-27T08:03:19.529" v="126" actId="1076"/>
          <ac:spMkLst>
            <pc:docMk/>
            <pc:sldMk cId="3685179179" sldId="267"/>
            <ac:spMk id="5" creationId="{F6C222EE-E392-DAA4-97DE-018CC7152805}"/>
          </ac:spMkLst>
        </pc:spChg>
      </pc:sldChg>
      <pc:sldChg chg="addSp modSp new mod ord">
        <pc:chgData name="Om Raut" userId="4e90882448adcf89" providerId="LiveId" clId="{3CD7D6AE-B48A-4394-A4D3-00BAE7EF5C10}" dt="2025-02-27T08:15:37.373" v="196"/>
        <pc:sldMkLst>
          <pc:docMk/>
          <pc:sldMk cId="2852794378" sldId="268"/>
        </pc:sldMkLst>
        <pc:spChg chg="mod">
          <ac:chgData name="Om Raut" userId="4e90882448adcf89" providerId="LiveId" clId="{3CD7D6AE-B48A-4394-A4D3-00BAE7EF5C10}" dt="2025-02-27T08:10:43.587" v="172" actId="1076"/>
          <ac:spMkLst>
            <pc:docMk/>
            <pc:sldMk cId="2852794378" sldId="268"/>
            <ac:spMk id="2" creationId="{FD9BC109-AC07-DADF-03E4-D3F3EA23BFC1}"/>
          </ac:spMkLst>
        </pc:spChg>
        <pc:spChg chg="mod">
          <ac:chgData name="Om Raut" userId="4e90882448adcf89" providerId="LiveId" clId="{3CD7D6AE-B48A-4394-A4D3-00BAE7EF5C10}" dt="2025-02-27T08:15:37.373" v="196"/>
          <ac:spMkLst>
            <pc:docMk/>
            <pc:sldMk cId="2852794378" sldId="268"/>
            <ac:spMk id="3" creationId="{A3F43BA6-D140-7BC6-B9CF-36B8D01EA7D3}"/>
          </ac:spMkLst>
        </pc:spChg>
        <pc:spChg chg="add mod">
          <ac:chgData name="Om Raut" userId="4e90882448adcf89" providerId="LiveId" clId="{3CD7D6AE-B48A-4394-A4D3-00BAE7EF5C10}" dt="2025-02-27T08:12:14.329" v="176"/>
          <ac:spMkLst>
            <pc:docMk/>
            <pc:sldMk cId="2852794378" sldId="268"/>
            <ac:spMk id="4" creationId="{932FB75C-F820-483E-B3C3-4A44D67487DF}"/>
          </ac:spMkLst>
        </pc:spChg>
        <pc:spChg chg="add mod">
          <ac:chgData name="Om Raut" userId="4e90882448adcf89" providerId="LiveId" clId="{3CD7D6AE-B48A-4394-A4D3-00BAE7EF5C10}" dt="2025-02-27T08:12:14.329" v="176"/>
          <ac:spMkLst>
            <pc:docMk/>
            <pc:sldMk cId="2852794378" sldId="268"/>
            <ac:spMk id="5" creationId="{AA7DE07C-C30B-8A00-32D2-70BE717DE7C8}"/>
          </ac:spMkLst>
        </pc:spChg>
        <pc:spChg chg="add mod">
          <ac:chgData name="Om Raut" userId="4e90882448adcf89" providerId="LiveId" clId="{3CD7D6AE-B48A-4394-A4D3-00BAE7EF5C10}" dt="2025-02-27T08:12:14.329" v="176"/>
          <ac:spMkLst>
            <pc:docMk/>
            <pc:sldMk cId="2852794378" sldId="268"/>
            <ac:spMk id="6" creationId="{13F6DFE5-6D8E-3E72-42E6-696D9E359F5C}"/>
          </ac:spMkLst>
        </pc:spChg>
        <pc:spChg chg="add mod">
          <ac:chgData name="Om Raut" userId="4e90882448adcf89" providerId="LiveId" clId="{3CD7D6AE-B48A-4394-A4D3-00BAE7EF5C10}" dt="2025-02-27T08:12:14.329" v="176"/>
          <ac:spMkLst>
            <pc:docMk/>
            <pc:sldMk cId="2852794378" sldId="268"/>
            <ac:spMk id="7" creationId="{2423AFBF-F75D-143D-F5F9-24EDDE1B93A3}"/>
          </ac:spMkLst>
        </pc:spChg>
        <pc:spChg chg="add mod">
          <ac:chgData name="Om Raut" userId="4e90882448adcf89" providerId="LiveId" clId="{3CD7D6AE-B48A-4394-A4D3-00BAE7EF5C10}" dt="2025-02-27T08:12:17.801" v="178"/>
          <ac:spMkLst>
            <pc:docMk/>
            <pc:sldMk cId="2852794378" sldId="268"/>
            <ac:spMk id="8" creationId="{5A70D1BE-BB7B-213D-CF3A-CE6E2A8B7FEC}"/>
          </ac:spMkLst>
        </pc:spChg>
        <pc:spChg chg="add mod">
          <ac:chgData name="Om Raut" userId="4e90882448adcf89" providerId="LiveId" clId="{3CD7D6AE-B48A-4394-A4D3-00BAE7EF5C10}" dt="2025-02-27T08:12:17.801" v="178"/>
          <ac:spMkLst>
            <pc:docMk/>
            <pc:sldMk cId="2852794378" sldId="268"/>
            <ac:spMk id="9" creationId="{496DFC57-BE5F-E3D4-267F-7D0821ED6918}"/>
          </ac:spMkLst>
        </pc:spChg>
        <pc:spChg chg="add mod">
          <ac:chgData name="Om Raut" userId="4e90882448adcf89" providerId="LiveId" clId="{3CD7D6AE-B48A-4394-A4D3-00BAE7EF5C10}" dt="2025-02-27T08:12:17.801" v="178"/>
          <ac:spMkLst>
            <pc:docMk/>
            <pc:sldMk cId="2852794378" sldId="268"/>
            <ac:spMk id="10" creationId="{DA8A2A2C-4FCE-F4EF-AE0B-FEA59F410AD3}"/>
          </ac:spMkLst>
        </pc:spChg>
        <pc:spChg chg="add mod">
          <ac:chgData name="Om Raut" userId="4e90882448adcf89" providerId="LiveId" clId="{3CD7D6AE-B48A-4394-A4D3-00BAE7EF5C10}" dt="2025-02-27T08:12:17.801" v="178"/>
          <ac:spMkLst>
            <pc:docMk/>
            <pc:sldMk cId="2852794378" sldId="268"/>
            <ac:spMk id="11" creationId="{7E683C1F-E0FF-13B7-05BE-D3C8979D0E14}"/>
          </ac:spMkLst>
        </pc:spChg>
      </pc:sldChg>
      <pc:sldChg chg="addSp delSp modSp new mod ord modClrScheme chgLayout">
        <pc:chgData name="Om Raut" userId="4e90882448adcf89" providerId="LiveId" clId="{3CD7D6AE-B48A-4394-A4D3-00BAE7EF5C10}" dt="2025-02-28T08:31:41.422" v="523" actId="1076"/>
        <pc:sldMkLst>
          <pc:docMk/>
          <pc:sldMk cId="563208753" sldId="269"/>
        </pc:sldMkLst>
        <pc:spChg chg="del mod ord">
          <ac:chgData name="Om Raut" userId="4e90882448adcf89" providerId="LiveId" clId="{3CD7D6AE-B48A-4394-A4D3-00BAE7EF5C10}" dt="2025-02-27T09:38:56.347" v="322" actId="700"/>
          <ac:spMkLst>
            <pc:docMk/>
            <pc:sldMk cId="563208753" sldId="269"/>
            <ac:spMk id="2" creationId="{1224CB73-9A43-448D-180C-BBB41BD4CC3B}"/>
          </ac:spMkLst>
        </pc:spChg>
        <pc:spChg chg="del">
          <ac:chgData name="Om Raut" userId="4e90882448adcf89" providerId="LiveId" clId="{3CD7D6AE-B48A-4394-A4D3-00BAE7EF5C10}" dt="2025-02-27T09:38:56.347" v="322" actId="700"/>
          <ac:spMkLst>
            <pc:docMk/>
            <pc:sldMk cId="563208753" sldId="269"/>
            <ac:spMk id="3" creationId="{1E38AE77-4E4C-4262-E1C8-DA8030651749}"/>
          </ac:spMkLst>
        </pc:spChg>
        <pc:spChg chg="add mod ord">
          <ac:chgData name="Om Raut" userId="4e90882448adcf89" providerId="LiveId" clId="{3CD7D6AE-B48A-4394-A4D3-00BAE7EF5C10}" dt="2025-02-27T10:13:52.526" v="492" actId="1076"/>
          <ac:spMkLst>
            <pc:docMk/>
            <pc:sldMk cId="563208753" sldId="269"/>
            <ac:spMk id="4" creationId="{8C422258-6DBD-E6A6-A8DD-4404646B83CE}"/>
          </ac:spMkLst>
        </pc:spChg>
        <pc:spChg chg="add del mod ord">
          <ac:chgData name="Om Raut" userId="4e90882448adcf89" providerId="LiveId" clId="{3CD7D6AE-B48A-4394-A4D3-00BAE7EF5C10}" dt="2025-02-27T09:57:03.799" v="402" actId="700"/>
          <ac:spMkLst>
            <pc:docMk/>
            <pc:sldMk cId="563208753" sldId="269"/>
            <ac:spMk id="6" creationId="{DC55DAEE-E56E-182B-CD1A-38ADF4681480}"/>
          </ac:spMkLst>
        </pc:spChg>
        <pc:spChg chg="add del mod ord">
          <ac:chgData name="Om Raut" userId="4e90882448adcf89" providerId="LiveId" clId="{3CD7D6AE-B48A-4394-A4D3-00BAE7EF5C10}" dt="2025-02-27T09:57:15.439" v="404" actId="700"/>
          <ac:spMkLst>
            <pc:docMk/>
            <pc:sldMk cId="563208753" sldId="269"/>
            <ac:spMk id="7" creationId="{802FBF48-A1DA-F7A8-DE95-DE85015455D1}"/>
          </ac:spMkLst>
        </pc:spChg>
        <pc:spChg chg="add del mod ord">
          <ac:chgData name="Om Raut" userId="4e90882448adcf89" providerId="LiveId" clId="{3CD7D6AE-B48A-4394-A4D3-00BAE7EF5C10}" dt="2025-02-27T09:57:29.191" v="408" actId="700"/>
          <ac:spMkLst>
            <pc:docMk/>
            <pc:sldMk cId="563208753" sldId="269"/>
            <ac:spMk id="8" creationId="{FFB77158-50BB-30C8-5D92-8DB754B6108C}"/>
          </ac:spMkLst>
        </pc:spChg>
        <pc:spChg chg="add del mod ord">
          <ac:chgData name="Om Raut" userId="4e90882448adcf89" providerId="LiveId" clId="{3CD7D6AE-B48A-4394-A4D3-00BAE7EF5C10}" dt="2025-02-27T09:57:29.191" v="408" actId="700"/>
          <ac:spMkLst>
            <pc:docMk/>
            <pc:sldMk cId="563208753" sldId="269"/>
            <ac:spMk id="9" creationId="{0C60E6F7-790D-5B63-EEAD-CF887BB7F6D7}"/>
          </ac:spMkLst>
        </pc:spChg>
        <pc:spChg chg="add del mod ord">
          <ac:chgData name="Om Raut" userId="4e90882448adcf89" providerId="LiveId" clId="{3CD7D6AE-B48A-4394-A4D3-00BAE7EF5C10}" dt="2025-02-27T10:09:49.892" v="418" actId="700"/>
          <ac:spMkLst>
            <pc:docMk/>
            <pc:sldMk cId="563208753" sldId="269"/>
            <ac:spMk id="10" creationId="{1F46A9CA-8F03-C6F3-8F95-434A984B63CB}"/>
          </ac:spMkLst>
        </pc:spChg>
        <pc:spChg chg="add del mod ord">
          <ac:chgData name="Om Raut" userId="4e90882448adcf89" providerId="LiveId" clId="{3CD7D6AE-B48A-4394-A4D3-00BAE7EF5C10}" dt="2025-02-27T10:09:56.825" v="420" actId="700"/>
          <ac:spMkLst>
            <pc:docMk/>
            <pc:sldMk cId="563208753" sldId="269"/>
            <ac:spMk id="11" creationId="{A5A10DE5-464C-379E-552E-F380876437FB}"/>
          </ac:spMkLst>
        </pc:spChg>
        <pc:spChg chg="add del mod">
          <ac:chgData name="Om Raut" userId="4e90882448adcf89" providerId="LiveId" clId="{3CD7D6AE-B48A-4394-A4D3-00BAE7EF5C10}" dt="2025-02-27T10:10:54.807" v="424" actId="6264"/>
          <ac:spMkLst>
            <pc:docMk/>
            <pc:sldMk cId="563208753" sldId="269"/>
            <ac:spMk id="12" creationId="{570D2010-52E3-4A35-56EB-708EB2C93ED3}"/>
          </ac:spMkLst>
        </pc:spChg>
        <pc:spChg chg="add mod ord">
          <ac:chgData name="Om Raut" userId="4e90882448adcf89" providerId="LiveId" clId="{3CD7D6AE-B48A-4394-A4D3-00BAE7EF5C10}" dt="2025-02-28T08:31:41.422" v="523" actId="1076"/>
          <ac:spMkLst>
            <pc:docMk/>
            <pc:sldMk cId="563208753" sldId="269"/>
            <ac:spMk id="13" creationId="{4CBAD68E-B47A-C513-4F37-B4B99BAE7FEC}"/>
          </ac:spMkLst>
        </pc:spChg>
        <pc:picChg chg="add mod">
          <ac:chgData name="Om Raut" userId="4e90882448adcf89" providerId="LiveId" clId="{3CD7D6AE-B48A-4394-A4D3-00BAE7EF5C10}" dt="2025-02-28T08:30:30.458" v="511" actId="1440"/>
          <ac:picMkLst>
            <pc:docMk/>
            <pc:sldMk cId="563208753" sldId="269"/>
            <ac:picMk id="2" creationId="{4424AF37-4AB4-7225-5F15-6047217B08C4}"/>
          </ac:picMkLst>
        </pc:picChg>
        <pc:picChg chg="add del mod">
          <ac:chgData name="Om Raut" userId="4e90882448adcf89" providerId="LiveId" clId="{3CD7D6AE-B48A-4394-A4D3-00BAE7EF5C10}" dt="2025-02-27T10:10:47.015" v="421" actId="21"/>
          <ac:picMkLst>
            <pc:docMk/>
            <pc:sldMk cId="563208753" sldId="269"/>
            <ac:picMk id="5" creationId="{F36467D0-4993-39AD-BE97-F1CE16DE81F8}"/>
          </ac:picMkLst>
        </pc:picChg>
        <pc:picChg chg="add del">
          <ac:chgData name="Om Raut" userId="4e90882448adcf89" providerId="LiveId" clId="{3CD7D6AE-B48A-4394-A4D3-00BAE7EF5C10}" dt="2025-02-27T10:13:11.817" v="488" actId="22"/>
          <ac:picMkLst>
            <pc:docMk/>
            <pc:sldMk cId="563208753" sldId="269"/>
            <ac:picMk id="15" creationId="{39B29DB7-E121-9793-090D-0D8FD399B98E}"/>
          </ac:picMkLst>
        </pc:picChg>
        <pc:picChg chg="add del mod">
          <ac:chgData name="Om Raut" userId="4e90882448adcf89" providerId="LiveId" clId="{3CD7D6AE-B48A-4394-A4D3-00BAE7EF5C10}" dt="2025-02-28T08:29:36.916" v="505" actId="21"/>
          <ac:picMkLst>
            <pc:docMk/>
            <pc:sldMk cId="563208753" sldId="269"/>
            <ac:picMk id="16" creationId="{AAC2EA52-2152-52BD-C869-3350651734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648929" y="3187044"/>
            <a:ext cx="11218606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IN" sz="2800" dirty="0">
              <a:solidFill>
                <a:schemeClr val="dk1"/>
              </a:solidFill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  <a:p>
            <a:pPr algn="ctr"/>
            <a:r>
              <a:rPr lang="en-IN" sz="2800" b="1" dirty="0">
                <a:solidFill>
                  <a:schemeClr val="dk1"/>
                </a:solidFill>
                <a:latin typeface="Arial Black" panose="020B0A04020102020204" pitchFamily="34" charset="0"/>
                <a:ea typeface="Calibri"/>
                <a:cs typeface="Arial" panose="020B0604020202020204" pitchFamily="34" charset="0"/>
                <a:sym typeface="Calibri"/>
              </a:rPr>
              <a:t>“ </a:t>
            </a:r>
            <a:r>
              <a:rPr lang="en-US" sz="2800" b="1" dirty="0"/>
              <a:t>Analysis of true wireless Earbuds with rating above 4 star on </a:t>
            </a:r>
            <a:r>
              <a:rPr lang="en-US" sz="2800" b="1" dirty="0" err="1"/>
              <a:t>flipkart</a:t>
            </a:r>
            <a:r>
              <a:rPr lang="en-US" sz="2800" b="1" dirty="0"/>
              <a:t> </a:t>
            </a:r>
            <a:r>
              <a:rPr lang="en-IN" sz="2800" b="1" dirty="0">
                <a:solidFill>
                  <a:schemeClr val="dk1"/>
                </a:solidFill>
                <a:latin typeface="Arial Black" panose="020B0A04020102020204" pitchFamily="34" charset="0"/>
                <a:ea typeface="Calibri"/>
                <a:cs typeface="Arial" panose="020B0604020202020204" pitchFamily="34" charset="0"/>
                <a:sym typeface="Calibri"/>
              </a:rPr>
              <a:t>”</a:t>
            </a:r>
          </a:p>
          <a:p>
            <a:pPr algn="ctr"/>
            <a:endParaRPr lang="en-IN" sz="3200" dirty="0">
              <a:solidFill>
                <a:schemeClr val="dk1"/>
              </a:solidFill>
              <a:latin typeface="Arial Black" panose="020B0A040201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algn="ctr"/>
            <a:endParaRPr lang="en-IN" sz="3200" dirty="0">
              <a:solidFill>
                <a:schemeClr val="dk1"/>
              </a:solidFill>
              <a:latin typeface="Arial Black" panose="020B0A040201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algn="ctr"/>
            <a:r>
              <a:rPr lang="en-IN" sz="2400" dirty="0">
                <a:solidFill>
                  <a:schemeClr val="dk1"/>
                </a:solidFill>
                <a:latin typeface="Aptos Display" panose="020B0004020202020204" pitchFamily="34" charset="0"/>
                <a:ea typeface="Calibri"/>
                <a:cs typeface="Arial" panose="020B0604020202020204" pitchFamily="34" charset="0"/>
                <a:sym typeface="Calibri"/>
              </a:rPr>
              <a:t>Presented By  : 1.Sumit </a:t>
            </a:r>
            <a:r>
              <a:rPr lang="en-IN" sz="2400" dirty="0" err="1">
                <a:solidFill>
                  <a:schemeClr val="dk1"/>
                </a:solidFill>
                <a:latin typeface="Aptos Display" panose="020B0004020202020204" pitchFamily="34" charset="0"/>
                <a:ea typeface="Calibri"/>
                <a:cs typeface="Arial" panose="020B0604020202020204" pitchFamily="34" charset="0"/>
                <a:sym typeface="Calibri"/>
              </a:rPr>
              <a:t>Dhanve</a:t>
            </a:r>
            <a:r>
              <a:rPr lang="en-IN" sz="2400" dirty="0">
                <a:solidFill>
                  <a:schemeClr val="dk1"/>
                </a:solidFill>
                <a:latin typeface="Aptos Display" panose="020B00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</a:p>
          <a:p>
            <a:pPr algn="ctr"/>
            <a:r>
              <a:rPr lang="en-IN" sz="2400" dirty="0">
                <a:solidFill>
                  <a:schemeClr val="dk1"/>
                </a:solidFill>
                <a:latin typeface="Aptos Display" panose="020B00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    2.Om Raut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C852-8037-3003-A0B5-8929A1D3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u="sng" dirty="0"/>
              <a:t>Brand-wise Price Distribution:</a:t>
            </a:r>
            <a:br>
              <a:rPr lang="en-IN" sz="2000" u="sng" dirty="0"/>
            </a:br>
            <a:endParaRPr lang="en-IN" sz="20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4DDCC-A5AF-045D-0EC6-AA4BE861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368413"/>
            <a:ext cx="10515600" cy="1337187"/>
          </a:xfrm>
        </p:spPr>
        <p:txBody>
          <a:bodyPr>
            <a:noAutofit/>
          </a:bodyPr>
          <a:lstStyle/>
          <a:p>
            <a:r>
              <a:rPr lang="en-US" sz="1600" b="1" u="sng" dirty="0"/>
              <a:t>Realme and </a:t>
            </a:r>
            <a:r>
              <a:rPr lang="en-US" sz="1600" b="1" u="sng" dirty="0" err="1"/>
              <a:t>Mivi</a:t>
            </a:r>
            <a:r>
              <a:rPr lang="en-US" sz="1600" b="1" dirty="0"/>
              <a:t> have the highest price ranges</a:t>
            </a:r>
            <a:r>
              <a:rPr lang="en-US" sz="1600" dirty="0"/>
              <a:t>, with several high-priced models.</a:t>
            </a:r>
          </a:p>
          <a:p>
            <a:r>
              <a:rPr lang="en-US" sz="1600" b="1" u="sng" dirty="0"/>
              <a:t>TRIGGR, HOPPUP, and Boult</a:t>
            </a:r>
            <a:r>
              <a:rPr lang="en-US" sz="1600" b="1" dirty="0"/>
              <a:t> fall within a lower price range</a:t>
            </a:r>
            <a:r>
              <a:rPr lang="en-US" sz="1600" dirty="0"/>
              <a:t>, suggesting they cater to budget buyers.</a:t>
            </a:r>
          </a:p>
          <a:p>
            <a:r>
              <a:rPr lang="en-US" sz="1600" dirty="0"/>
              <a:t>Some brands show a wider variation in price (e.g., </a:t>
            </a:r>
            <a:r>
              <a:rPr lang="en-US" sz="1600" b="1" u="sng" dirty="0"/>
              <a:t>Noise, Realme</a:t>
            </a:r>
            <a:r>
              <a:rPr lang="en-US" sz="1600" dirty="0"/>
              <a:t>),</a:t>
            </a:r>
          </a:p>
          <a:p>
            <a:pPr marL="114300" indent="0">
              <a:buNone/>
            </a:pPr>
            <a:r>
              <a:rPr lang="en-US" sz="1600" dirty="0"/>
              <a:t> indicating both budget and premium models exist.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CC1F-CF1F-E205-E65D-E0250290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327354"/>
            <a:ext cx="10943303" cy="3903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70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B196-CE2B-E1D1-1761-6A1B876C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Correlation Analysis</a:t>
            </a:r>
            <a:br>
              <a:rPr lang="en-IN" dirty="0"/>
            </a:b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BCA6F2-8A97-E289-2A61-06951E854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latin typeface="Aptos Narrow" panose="020B0004020202020204" pitchFamily="34" charset="0"/>
              </a:rPr>
              <a:t>Strong Positive Correlation Between Price and Original Price</a:t>
            </a:r>
          </a:p>
          <a:p>
            <a:r>
              <a:rPr lang="en-US" sz="1800" i="1" dirty="0">
                <a:latin typeface="Aptos Narrow" panose="020B0004020202020204" pitchFamily="34" charset="0"/>
              </a:rPr>
              <a:t>Negative Correlation Between Price and Discount </a:t>
            </a:r>
          </a:p>
          <a:p>
            <a:r>
              <a:rPr lang="en-US" sz="1800" i="1" dirty="0">
                <a:latin typeface="Aptos Narrow" panose="020B0004020202020204" pitchFamily="34" charset="0"/>
              </a:rPr>
              <a:t>Weak Negative Correlation Between Rating and Discount </a:t>
            </a:r>
          </a:p>
          <a:p>
            <a:r>
              <a:rPr lang="en-US" sz="1800" i="1" dirty="0">
                <a:latin typeface="Aptos Narrow" panose="020B0004020202020204" pitchFamily="34" charset="0"/>
              </a:rPr>
              <a:t>Total Reviews Have Little Correlation with Other Factors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and Discount show a weak correlation.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correlation between Total Reviews and Rating.</a:t>
            </a:r>
          </a:p>
          <a:p>
            <a:endParaRPr lang="en-IN" sz="1800" i="1" dirty="0">
              <a:latin typeface="Aptos Narrow" panose="020B00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C9D77A-1E3C-456E-5B9F-27D6366C8A3E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31606" y="5448782"/>
            <a:ext cx="518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07C3D-A885-3D1D-811C-26EA01ED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44" y="1759974"/>
            <a:ext cx="6035702" cy="3174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96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89B8AF7-CC34-4CFB-73FD-84D91D804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200" b="1" dirty="0"/>
              <a:t>Key Insights 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0BF57-6D0A-0B64-483A-E29A170AE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Majority of wireless headphones are </a:t>
            </a:r>
            <a:r>
              <a:rPr lang="en-US" b="1" dirty="0"/>
              <a:t>under ₹5000 </a:t>
            </a:r>
            <a:r>
              <a:rPr lang="en-US" dirty="0"/>
              <a:t>with significant discounts.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Budget-friendly headphones dominate the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Heavy discounts are a common pricing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Ratings are generally high (above 4.0), indicating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brands offer a wider range of prices, others stick to budget-friendly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Price is not the main factor affecting ratings,</a:t>
            </a:r>
            <a:r>
              <a:rPr lang="en-US" dirty="0"/>
              <a:t> other factors like brand perception and features play a role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34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6CC955-CD19-8C1F-FA96-45ED1C9DD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2787"/>
            <a:ext cx="9144000" cy="1435510"/>
          </a:xfrm>
        </p:spPr>
        <p:txBody>
          <a:bodyPr>
            <a:normAutofit/>
          </a:bodyPr>
          <a:lstStyle/>
          <a:p>
            <a:r>
              <a:rPr lang="en-US" sz="7200" b="1" u="sng" dirty="0">
                <a:latin typeface="Book Antiqua" panose="02040602050305030304" pitchFamily="18" charset="0"/>
              </a:rPr>
              <a:t>Introduction</a:t>
            </a:r>
            <a:endParaRPr lang="en-IN" sz="7200" b="1" u="sng" dirty="0">
              <a:latin typeface="Book Antiqua" panose="0204060205030503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C222EE-E392-DAA4-97DE-018CC7152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2094271"/>
            <a:ext cx="9144000" cy="4119716"/>
          </a:xfrm>
        </p:spPr>
        <p:txBody>
          <a:bodyPr/>
          <a:lstStyle/>
          <a:p>
            <a:pPr marL="50800" indent="0" algn="l"/>
            <a:r>
              <a:rPr lang="en-US" sz="3600" b="1" i="0" u="sng" dirty="0">
                <a:effectLst/>
                <a:latin typeface="gg sans"/>
              </a:rPr>
              <a:t>Why This Project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Provides Market Insights: Reveals trends in popular brands, pricing, and customer ratings.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Offers Consumer Guidance: Helps potential buyers make informed decisions.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Demonstrates Data Analysis Skills: Showcases abilities in web scraping, data cleaning, and visualization.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 Identifies Product Trends: Highlights which features or attributes are associated with high ratings or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17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C109-AC07-DADF-03E4-D3F3EA23B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335" y="512763"/>
            <a:ext cx="9144000" cy="903082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Objective Of The Project</a:t>
            </a:r>
            <a:endParaRPr lang="en-IN" sz="4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43BA6-D140-7BC6-B9CF-36B8D01EA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5109"/>
            <a:ext cx="9144000" cy="393290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Extract and analyze true wireless headphone data from Flipkart.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Identify key market trends (brands, ratings) among top sellers.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Visualize findings to reveal consumer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g sans"/>
              </a:rPr>
              <a:t>Deliver actionable insights for product understanding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gg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79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10810615" cy="1815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000" dirty="0"/>
              <a:t>Dataset Overview : 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product details like price, original price, discount, rating, reviews, and battery life.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categorical data: brand and color.</a:t>
            </a:r>
          </a:p>
          <a:p>
            <a:pPr>
              <a:lnSpc>
                <a:spcPct val="80000"/>
              </a:lnSpc>
              <a:buClr>
                <a:schemeClr val="tx1"/>
              </a:buClr>
              <a:buSzPts val="3200"/>
            </a:pPr>
            <a:endParaRPr lang="en-US" sz="2000" dirty="0"/>
          </a:p>
          <a:p>
            <a:pPr>
              <a:lnSpc>
                <a:spcPct val="80000"/>
              </a:lnSpc>
              <a:buClr>
                <a:schemeClr val="tx1"/>
              </a:buClr>
              <a:buSzPts val="3200"/>
            </a:pPr>
            <a:endParaRPr lang="en-US" sz="2000" dirty="0"/>
          </a:p>
          <a:p>
            <a:pPr>
              <a:lnSpc>
                <a:spcPct val="80000"/>
              </a:lnSpc>
              <a:buClr>
                <a:schemeClr val="tx1"/>
              </a:buClr>
              <a:buSzPts val="3200"/>
            </a:pPr>
            <a:endParaRPr lang="en-US" sz="2000" dirty="0"/>
          </a:p>
          <a:p>
            <a:pPr>
              <a:lnSpc>
                <a:spcPct val="80000"/>
              </a:lnSpc>
              <a:buClr>
                <a:schemeClr val="tx1"/>
              </a:buClr>
              <a:buSzPts val="3200"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0F0C6E-8524-A0FD-B35A-FABD3DE4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3" y="1434961"/>
            <a:ext cx="9122229" cy="2342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22C500-8C2C-CE11-5B11-D332EB470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315" y="3907972"/>
            <a:ext cx="9115425" cy="2155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F34E-4C22-E90B-271A-D3C33F2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Distribution of Key Features</a:t>
            </a:r>
            <a:br>
              <a:rPr lang="en-IN" dirty="0"/>
            </a:b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31C27A-8432-9D55-B6CB-319F81CD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252" y="5476567"/>
            <a:ext cx="5181600" cy="786582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/>
              <a:t>This shows that discounts are prevalent, and the actual selling price is significantly lower than the original price.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C60258-71B2-78A9-23E4-34DC49E3188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300020" y="5407743"/>
            <a:ext cx="5181600" cy="776748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dirty="0"/>
              <a:t>The price distribution is highly right-skewed, meaning most products are priced at the lower end, with a few high-priced outliers.</a:t>
            </a:r>
          </a:p>
          <a:p>
            <a:pPr marL="114300" indent="0">
              <a:buNone/>
            </a:pPr>
            <a:r>
              <a:rPr lang="en-US" dirty="0"/>
              <a:t> budget-friendly or mid-range products  dominate the market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79DD6-8B1F-ADFD-DEAD-71A09CD8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382"/>
            <a:ext cx="5705810" cy="4227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C4033-78D1-D7F4-560C-904F37BD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90" y="1140541"/>
            <a:ext cx="5663381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5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19C1-BDDE-E984-ADDD-E5B734A9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DB4D9-0254-7B2E-3B16-C2E80ECB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83"/>
            <a:ext cx="5734187" cy="410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D885B8-0E15-B4A5-FDAB-AFD7E529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34" y="294968"/>
            <a:ext cx="6389007" cy="415904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8616C5D-792E-D1D5-2A1A-68AE44D1F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594" y="4490274"/>
            <a:ext cx="49537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discount distribution shows a peak around 80%, indicating that many products have high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discounts are offered in particular range(60-85)% mostly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C65436A-9110-6DC2-7B17-8942AD72AE9E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338888" y="4606616"/>
            <a:ext cx="4704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ratings cluster around 4.0–4.2, indicating that the majority of wireless headphones are rated favorably.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products have ratings below 4.0 or above 4.5, suggesting a narrow range of user sentiment. </a:t>
            </a:r>
          </a:p>
        </p:txBody>
      </p:sp>
    </p:spTree>
    <p:extLst>
      <p:ext uri="{BB962C8B-B14F-4D97-AF65-F5344CB8AC3E}">
        <p14:creationId xmlns:p14="http://schemas.microsoft.com/office/powerpoint/2010/main" val="40600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1AC2-998D-C42E-2612-C066570C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Top 10 brands </a:t>
            </a:r>
            <a:br>
              <a:rPr lang="en-US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71EBFC-8094-13E9-C149-CCC3865E7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2450" y="5116067"/>
            <a:ext cx="112566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u="sng" dirty="0">
                <a:solidFill>
                  <a:schemeClr val="tx1"/>
                </a:solidFill>
                <a:latin typeface="Arial" panose="020B0604020202020204" pitchFamily="34" charset="0"/>
              </a:rPr>
              <a:t>Trigger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the highest 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it dominates the market in terms of available products.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/>
              <a:t>Brands like </a:t>
            </a:r>
            <a:r>
              <a:rPr lang="en-US" sz="1600" b="1" u="sng" dirty="0" err="1"/>
              <a:t>boAt</a:t>
            </a:r>
            <a:r>
              <a:rPr lang="en-US" sz="1600" b="1" u="sng" dirty="0"/>
              <a:t>, HOPPUP, and </a:t>
            </a:r>
            <a:r>
              <a:rPr lang="en-US" sz="1600" b="1" u="sng" dirty="0" err="1"/>
              <a:t>truke</a:t>
            </a:r>
            <a:r>
              <a:rPr lang="en-US" sz="1600" b="1" u="sng" dirty="0"/>
              <a:t> </a:t>
            </a:r>
            <a:r>
              <a:rPr lang="en-US" sz="1600" dirty="0"/>
              <a:t>also have </a:t>
            </a:r>
            <a:r>
              <a:rPr lang="en-US" sz="1600" b="1" u="sng" dirty="0"/>
              <a:t>significant counts</a:t>
            </a:r>
            <a:r>
              <a:rPr lang="en-US" sz="1600" dirty="0"/>
              <a:t>, indicating popular choices in the wireless headphones market.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A0B23-0478-CFA3-A67F-AA5E6FE9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9" y="1074495"/>
            <a:ext cx="10482942" cy="4009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588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33C9-257F-4EC2-EBFE-97676A68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Product with Higher Price Have more Discounts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23FD0-B429-9F54-6642-2A5DDD39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2812" y="1494503"/>
            <a:ext cx="5070987" cy="46309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Products with a lower price tend to have a higher discount, while premium products get lower discounts.</a:t>
            </a:r>
          </a:p>
          <a:p>
            <a:r>
              <a:rPr lang="en-US" dirty="0"/>
              <a:t>Many mid-range products have significant discounts.</a:t>
            </a:r>
          </a:p>
          <a:p>
            <a:r>
              <a:rPr lang="en-US" sz="3200" dirty="0">
                <a:highlight>
                  <a:srgbClr val="FFFF00"/>
                </a:highlight>
              </a:rPr>
              <a:t>Ex: 50% of 1000 &lt; 20%10000</a:t>
            </a:r>
          </a:p>
          <a:p>
            <a:pPr marL="114300" indent="0">
              <a:buNone/>
            </a:pPr>
            <a:r>
              <a:rPr lang="en-IN" dirty="0"/>
              <a:t>Hence the </a:t>
            </a:r>
            <a:r>
              <a:rPr lang="en-IN" dirty="0">
                <a:highlight>
                  <a:srgbClr val="FF00FF"/>
                </a:highlight>
              </a:rPr>
              <a:t>answer to question is No </a:t>
            </a:r>
            <a:r>
              <a:rPr lang="en-IN" dirty="0"/>
              <a:t>product with lower price has higher discount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38640-1622-057B-466B-7E76D013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625855"/>
            <a:ext cx="5899355" cy="4715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38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22258-6DBD-E6A6-A8DD-4404646B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29" y="-271007"/>
            <a:ext cx="9144000" cy="967694"/>
          </a:xfrm>
        </p:spPr>
        <p:txBody>
          <a:bodyPr>
            <a:normAutofit/>
          </a:bodyPr>
          <a:lstStyle/>
          <a:p>
            <a:pPr algn="l"/>
            <a:r>
              <a:rPr lang="en-IN" sz="2000" b="1" u="sng" dirty="0"/>
              <a:t>Rating Distribution OF Brands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CBAD68E-B47A-C513-4F37-B4B99BAE7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84" y="4995760"/>
            <a:ext cx="9144000" cy="165576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4.0 and 4.1 ratings are the most common across most brands, indicating a generally positive customer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rating patterns help differentiate brands in terms of perceived quality or customer satisfaction.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Some brands (aroma, </a:t>
            </a:r>
            <a:r>
              <a:rPr lang="en-US" sz="1600" dirty="0" err="1"/>
              <a:t>mivi</a:t>
            </a:r>
            <a:r>
              <a:rPr lang="en-US" sz="1600" dirty="0"/>
              <a:t>, </a:t>
            </a:r>
            <a:r>
              <a:rPr lang="en-US" sz="1600" dirty="0" err="1"/>
              <a:t>triggr</a:t>
            </a:r>
            <a:r>
              <a:rPr lang="en-US" sz="1600" dirty="0"/>
              <a:t>) show a high degree of consistency with a single dominant rating, while others (boat, boult, noise, </a:t>
            </a:r>
            <a:r>
              <a:rPr lang="en-US" sz="1600" dirty="0" err="1"/>
              <a:t>ptron</a:t>
            </a:r>
            <a:r>
              <a:rPr lang="en-US" sz="1600" dirty="0"/>
              <a:t>, </a:t>
            </a:r>
            <a:r>
              <a:rPr lang="en-US" sz="1600" dirty="0" err="1"/>
              <a:t>truke</a:t>
            </a:r>
            <a:r>
              <a:rPr lang="en-US" sz="1600" dirty="0"/>
              <a:t>) have a wider spread.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24AF37-4AB4-7225-5F15-6047217B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875070"/>
            <a:ext cx="9626241" cy="3932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20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650</Words>
  <Application>Microsoft Office PowerPoint</Application>
  <PresentationFormat>Widescreen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Black</vt:lpstr>
      <vt:lpstr>Arial</vt:lpstr>
      <vt:lpstr>Aptos Display</vt:lpstr>
      <vt:lpstr>Book Antiqua</vt:lpstr>
      <vt:lpstr>Calibri</vt:lpstr>
      <vt:lpstr>gg sans</vt:lpstr>
      <vt:lpstr>Aptos Narrow</vt:lpstr>
      <vt:lpstr>Libre Baskerville</vt:lpstr>
      <vt:lpstr>Office Theme</vt:lpstr>
      <vt:lpstr>PowerPoint Presentation</vt:lpstr>
      <vt:lpstr>Introduction</vt:lpstr>
      <vt:lpstr>Objective Of The Project</vt:lpstr>
      <vt:lpstr>PowerPoint Presentation</vt:lpstr>
      <vt:lpstr>Distribution of Key Features </vt:lpstr>
      <vt:lpstr>PowerPoint Presentation</vt:lpstr>
      <vt:lpstr>Top 10 brands  </vt:lpstr>
      <vt:lpstr>Do Product with Higher Price Have more Discounts ?</vt:lpstr>
      <vt:lpstr>Rating Distribution OF Brands</vt:lpstr>
      <vt:lpstr>Brand-wise Price Distribution: </vt:lpstr>
      <vt:lpstr>Correlation Analysis </vt:lpstr>
      <vt:lpstr>Key Insights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Om Raut</cp:lastModifiedBy>
  <cp:revision>2</cp:revision>
  <dcterms:created xsi:type="dcterms:W3CDTF">2021-02-16T05:19:01Z</dcterms:created>
  <dcterms:modified xsi:type="dcterms:W3CDTF">2025-02-28T08:31:45Z</dcterms:modified>
</cp:coreProperties>
</file>