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8CBB7-99D5-47F6-A0A0-A2CF09C0E5B9}" v="2" dt="2022-05-06T06:47:09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Gangotri, Sumit" userId="3d02dafd-3120-4a9b-9a3d-c2a0c4128d42" providerId="ADAL" clId="{70D8CBB7-99D5-47F6-A0A0-A2CF09C0E5B9}"/>
    <pc:docChg chg="undo custSel modSld">
      <pc:chgData name="Rajesh Gangotri, Sumit" userId="3d02dafd-3120-4a9b-9a3d-c2a0c4128d42" providerId="ADAL" clId="{70D8CBB7-99D5-47F6-A0A0-A2CF09C0E5B9}" dt="2022-05-06T06:48:03.622" v="14"/>
      <pc:docMkLst>
        <pc:docMk/>
      </pc:docMkLst>
      <pc:sldChg chg="addSp delSp modSp mod">
        <pc:chgData name="Rajesh Gangotri, Sumit" userId="3d02dafd-3120-4a9b-9a3d-c2a0c4128d42" providerId="ADAL" clId="{70D8CBB7-99D5-47F6-A0A0-A2CF09C0E5B9}" dt="2022-05-06T06:48:03.622" v="14"/>
        <pc:sldMkLst>
          <pc:docMk/>
          <pc:sldMk cId="0" sldId="560"/>
        </pc:sldMkLst>
        <pc:spChg chg="add del mod">
          <ac:chgData name="Rajesh Gangotri, Sumit" userId="3d02dafd-3120-4a9b-9a3d-c2a0c4128d42" providerId="ADAL" clId="{70D8CBB7-99D5-47F6-A0A0-A2CF09C0E5B9}" dt="2022-05-06T06:48:03.622" v="12"/>
          <ac:spMkLst>
            <pc:docMk/>
            <pc:sldMk cId="0" sldId="560"/>
            <ac:spMk id="2" creationId="{811BF0E3-ACEA-4260-A94B-2786F5AE7B53}"/>
          </ac:spMkLst>
        </pc:spChg>
        <pc:spChg chg="add del mod">
          <ac:chgData name="Rajesh Gangotri, Sumit" userId="3d02dafd-3120-4a9b-9a3d-c2a0c4128d42" providerId="ADAL" clId="{70D8CBB7-99D5-47F6-A0A0-A2CF09C0E5B9}" dt="2022-05-06T06:48:03.622" v="14"/>
          <ac:spMkLst>
            <pc:docMk/>
            <pc:sldMk cId="0" sldId="560"/>
            <ac:spMk id="3" creationId="{6731816C-FF7A-4B43-A526-AD8171596E79}"/>
          </ac:spMkLst>
        </pc:spChg>
        <pc:spChg chg="mod">
          <ac:chgData name="Rajesh Gangotri, Sumit" userId="3d02dafd-3120-4a9b-9a3d-c2a0c4128d42" providerId="ADAL" clId="{70D8CBB7-99D5-47F6-A0A0-A2CF09C0E5B9}" dt="2022-05-06T06:47:39.278" v="10" actId="115"/>
          <ac:spMkLst>
            <pc:docMk/>
            <pc:sldMk cId="0" sldId="560"/>
            <ac:spMk id="7175" creationId="{BADEA8C0-D1A3-4608-9E63-683339DCC94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06/05/2022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entej?tab=reposito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Shopping cart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shopping cart system along with JWT authentication, Swagger and payment testing. .</a:t>
            </a:r>
            <a:r>
              <a:rPr lang="en-US" altLang="en-US" sz="1200" dirty="0"/>
              <a:t> Material-UI and  REACT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PROGRAMMING IN JAVA from NPTEL</a:t>
            </a:r>
            <a:endParaRPr lang="en-IN" altLang="en-US" sz="1400" b="1" dirty="0"/>
          </a:p>
          <a:p>
            <a:pPr eaLnBrk="1" hangingPunct="1">
              <a:lnSpc>
                <a:spcPct val="114000"/>
              </a:lnSpc>
            </a:pPr>
            <a:r>
              <a:rPr lang="en-IN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Certified in “PROGRAMMING IN JAVA”, a NPTEL Online Certificate Course with 70% .</a:t>
            </a: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02614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	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sumit.rajesh-gangotri@capgemini.com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+91 8149603242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Good in frontend and backend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React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    </a:t>
            </a:r>
            <a:r>
              <a:rPr lang="en-IN" altLang="en-US" sz="1200" dirty="0"/>
              <a:t>Check out my work on GitHub</a:t>
            </a:r>
          </a:p>
          <a:p>
            <a:pPr marL="171450" indent="-171450"/>
            <a:r>
              <a:rPr lang="en-US" altLang="nl-NL" sz="1400" dirty="0"/>
              <a:t>		https://github.com/SumitGangotri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26" y="576422"/>
            <a:ext cx="2717800" cy="61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Skills:</a:t>
            </a: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en-US" sz="12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2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MERN Stack: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React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Database: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Sql</a:t>
            </a:r>
            <a:r>
              <a:rPr lang="en-US" altLang="nl-NL" sz="1200" dirty="0"/>
              <a:t> </a:t>
            </a:r>
            <a:r>
              <a:rPr lang="en-US" altLang="nl-NL" sz="1200" dirty="0" err="1"/>
              <a:t>database:Mysql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Javascript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 err="1">
                <a:solidFill>
                  <a:srgbClr val="0070AD"/>
                </a:solidFill>
              </a:rPr>
              <a:t>AddOns</a:t>
            </a:r>
            <a:r>
              <a:rPr lang="en-US" altLang="nl-NL" sz="1200" b="1" dirty="0">
                <a:solidFill>
                  <a:srgbClr val="0070AD"/>
                </a:solidFill>
              </a:rPr>
              <a:t>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Github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Additional skills: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SUMIT GANGOTRI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9738" y="5618669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4" name="Picture Placeholder 3" descr="A person wearing a blue shirt and tie&#10;&#10;Description automatically generated with low confidence">
            <a:extLst>
              <a:ext uri="{FF2B5EF4-FFF2-40B4-BE49-F238E27FC236}">
                <a16:creationId xmlns:a16="http://schemas.microsoft.com/office/drawing/2014/main" id="{C87D150D-B846-4DF0-A596-05D38E12956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413820" y="253510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42340</TotalTime>
  <Words>216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Rajesh Gangotri, Sumit</cp:lastModifiedBy>
  <cp:revision>145</cp:revision>
  <dcterms:created xsi:type="dcterms:W3CDTF">2017-12-08T05:27:40Z</dcterms:created>
  <dcterms:modified xsi:type="dcterms:W3CDTF">2022-05-06T06:48:04Z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