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6076-C79F-357A-B40F-500C63B75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4C15B-5BA4-40A0-1C8D-29723BDC5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CE0A-511D-B169-F394-EC7471DE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5538-D280-99B0-4E5F-46C5F0A7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D677-230A-7F34-5250-1AA458AE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F17D-C78A-CFE8-E070-3B4A5CBE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822D6-E32D-7FC4-E925-16F6E3D15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FB44-1BB7-7624-1E97-987E0A67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5289-1225-B75C-22E4-A5BB55C3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76AA8-C7F1-A36A-2680-82F62550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1A8C0-2D17-DEC8-FA8D-923C56501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44096-0E0F-10A7-5FA3-D15BE8DD4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154-EF8F-4675-94D0-F7E90FD9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34AB-25DB-DE66-46A0-F9330133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B3FDD-C7AB-D011-8F71-FDC75791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7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1A51-EB5D-BC0F-52EA-02CBB3F1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1EA7-4609-1B04-7C6F-9C201795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EC95-C08C-46F0-65DF-29B05E0F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6CB1-40D6-5566-F8EA-29B4C990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6FD7-296E-A2E4-1304-84C35E77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1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C23D-AF4D-B92B-34D4-9FCCD19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0156-14D9-E610-CBCF-F7D2257D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0A3C7-5B0C-9998-C272-8B4A0C5B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49F1-4AB5-5697-4C15-429A3487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4957-4884-36A3-F0C2-6AD79DE0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0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B2D3-720D-2447-6CF9-295FA253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0DF0-E518-C183-BAE0-F44E039BA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E5A54-9730-45B8-FB92-7FED5E81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35FF6-7660-E7FC-44CA-FAB74394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F5D4F-FC27-A9C7-987F-673FB7C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3954-A09A-92B7-3DA1-C237D883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21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3CB0-8BD0-8C78-AADA-54B78480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DBAF-4861-E7A4-2B58-9326CBA13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76F9A-90C2-58B2-D251-86BB95C08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269E-8D77-5D2E-8941-CC2964A00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1F36F-EDC2-7A81-9719-7244B0F92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C1D75-D3CC-D7EC-3C52-F83DE6EC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05FDE-8AF5-B77A-F793-BF052351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0E605-0613-3E4B-A577-F5656555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8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0C10-E623-9488-5528-F72CD4A1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CACB3-38E7-F42C-B2C2-221320F2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9B61E-09A7-4F53-EF8F-BD646BDC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33525-0AA9-7AB9-3D0A-18182FDF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9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57B58-8EB9-DB49-137A-89EBCE9B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A0AC4-F123-D7D9-450A-50223B39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7B879-3D11-DD12-9EA7-F2B2E598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1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DACC-53FD-9569-4A0E-B49E08A7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6E54-89E6-90B9-F4FF-68830C09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152BF-7621-9F52-5774-8AFF74062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4C23-5370-3A4D-D313-29393DC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2FF9-0071-C894-FDA3-DB64D694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E09F4-4BD8-7F54-75A4-F5B4A9D4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8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1452-09A6-671E-1BAC-BFF4FB80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50376-004A-6F82-82E8-A92498ACC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F2198-BB3D-6185-EAE2-A2891D5EE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37185-EC9E-7A1B-A04F-0576E5C4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E1984-61D9-FBE0-4C36-F490A925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E26AB-0F06-E844-659F-104359A3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01F89-0FC6-EF36-030B-B91967D9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355B-2254-ABCC-A8EC-7870089C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00BB-AD90-3384-9EE4-A0ECE3C89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1154-534B-4F9B-B66A-DCB09BF34662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EAFE-36EF-8FC9-90F4-E1BA27DE9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933C-A10B-D146-A4D5-DD23EF50A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CE70-8C9D-4716-BF94-208BA5D92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0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2F2D7A-C941-DA27-CC40-6A7B9E993B69}"/>
              </a:ext>
            </a:extLst>
          </p:cNvPr>
          <p:cNvSpPr/>
          <p:nvPr/>
        </p:nvSpPr>
        <p:spPr>
          <a:xfrm>
            <a:off x="212271" y="122464"/>
            <a:ext cx="11879036" cy="604157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7E02E-99AC-E019-220A-4B5C881E1AD0}"/>
              </a:ext>
            </a:extLst>
          </p:cNvPr>
          <p:cNvSpPr/>
          <p:nvPr/>
        </p:nvSpPr>
        <p:spPr>
          <a:xfrm>
            <a:off x="419100" y="277586"/>
            <a:ext cx="11519807" cy="522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4F06AF-0BE2-29F5-8487-5FC4F5662A6D}"/>
              </a:ext>
            </a:extLst>
          </p:cNvPr>
          <p:cNvSpPr/>
          <p:nvPr/>
        </p:nvSpPr>
        <p:spPr>
          <a:xfrm>
            <a:off x="419100" y="955222"/>
            <a:ext cx="2114550" cy="1466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75367-4E5A-80BD-5A15-94986171F4EC}"/>
              </a:ext>
            </a:extLst>
          </p:cNvPr>
          <p:cNvSpPr/>
          <p:nvPr/>
        </p:nvSpPr>
        <p:spPr>
          <a:xfrm>
            <a:off x="7380517" y="955222"/>
            <a:ext cx="2114550" cy="1466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14F14-972B-7C03-E1BD-369AB1BBCDC5}"/>
              </a:ext>
            </a:extLst>
          </p:cNvPr>
          <p:cNvSpPr/>
          <p:nvPr/>
        </p:nvSpPr>
        <p:spPr>
          <a:xfrm>
            <a:off x="2740479" y="955222"/>
            <a:ext cx="2114550" cy="1466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0EB2CF-1A36-A42D-14D9-7C8D38151FEA}"/>
              </a:ext>
            </a:extLst>
          </p:cNvPr>
          <p:cNvSpPr/>
          <p:nvPr/>
        </p:nvSpPr>
        <p:spPr>
          <a:xfrm>
            <a:off x="5060498" y="955222"/>
            <a:ext cx="2114550" cy="1466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BF30D5-155C-66A2-57C2-A5EC21EB7947}"/>
              </a:ext>
            </a:extLst>
          </p:cNvPr>
          <p:cNvSpPr/>
          <p:nvPr/>
        </p:nvSpPr>
        <p:spPr>
          <a:xfrm>
            <a:off x="9700535" y="955222"/>
            <a:ext cx="2238371" cy="1466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B7D89-15D3-EF8D-69E9-98A8C194A3EB}"/>
              </a:ext>
            </a:extLst>
          </p:cNvPr>
          <p:cNvSpPr/>
          <p:nvPr/>
        </p:nvSpPr>
        <p:spPr>
          <a:xfrm>
            <a:off x="9700534" y="2577194"/>
            <a:ext cx="2238371" cy="332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03E05-33F7-D8D7-FBD6-0C49F03E463C}"/>
              </a:ext>
            </a:extLst>
          </p:cNvPr>
          <p:cNvSpPr/>
          <p:nvPr/>
        </p:nvSpPr>
        <p:spPr>
          <a:xfrm>
            <a:off x="5060498" y="2577194"/>
            <a:ext cx="4434569" cy="332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C8F6D-CC3F-4950-134C-C0A7D5536CA9}"/>
              </a:ext>
            </a:extLst>
          </p:cNvPr>
          <p:cNvSpPr/>
          <p:nvPr/>
        </p:nvSpPr>
        <p:spPr>
          <a:xfrm>
            <a:off x="420460" y="2577194"/>
            <a:ext cx="4434569" cy="332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9EB42B-CBD8-28E0-7F8F-BA2504679EC7}"/>
              </a:ext>
            </a:extLst>
          </p:cNvPr>
          <p:cNvSpPr/>
          <p:nvPr/>
        </p:nvSpPr>
        <p:spPr>
          <a:xfrm>
            <a:off x="584835" y="1498147"/>
            <a:ext cx="178308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1B9544-6ADE-74BE-7456-8E2BD1DC8647}"/>
              </a:ext>
            </a:extLst>
          </p:cNvPr>
          <p:cNvSpPr/>
          <p:nvPr/>
        </p:nvSpPr>
        <p:spPr>
          <a:xfrm>
            <a:off x="7546252" y="1502774"/>
            <a:ext cx="178308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2C100-9728-8843-DF0F-3CF2634401B8}"/>
              </a:ext>
            </a:extLst>
          </p:cNvPr>
          <p:cNvSpPr/>
          <p:nvPr/>
        </p:nvSpPr>
        <p:spPr>
          <a:xfrm>
            <a:off x="5226233" y="1498147"/>
            <a:ext cx="178308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A6F04E-91C2-F405-FD50-2F1340F1C7AF}"/>
              </a:ext>
            </a:extLst>
          </p:cNvPr>
          <p:cNvSpPr/>
          <p:nvPr/>
        </p:nvSpPr>
        <p:spPr>
          <a:xfrm>
            <a:off x="2906214" y="1498147"/>
            <a:ext cx="178308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A7F89-4A3A-5B93-845B-603936A242AD}"/>
              </a:ext>
            </a:extLst>
          </p:cNvPr>
          <p:cNvSpPr txBox="1"/>
          <p:nvPr/>
        </p:nvSpPr>
        <p:spPr>
          <a:xfrm>
            <a:off x="584835" y="955222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SALES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C1557E-DC4A-00C2-77BF-6E916C58846E}"/>
              </a:ext>
            </a:extLst>
          </p:cNvPr>
          <p:cNvSpPr txBox="1"/>
          <p:nvPr/>
        </p:nvSpPr>
        <p:spPr>
          <a:xfrm>
            <a:off x="2906214" y="955222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ORDERS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E2D302-5393-6A19-14F9-F85A7F324E17}"/>
              </a:ext>
            </a:extLst>
          </p:cNvPr>
          <p:cNvSpPr txBox="1"/>
          <p:nvPr/>
        </p:nvSpPr>
        <p:spPr>
          <a:xfrm>
            <a:off x="5260249" y="974927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QTY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02D43-C673-530E-FCD5-6BF7575AA9CA}"/>
              </a:ext>
            </a:extLst>
          </p:cNvPr>
          <p:cNvSpPr txBox="1"/>
          <p:nvPr/>
        </p:nvSpPr>
        <p:spPr>
          <a:xfrm>
            <a:off x="7546252" y="974927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PROFIT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6C9340-FB50-3CEA-CBFA-5FF9996C9567}"/>
              </a:ext>
            </a:extLst>
          </p:cNvPr>
          <p:cNvSpPr txBox="1"/>
          <p:nvPr/>
        </p:nvSpPr>
        <p:spPr>
          <a:xfrm>
            <a:off x="1248318" y="277586"/>
            <a:ext cx="341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2"/>
                </a:solidFill>
              </a:rPr>
              <a:t>GLOBAL SUPERSTORE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A67D8B-8336-9331-BDB0-93F64A1EED68}"/>
              </a:ext>
            </a:extLst>
          </p:cNvPr>
          <p:cNvSpPr/>
          <p:nvPr/>
        </p:nvSpPr>
        <p:spPr>
          <a:xfrm>
            <a:off x="9481766" y="348425"/>
            <a:ext cx="2253102" cy="38780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4F2813-1949-6A16-4E15-337F07DE106E}"/>
              </a:ext>
            </a:extLst>
          </p:cNvPr>
          <p:cNvSpPr txBox="1"/>
          <p:nvPr/>
        </p:nvSpPr>
        <p:spPr>
          <a:xfrm>
            <a:off x="9430756" y="323933"/>
            <a:ext cx="235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DASHBOARD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B528F3-0E56-C1CF-3052-C82E141AB889}"/>
              </a:ext>
            </a:extLst>
          </p:cNvPr>
          <p:cNvSpPr txBox="1"/>
          <p:nvPr/>
        </p:nvSpPr>
        <p:spPr>
          <a:xfrm>
            <a:off x="9793944" y="974927"/>
            <a:ext cx="20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QUARTERLEY SALES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4B18C4-3731-4F5B-B2C2-16DFF2FDDC01}"/>
              </a:ext>
            </a:extLst>
          </p:cNvPr>
          <p:cNvSpPr txBox="1"/>
          <p:nvPr/>
        </p:nvSpPr>
        <p:spPr>
          <a:xfrm>
            <a:off x="1746203" y="2576488"/>
            <a:ext cx="21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CATEGORY SALES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F94147-3B4D-23D0-1F0B-A6BC4661096D}"/>
              </a:ext>
            </a:extLst>
          </p:cNvPr>
          <p:cNvSpPr txBox="1"/>
          <p:nvPr/>
        </p:nvSpPr>
        <p:spPr>
          <a:xfrm>
            <a:off x="6220507" y="2591646"/>
            <a:ext cx="21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QTY SALES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3707A3-848A-2B94-1D8F-62AA14482E8E}"/>
              </a:ext>
            </a:extLst>
          </p:cNvPr>
          <p:cNvSpPr txBox="1"/>
          <p:nvPr/>
        </p:nvSpPr>
        <p:spPr>
          <a:xfrm>
            <a:off x="9762444" y="2576488"/>
            <a:ext cx="21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FILTERS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8A320C-2DEE-5BBD-4586-6CC5AA817B09}"/>
              </a:ext>
            </a:extLst>
          </p:cNvPr>
          <p:cNvSpPr txBox="1"/>
          <p:nvPr/>
        </p:nvSpPr>
        <p:spPr>
          <a:xfrm>
            <a:off x="8923564" y="5848741"/>
            <a:ext cx="423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DASHBOARD BY SUMIT JADHAV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5E6A05-ADCC-9D32-E1F2-3E824827395A}"/>
              </a:ext>
            </a:extLst>
          </p:cNvPr>
          <p:cNvSpPr/>
          <p:nvPr/>
        </p:nvSpPr>
        <p:spPr>
          <a:xfrm>
            <a:off x="523875" y="384175"/>
            <a:ext cx="622424" cy="30978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 Black" panose="020B0A04020102020204" pitchFamily="34" charset="0"/>
              </a:rPr>
              <a:t>GS</a:t>
            </a:r>
          </a:p>
        </p:txBody>
      </p:sp>
    </p:spTree>
    <p:extLst>
      <p:ext uri="{BB962C8B-B14F-4D97-AF65-F5344CB8AC3E}">
        <p14:creationId xmlns:p14="http://schemas.microsoft.com/office/powerpoint/2010/main" val="28390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jadhav</dc:creator>
  <cp:lastModifiedBy>sumit jadhav</cp:lastModifiedBy>
  <cp:revision>1</cp:revision>
  <dcterms:created xsi:type="dcterms:W3CDTF">2023-08-14T01:57:29Z</dcterms:created>
  <dcterms:modified xsi:type="dcterms:W3CDTF">2023-08-14T02:54:46Z</dcterms:modified>
</cp:coreProperties>
</file>