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5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1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9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6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22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6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238A4-9421-469F-B1B8-E08608B43CC7}" type="datetimeFigureOut">
              <a:rPr lang="en-US" smtClean="0"/>
              <a:t>21-Nov-19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2BAC4-2D53-49CB-B391-082056623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3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914400"/>
            <a:ext cx="4038600" cy="4038600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191000" y="457200"/>
            <a:ext cx="3352800" cy="1537855"/>
          </a:xfrm>
          <a:prstGeom prst="wedgeEllipseCallou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Your Help!!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30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</cp:revision>
  <dcterms:created xsi:type="dcterms:W3CDTF">2019-11-20T19:09:55Z</dcterms:created>
  <dcterms:modified xsi:type="dcterms:W3CDTF">2019-11-20T19:20:19Z</dcterms:modified>
</cp:coreProperties>
</file>