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COAL MINING</a:t>
            </a: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endParaRPr dirty="0"/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IMMATURE BITS</a:t>
            </a:r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SHIVAM GUPTA</a:t>
            </a:r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NSUT EAST CAMPUS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TRANSPORTATION &amp; LOGISTIC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14461" y="2312932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</a:t>
            </a: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7378575" y="144261"/>
            <a:ext cx="4689138" cy="3451543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B8406B4-E4B6-46AF-AD9F-22F5F4D0ED57}"/>
              </a:ext>
            </a:extLst>
          </p:cNvPr>
          <p:cNvSpPr/>
          <p:nvPr/>
        </p:nvSpPr>
        <p:spPr>
          <a:xfrm>
            <a:off x="-223734" y="-286219"/>
            <a:ext cx="914461" cy="1032117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 </a:t>
            </a:r>
            <a:endParaRPr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1549E9-2665-4A29-B5BE-44F83248B3AA}"/>
              </a:ext>
            </a:extLst>
          </p:cNvPr>
          <p:cNvSpPr/>
          <p:nvPr/>
        </p:nvSpPr>
        <p:spPr>
          <a:xfrm>
            <a:off x="11539179" y="-206320"/>
            <a:ext cx="914461" cy="1032117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SHIVAM GUPTA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 )			Year (I,II,III,IV): 3</a:t>
            </a:r>
            <a:r>
              <a:rPr lang="en-US" sz="1200" baseline="30000" dirty="0"/>
              <a:t>rd</a:t>
            </a:r>
            <a:r>
              <a:rPr lang="en-US" sz="1200" dirty="0"/>
              <a:t> year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IN" sz="1200" b="1" dirty="0">
                <a:solidFill>
                  <a:srgbClr val="5D7C3F"/>
                </a:solidFill>
              </a:rPr>
              <a:t>RAJNANDINI KUMARI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(ECE)			Year (I,II,III,IV): 3</a:t>
            </a:r>
            <a:r>
              <a:rPr lang="en-US" sz="1200" baseline="30000" dirty="0"/>
              <a:t>rd</a:t>
            </a:r>
            <a:r>
              <a:rPr lang="en-US" sz="1200" dirty="0"/>
              <a:t> year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IN" sz="1200" b="1" dirty="0">
                <a:solidFill>
                  <a:srgbClr val="5D7C3F"/>
                </a:solidFill>
              </a:rPr>
              <a:t>AMAN SINGH RATHOR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Font typeface="Arial"/>
              <a:buNone/>
              <a:tabLst/>
              <a:defRPr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(ECE)			Year (I,II,III,IV):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re Franklin"/>
                <a:sym typeface="Libre Franklin"/>
              </a:rPr>
              <a:t>3</a:t>
            </a:r>
            <a:r>
              <a:rPr kumimoji="0" lang="en-US" sz="12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re Franklin"/>
                <a:sym typeface="Libre Franklin"/>
              </a:rPr>
              <a:t>rd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re Franklin"/>
                <a:sym typeface="Libre Franklin"/>
              </a:rPr>
              <a:t> year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IN" sz="1200" b="1" dirty="0">
                <a:solidFill>
                  <a:srgbClr val="5D7C3F"/>
                </a:solidFill>
              </a:rPr>
              <a:t>BHANU ARORA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(ECE)			Year (I,II,III,IV): 3</a:t>
            </a:r>
            <a:r>
              <a:rPr lang="en-US" sz="1200" baseline="30000" dirty="0"/>
              <a:t>rd</a:t>
            </a:r>
            <a:r>
              <a:rPr lang="en-US" sz="1200" dirty="0"/>
              <a:t> year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IN" sz="1200" b="1" dirty="0">
                <a:solidFill>
                  <a:srgbClr val="5D7C3F"/>
                </a:solidFill>
              </a:rPr>
              <a:t>SUKHVINDER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(ECE)			Year (I,II,III,IV): 3</a:t>
            </a:r>
            <a:r>
              <a:rPr lang="en-US" sz="1200" baseline="30000" dirty="0"/>
              <a:t>rd</a:t>
            </a:r>
            <a:r>
              <a:rPr lang="en-US" sz="1200" dirty="0"/>
              <a:t> year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SUMIT KUMAR SHAKAYA</a:t>
            </a:r>
            <a:endParaRPr lang="en-US"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ECE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(ECE)			Year (I,II,III,IV): 3</a:t>
            </a:r>
            <a:r>
              <a:rPr lang="en-US" sz="1200" baseline="30000" dirty="0"/>
              <a:t>rd</a:t>
            </a:r>
            <a:r>
              <a:rPr lang="en-US" sz="1200" dirty="0"/>
              <a:t> year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F24E59-01A4-414C-9FFC-612F7795057D}"/>
              </a:ext>
            </a:extLst>
          </p:cNvPr>
          <p:cNvSpPr/>
          <p:nvPr/>
        </p:nvSpPr>
        <p:spPr>
          <a:xfrm>
            <a:off x="11530301" y="5972539"/>
            <a:ext cx="914461" cy="1032117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548</Words>
  <Application>Microsoft Office PowerPoint</Application>
  <PresentationFormat>Widescreen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Franklin Gothic</vt:lpstr>
      <vt:lpstr>Noto Sans Symbols</vt:lpstr>
      <vt:lpstr>Arial</vt:lpstr>
      <vt:lpstr>Libre Franklin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Shivam Gupta</cp:lastModifiedBy>
  <cp:revision>2</cp:revision>
  <dcterms:created xsi:type="dcterms:W3CDTF">2022-02-11T07:14:46Z</dcterms:created>
  <dcterms:modified xsi:type="dcterms:W3CDTF">2022-03-23T11:11:53Z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