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CF2-1BDB-4CE6-AC8D-E8D3371A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7009-9B65-4201-B53B-A8BBBEE89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3934-4C42-4616-B992-0162ABBD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7AB6-AE97-493C-AD03-1DA14B93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5AC0-25E4-4DE5-8103-C71BD394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74C-52FF-48EC-9385-DD66EFF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33E90-9F25-4B5C-97BE-D423CB96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3916-C3C6-4A9D-8735-9B5EFD8B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BEA8-44B0-4EAD-B79C-BFB62C6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0363-F8FC-481E-B698-A531560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62D8-683B-458B-B79D-DE19193E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F5A7-D044-425F-A7AC-6E76A1A14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D42-6DC1-4A83-A495-ED364364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67EF-C844-45E3-ABA5-F58B617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E4EB-D6DF-4E8D-B19D-6C2FED3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C3D-C285-499F-875C-B1EA3691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F281-7E3D-49D9-A2D6-E751DB34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CF27-CA12-4E4F-BDC0-83D19379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F34F-E2EE-4552-B24F-21F2F560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840-0BC3-4542-AB59-79502289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3067-C8B3-4089-9A15-C7038B56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FBD4-BFF8-4C55-8EB3-3B49EC2D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BFA4-FBC6-4367-B27B-6FDDA00A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49AB-22A6-4E65-BD8D-0487789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3A72-FBFC-46E8-BA65-AC9974D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B249-D680-4FC3-94C4-E4C40F1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F520-04A9-4ECD-A3EF-E4EEF44C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774A-A79F-4562-BDBB-79DA59E0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4DFD-5EB8-421C-8005-828BAA59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40D9-85F8-4459-B5B3-573E784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F318-AFD4-4F4C-9311-53C2E71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0D32-05B5-4C24-AB1B-4BD7A608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A59C-9B22-4641-B6D7-044774BC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2E30E-BCF0-4D42-90D0-1EB5623A8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6F91C-E70D-4178-954E-363A2804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8D98-3111-420E-9DCD-6707B58D2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0BEA3-8541-44E5-91DD-E1DDD19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81E97-56B0-44A7-8957-A825DE0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30FBD-47A6-4B8B-A931-2D5AE6F8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CF14-0DD3-4AA7-AFED-ED2468F8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DD607-3C68-4D15-980F-40375A49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A54A1-3AC9-407F-AF7C-5F4FDDE3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28B6-0C7B-4B9F-8836-084240A0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E0976-D4CE-4D4D-93A6-DB39CF4B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FE223-63FF-47DD-BFF4-ECEEB168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BF38-1D74-4EB9-B596-5A5E59E7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B35-06D0-4598-911B-2954A298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A34F-3AC0-493A-B2C9-FD439595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3158-BB28-4E40-8D36-B40C8A01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E844-7EF9-433E-8E81-EF4EF33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11CB3-8FBB-4F77-A81C-BDE660D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1A96-2B2E-4682-923F-637EDF7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0D98-E2B1-4120-9F22-9BEA89A1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D65B-3BB9-4076-9701-4CF344FFB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5AE5-F6F4-44D3-BD63-52CAE061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8111-4C6C-4EE9-AA6C-A5CD99C7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54A9-9929-4F52-90BE-047CA6B4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EB39-2ACD-4422-9C50-DC109C88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69C4C-3B9A-4C97-A74F-F329D0D9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B30C-7F89-4FFA-BAE3-56EAA0E4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5F2C-D1A2-4A6F-8EC2-A68A4543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6CF9-66A4-417F-8A66-4A62C298152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4C0C-2577-4C25-816E-12144482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C7F3-927E-4F19-BB0C-CCFAAB93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799-600A-4056-A9A2-0DF3C5DEA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2A5D4-0A8B-4FE9-B16A-CF3DA954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FA1A-37DA-4243-9424-EFFC51F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4C72-2E46-4881-8526-96D9643D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</vt:lpstr>
      <vt:lpstr>What is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Sumit Malhotra</dc:creator>
  <cp:lastModifiedBy>Sumit Malhotra</cp:lastModifiedBy>
  <cp:revision>2</cp:revision>
  <dcterms:created xsi:type="dcterms:W3CDTF">2018-11-14T11:08:14Z</dcterms:created>
  <dcterms:modified xsi:type="dcterms:W3CDTF">2018-11-14T11:28:49Z</dcterms:modified>
</cp:coreProperties>
</file>