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DD0-BEE9-4D8E-B6E8-C96183770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7E6E0-E77A-420D-984C-C736727F1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2CC1-6791-49E9-81E1-A41BF348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B953-47C5-4C59-837F-F38C86F8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6460-09C9-48CA-A206-BEA46D3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D191-3FB0-4879-A65A-92699404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5CBA1-DBEF-4DF7-A7A7-F88420D8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5366-B3F8-44C0-8C70-A148E3ED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7AFE-691D-4C2E-B543-FCF39751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9445-5C28-4609-AD01-82B4764A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D7B81-8D1D-45B4-A2FA-CF758A91A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39594-0186-4184-88FE-401505694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8A4E-EEBE-4A45-8DAC-C3DD4A1D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1C4-2DE0-4663-AC2E-3D309B7C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1D32-6660-436F-9FFC-E5803A83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936A-2D1F-4A0A-83D3-1DBB92A5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F8F1-F89E-44BC-A290-CDB929B8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8477-1D6E-4C1F-992D-9379B086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7ADB-45A9-4B90-A7FD-929C3444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E324-439D-4CF9-9365-917E8298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E719-96FC-477A-9CD4-BFA52697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C092-2515-4BD2-AFFA-36EF7769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E139-3DA2-4663-89EC-399F32BF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3F52-6113-4932-B594-E439512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4C12-277A-496D-9D7A-9078D9F6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EB29-5273-4FD0-9150-0A728D16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7888-4B08-4DB2-8455-00BDF2D4E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3BA95-DC0E-4C85-B6E3-9497E65F3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BA84-CF24-4C24-A88D-C13458E8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004E-1BB1-4492-AD83-A74DEEBD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00145-4058-48D5-8485-7ABE2CEB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0994-5BE7-423D-A2CC-ED5D1193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EB231-3005-4E7C-B7B7-1E15FBE4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B687C-341C-4196-A1B7-3721AA91C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1DE9D-3DDC-427E-883F-A7C72F60F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2DF9A-B1BB-497F-8173-79FDABDE4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3DB24-EC00-48C2-95E8-43DBB827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01858-751B-4050-8328-051F3AD0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273FD-1FEA-488B-9EE1-E4BE4A21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97F9-B9BE-4904-9593-3CAA8FA8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611FF-BF4B-4750-9982-E8CCAF18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F6F02-4AFB-4C58-8C27-77505BF9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6D2DA-2181-4B0F-A633-4C047EFB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A80F0-5B1D-46B9-BD51-45123DF3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15243-5BE2-47E0-9B78-4177CE93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EACEC-22FC-4EDA-B7BE-ACBAC2F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870E-3672-4875-8ED6-BCB83BEE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C3AB-30F6-4684-B86F-CA07942D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1471C-A295-4A60-8FC7-CC03AC75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B5DE5-A94A-435F-A264-16C54E3D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83908-C9A2-4C27-AB70-B84FCCB8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13566-C426-4831-9BFA-36FA8F93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346-D500-4CA1-92D9-0C81BC16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EE76B-27C0-47A5-BF6D-3F85D0ADF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49B38-341A-4EB4-B13F-D872442C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61EEF-0FDD-494D-A35E-E712B1F2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3787-B2D7-4763-B5F2-44D3EB7B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4306-2716-460D-B441-57ADEEB0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30ABE-0E5C-41F2-B7C0-6C5A0E71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78DF7-81B3-451D-B53D-BC32E3F2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6F10-7505-4317-968B-87960AC1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9BB2-040B-456D-9386-90621FDA8B37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DEF0-A533-4107-910E-B44AEFFAE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A84B-4C81-4BB2-9A59-10CF5AF43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D1BC-AA75-48FD-9FAD-18F1091B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0F2E-6CF8-4DDA-B169-F8899DE83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A3E34-6332-4D48-A1F9-FC644AB0D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Malhotra</dc:creator>
  <cp:lastModifiedBy>Sumit Malhotra</cp:lastModifiedBy>
  <cp:revision>1</cp:revision>
  <dcterms:created xsi:type="dcterms:W3CDTF">2018-11-15T10:30:49Z</dcterms:created>
  <dcterms:modified xsi:type="dcterms:W3CDTF">2018-11-15T10:31:04Z</dcterms:modified>
</cp:coreProperties>
</file>