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9CF2-1BDB-4CE6-AC8D-E8D3371A4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07009-9B65-4201-B53B-A8BBBEE89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13934-4C42-4616-B992-0162ABBDD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6CF9-66A4-417F-8A66-4A62C298152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C7AB6-AE97-493C-AD03-1DA14B93E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45AC0-25E4-4DE5-8103-C71BD394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9701-198B-4178-9915-70603717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09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674C-52FF-48EC-9385-DD66EFFF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33E90-9F25-4B5C-97BE-D423CB967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C3916-C3C6-4A9D-8735-9B5EFD8BC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6CF9-66A4-417F-8A66-4A62C298152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ABEA8-44B0-4EAD-B79C-BFB62C6A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B0363-F8FC-481E-B698-A531560D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9701-198B-4178-9915-70603717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8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E262D8-683B-458B-B79D-DE19193E2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EF5A7-D044-425F-A7AC-6E76A1A14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96D42-6DC1-4A83-A495-ED3643645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6CF9-66A4-417F-8A66-4A62C298152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F67EF-C844-45E3-ABA5-F58B6175F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AE4EB-D6DF-4E8D-B19D-6C2FED3B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9701-198B-4178-9915-70603717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8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BBC3D-C285-499F-875C-B1EA36919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5F281-7E3D-49D9-A2D6-E751DB34B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FCF27-CA12-4E4F-BDC0-83D19379C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6CF9-66A4-417F-8A66-4A62C298152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1F34F-E2EE-4552-B24F-21F2F560D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03840-0BC3-4542-AB59-795022898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9701-198B-4178-9915-70603717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8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F3067-C8B3-4089-9A15-C7038B567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8FBD4-BFF8-4C55-8EB3-3B49EC2DA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BBFA4-FBC6-4367-B27B-6FDDA00A7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6CF9-66A4-417F-8A66-4A62C298152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449AB-22A6-4E65-BD8D-0487789D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33A72-FBFC-46E8-BA65-AC9974DF9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9701-198B-4178-9915-70603717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0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B249-D680-4FC3-94C4-E4C40F1EB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1F520-04A9-4ECD-A3EF-E4EEF44CC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E774A-A79F-4562-BDBB-79DA59E02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F4DFD-5EB8-421C-8005-828BAA592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6CF9-66A4-417F-8A66-4A62C298152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340D9-85F8-4459-B5B3-573E7846E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FF318-AFD4-4F4C-9311-53C2E712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9701-198B-4178-9915-70603717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60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C0D32-05B5-4C24-AB1B-4BD7A6086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EA59C-9B22-4641-B6D7-044774BC8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2E30E-BCF0-4D42-90D0-1EB5623A8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36F91C-E70D-4178-954E-363A2804D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B28D98-3111-420E-9DCD-6707B58D2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90BEA3-8541-44E5-91DD-E1DDD196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6CF9-66A4-417F-8A66-4A62C298152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81E97-56B0-44A7-8957-A825DE037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30FBD-47A6-4B8B-A931-2D5AE6F86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9701-198B-4178-9915-70603717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3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CF14-0DD3-4AA7-AFED-ED2468F8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FDD607-3C68-4D15-980F-40375A499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6CF9-66A4-417F-8A66-4A62C298152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1A54A1-3AC9-407F-AF7C-5F4FDDE39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E628B6-0C7B-4B9F-8836-084240A08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9701-198B-4178-9915-70603717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0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EE0976-D4CE-4D4D-93A6-DB39CF4B1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6CF9-66A4-417F-8A66-4A62C298152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4FE223-63FF-47DD-BFF4-ECEEB1689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DBF38-1D74-4EB9-B596-5A5E59E70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9701-198B-4178-9915-70603717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B3B35-06D0-4598-911B-2954A298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1A34F-3AC0-493A-B2C9-FD439595B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63158-BB28-4E40-8D36-B40C8A010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EE844-7EF9-433E-8E81-EF4EF3307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6CF9-66A4-417F-8A66-4A62C298152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11CB3-8FBB-4F77-A81C-BDE660D5A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B1A96-2B2E-4682-923F-637EDF765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9701-198B-4178-9915-70603717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12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F0D98-E2B1-4120-9F22-9BEA89A17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D65B-3BB9-4076-9701-4CF344FFBE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E5AE5-F6F4-44D3-BD63-52CAE0610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B8111-4C6C-4EE9-AA6C-A5CD99C7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6CF9-66A4-417F-8A66-4A62C298152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454A9-9929-4F52-90BE-047CA6B43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FEB39-2ACD-4422-9C50-DC109C88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9701-198B-4178-9915-70603717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3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C69C4C-3B9A-4C97-A74F-F329D0D92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7B30C-7F89-4FFA-BAE3-56EAA0E4A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15F2C-D1A2-4A6F-8EC2-A68A4543C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06CF9-66A4-417F-8A66-4A62C298152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B4C0C-2577-4C25-816E-12144482B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4C7F3-927E-4F19-BB0C-CCFAAB937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39701-198B-4178-9915-70603717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48799-600A-4056-A9A2-0DF3C5DEA5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32A5D4-0A8B-4FE9-B16A-CF3DA95467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82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AFA1A-37DA-4243-9424-EFFC51F83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4C72-2E46-4881-8526-96D9643DE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version control system.</a:t>
            </a:r>
          </a:p>
          <a:p>
            <a:r>
              <a:rPr lang="en-US" dirty="0"/>
              <a:t>Hi this </a:t>
            </a:r>
            <a:r>
              <a:rPr lang="en-US"/>
              <a:t>karthik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548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GIT</vt:lpstr>
      <vt:lpstr>What is Git?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Sumit Malhotra</dc:creator>
  <cp:lastModifiedBy>Sumit Malhotra</cp:lastModifiedBy>
  <cp:revision>3</cp:revision>
  <dcterms:created xsi:type="dcterms:W3CDTF">2018-11-14T11:08:14Z</dcterms:created>
  <dcterms:modified xsi:type="dcterms:W3CDTF">2018-11-15T11:12:43Z</dcterms:modified>
</cp:coreProperties>
</file>