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1" r:id="rId3"/>
    <p:sldId id="316" r:id="rId4"/>
    <p:sldId id="315" r:id="rId5"/>
    <p:sldId id="304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DF02A35-FD07-4042-9DDE-387D3EA4E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97F21-6DF7-4A9D-B618-BD4ECD806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C166A-2E10-4203-B159-AC4F79FBBA3A}" type="datetimeFigureOut">
              <a:rPr lang="en-IN" smtClean="0"/>
              <a:pPr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F205C2-BB56-461E-AB4C-4DDA586C20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8AA32F-8993-4B3A-AB48-0D2ADE587E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BB97-D52F-4C6C-8D56-C3DC49EACC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6850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7C5E-58B7-4E5C-84FE-7B70DE679AC8}" type="datetimeFigureOut">
              <a:rPr lang="en-IN" smtClean="0"/>
              <a:pPr/>
              <a:t>15-08-2021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36B5-E15D-4B82-8961-6225E4FC69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465696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36B5-E15D-4B82-8961-6225E4FC691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xmlns="" id="{9F2666A0-0DC6-4792-9C09-C6FCDDD7D1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8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700-1301-4EB2-BE5F-DB95542A81D6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96E5-8769-4E58-A92F-02FD9D333C77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F9CB-70D6-49EB-932E-FE789AB752E3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D1B4-E856-4C98-82FD-6DE76A626B73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AA82-6985-4187-A7A9-6B08E394BB0D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4A3-D6F9-43A8-B2DA-20609C97B71B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6747-CCD1-41C4-82F0-6EC8549CA924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C6D-B88E-4E51-B918-9FFA7386B195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04FF-6D42-4FD2-83F0-4DCCB7E2FCE9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4D11-B05A-4B5B-97C4-6E113DF200B8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8943-F75A-420D-ACD9-CA338F31460B}" type="datetime1">
              <a:rPr lang="en-IN" smtClean="0"/>
              <a:pPr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886B73-118D-4E4B-B422-1432AC4BC783}" type="datetime1">
              <a:rPr lang="en-IN" smtClean="0"/>
              <a:pPr/>
              <a:t>15-08-2021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56B5E-674D-46C0-9D75-C3C96832E5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0824" y="1844824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SUBJECT: OOPS (ACCS-16302</a:t>
            </a:r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SUBJECT INTRODUCTION</a:t>
            </a:r>
            <a:endParaRPr lang="en-IN" sz="2800" b="1" dirty="0">
              <a:solidFill>
                <a:schemeClr val="bg1"/>
              </a:solidFill>
            </a:endParaRP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Er.  Neha Chadha</a:t>
            </a:r>
          </a:p>
          <a:p>
            <a:pPr algn="ctr"/>
            <a:r>
              <a:rPr lang="en-IN" sz="2800" dirty="0"/>
              <a:t>Assistant Professor </a:t>
            </a:r>
          </a:p>
          <a:p>
            <a:pPr algn="ctr"/>
            <a:r>
              <a:rPr lang="en-IN" sz="2800" dirty="0"/>
              <a:t>Department of Computer Science and Engineering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762056" cy="457200"/>
          </a:xfrm>
        </p:spPr>
        <p:txBody>
          <a:bodyPr/>
          <a:lstStyle/>
          <a:p>
            <a:pPr algn="ctr"/>
            <a:r>
              <a:rPr lang="en-IN" sz="1200">
                <a:latin typeface="Times New Roman" pitchFamily="18" charset="0"/>
                <a:cs typeface="Times New Roman" pitchFamily="18" charset="0"/>
              </a:rPr>
              <a:t>Er. Neha Chadha                                     nehachadha@acetamritsar.org                                     CSE 3rd Sem.  OOPS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76199"/>
            <a:ext cx="7772400" cy="1176337"/>
          </a:xfrm>
          <a:prstGeom prst="rect">
            <a:avLst/>
          </a:prstGeom>
        </p:spPr>
        <p:txBody>
          <a:bodyPr vert="horz" bIns="91440" anchor="ctr" anchorCtr="0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Amritsar College of Engineering &amp; Technology, Amritsar,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Punjab, INDIA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NAAC - A grade, NBA accredited courses(2009-12, 2016-18), UGC Autonomous College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347" y="264150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48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and Constructors </a:t>
            </a:r>
          </a:p>
          <a:p>
            <a:r>
              <a:rPr lang="en-US" dirty="0" smtClean="0"/>
              <a:t> Inheritance</a:t>
            </a:r>
          </a:p>
          <a:p>
            <a:r>
              <a:rPr lang="en-US" dirty="0" smtClean="0"/>
              <a:t>Polymorphism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Unit-III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Templates and Generic Programming &amp; File Handling</a:t>
            </a:r>
          </a:p>
          <a:p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Unit-IV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/>
              <a:t>User interface design such as windows, menu.</a:t>
            </a:r>
          </a:p>
          <a:p>
            <a:r>
              <a:rPr lang="en-IN" sz="2800" dirty="0" smtClean="0"/>
              <a:t>Real Time Systems</a:t>
            </a:r>
          </a:p>
          <a:p>
            <a:r>
              <a:rPr lang="en-IN" sz="2800" dirty="0" smtClean="0"/>
              <a:t>Simulation and </a:t>
            </a:r>
            <a:r>
              <a:rPr lang="en-IN" sz="2800" dirty="0" err="1" smtClean="0"/>
              <a:t>Modeling</a:t>
            </a:r>
            <a:endParaRPr lang="en-IN" sz="2800" dirty="0" smtClean="0"/>
          </a:p>
          <a:p>
            <a:r>
              <a:rPr lang="en-IN" sz="2800" dirty="0" smtClean="0"/>
              <a:t>Object oriented databases</a:t>
            </a:r>
          </a:p>
          <a:p>
            <a:r>
              <a:rPr lang="en-IN" sz="2800" dirty="0" smtClean="0"/>
              <a:t>AI and Expert System</a:t>
            </a:r>
          </a:p>
          <a:p>
            <a:r>
              <a:rPr lang="en-IN" sz="2800" dirty="0" smtClean="0"/>
              <a:t>Neural Networks and parallel programming</a:t>
            </a:r>
          </a:p>
          <a:p>
            <a:r>
              <a:rPr lang="en-IN" sz="2800" dirty="0" smtClean="0"/>
              <a:t>Decision support and office automation system</a:t>
            </a:r>
          </a:p>
          <a:p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Application Areas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/>
              <a:t>With the help of inheritance, we can reuse the existing class to derive a new class such that the redundant code is eliminated and the use of existing class is extended. This saves time and cost of program.</a:t>
            </a:r>
          </a:p>
          <a:p>
            <a:pPr algn="just"/>
            <a:r>
              <a:rPr lang="en-IN" sz="2400" dirty="0" smtClean="0"/>
              <a:t>In OOP, data can be made private to a class such that only member functions of the class can access the data. This principle of data hiding helps the programmer to build a secure program that can not be invaded by code in other part of the program.</a:t>
            </a:r>
          </a:p>
          <a:p>
            <a:pPr algn="just"/>
            <a:r>
              <a:rPr lang="en-IN" sz="2400" dirty="0" smtClean="0"/>
              <a:t>With the help of polymorphism, the same function or same operator can be used for different purposes. This helps to manage software complexity easily.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Strength of Subject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</a:pPr>
            <a:r>
              <a:rPr lang="en-IN" sz="2800" dirty="0" smtClean="0"/>
              <a:t>Large problems can be reduced to smaller and more manageable problems. It is easy to partition the work in a project based on objects.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/>
              <a:t>It is possible to have multiple instances of an object to co-exist without any interference i.e. each object has its own separate member data and function.</a:t>
            </a:r>
          </a:p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2800" dirty="0" smtClean="0"/>
              <a:t>MNCS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/>
              <a:t>Start Ups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Opportunities of Subject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Learn Programming in C++ by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Anshuman</a:t>
            </a:r>
            <a:r>
              <a:rPr lang="en-US" dirty="0" smtClean="0">
                <a:solidFill>
                  <a:srgbClr val="FF0000"/>
                </a:solidFill>
              </a:rPr>
              <a:t> Sharma, Dr. </a:t>
            </a:r>
            <a:r>
              <a:rPr lang="en-US" dirty="0" err="1" smtClean="0">
                <a:solidFill>
                  <a:srgbClr val="FF0000"/>
                </a:solidFill>
              </a:rPr>
              <a:t>Hardeep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singh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Vikram</a:t>
            </a:r>
            <a:r>
              <a:rPr lang="en-US" dirty="0" smtClean="0">
                <a:solidFill>
                  <a:srgbClr val="FF0000"/>
                </a:solidFill>
              </a:rPr>
              <a:t> Sharma, </a:t>
            </a:r>
            <a:r>
              <a:rPr lang="en-US" dirty="0" err="1" smtClean="0">
                <a:solidFill>
                  <a:srgbClr val="FF0000"/>
                </a:solidFill>
              </a:rPr>
              <a:t>Anurag</a:t>
            </a:r>
            <a:r>
              <a:rPr lang="en-US" dirty="0" smtClean="0">
                <a:solidFill>
                  <a:srgbClr val="FF0000"/>
                </a:solidFill>
              </a:rPr>
              <a:t> Gupta</a:t>
            </a:r>
          </a:p>
          <a:p>
            <a:pPr algn="just"/>
            <a:r>
              <a:rPr lang="en-US" dirty="0" smtClean="0"/>
              <a:t>Object Oriented Programming with C++ by</a:t>
            </a:r>
            <a:r>
              <a:rPr lang="en-US" b="1" dirty="0" smtClean="0"/>
              <a:t>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E. </a:t>
            </a:r>
            <a:r>
              <a:rPr lang="en-US" dirty="0" err="1" smtClean="0">
                <a:solidFill>
                  <a:srgbClr val="FF0000"/>
                </a:solidFill>
              </a:rPr>
              <a:t>Balagurusamy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Object-oriented Programming in C++ by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Robert </a:t>
            </a:r>
            <a:r>
              <a:rPr lang="en-US" dirty="0" err="1" smtClean="0">
                <a:solidFill>
                  <a:srgbClr val="FF0000"/>
                </a:solidFill>
              </a:rPr>
              <a:t>Lafore</a:t>
            </a:r>
            <a:endParaRPr lang="en-US" dirty="0" smtClean="0"/>
          </a:p>
          <a:p>
            <a:pPr algn="just"/>
            <a:r>
              <a:rPr lang="en-US" dirty="0" smtClean="0"/>
              <a:t>'C++ Primer' by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Stanley B. </a:t>
            </a:r>
            <a:r>
              <a:rPr lang="en-US" dirty="0" err="1" smtClean="0">
                <a:solidFill>
                  <a:srgbClr val="FF0000"/>
                </a:solidFill>
              </a:rPr>
              <a:t>Lippman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Josée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Lajoie</a:t>
            </a:r>
            <a:r>
              <a:rPr lang="en-US" dirty="0" smtClean="0">
                <a:solidFill>
                  <a:srgbClr val="FF0000"/>
                </a:solidFill>
              </a:rPr>
              <a:t>, and Barbara E. Moo</a:t>
            </a:r>
          </a:p>
          <a:p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Books Recommended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 of Content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8BA3F60-1992-4D29-AD21-4DE8EB6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83296" cy="457200"/>
          </a:xfrm>
        </p:spPr>
        <p:txBody>
          <a:bodyPr/>
          <a:lstStyle/>
          <a:p>
            <a:r>
              <a:rPr lang="en-US" dirty="0"/>
              <a:t>Er. Neha Chadha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2CB5E7A-0F71-41F5-8DE7-2EDDAA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D11F7079-FA70-45BE-9821-C6B1EA731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Profile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Name of Subject With Code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Course Content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Orientation of Syllabus Towards Other Areas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Strength of the Subject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Opportunities of the Subject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70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Name </a:t>
            </a:r>
            <a:r>
              <a:rPr lang="en-US" dirty="0" smtClean="0"/>
              <a:t>       	: 		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Designation</a:t>
            </a:r>
            <a:r>
              <a:rPr lang="en-US" dirty="0" smtClean="0"/>
              <a:t>       : 		Assistant Professor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Qualification      :</a:t>
            </a:r>
            <a:r>
              <a:rPr lang="en-US" dirty="0" smtClean="0"/>
              <a:t> 		</a:t>
            </a:r>
            <a:r>
              <a:rPr lang="en-US" dirty="0" err="1" smtClean="0"/>
              <a:t>M.Tech</a:t>
            </a:r>
            <a:r>
              <a:rPr lang="en-US" dirty="0" smtClean="0"/>
              <a:t>(IT,CSE)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Experience  </a:t>
            </a:r>
            <a:r>
              <a:rPr lang="en-US" dirty="0" smtClean="0"/>
              <a:t>       :		14 years</a:t>
            </a:r>
          </a:p>
          <a:p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Profile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 using C++ </a:t>
            </a:r>
          </a:p>
          <a:p>
            <a:pPr>
              <a:buNone/>
            </a:pPr>
            <a:r>
              <a:rPr lang="en-US" dirty="0" smtClean="0"/>
              <a:t>							(ACCS-16302)</a:t>
            </a:r>
          </a:p>
          <a:p>
            <a:r>
              <a:rPr lang="en-US" dirty="0" smtClean="0"/>
              <a:t>Object Oriented Programming using C++ Lab</a:t>
            </a:r>
          </a:p>
          <a:p>
            <a:pPr>
              <a:buNone/>
            </a:pPr>
            <a:r>
              <a:rPr lang="en-US" dirty="0" smtClean="0"/>
              <a:t>							(ACCS-16305)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Subject Name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E-Lectures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Flash Videos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Board Method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Practical Implementation</a:t>
            </a:r>
            <a:endParaRPr lang="en-IN" dirty="0" smtClean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Teaching Methodology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IN" dirty="0" smtClean="0"/>
              <a:t>To understand the basic concepts of object oriented programming languages and to learn the techniques of software development in C++.</a:t>
            </a:r>
          </a:p>
          <a:p>
            <a:pPr algn="just"/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Orientation of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Syllabus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3716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FCPIT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810000" y="28956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OOPS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46482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SOFTWARE DEVELOPMENT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4038600"/>
            <a:ext cx="1295400" cy="990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2514600"/>
            <a:ext cx="1295400" cy="990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9248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terminologies &amp; Control structures</a:t>
            </a:r>
          </a:p>
          <a:p>
            <a:r>
              <a:rPr lang="en-IN" dirty="0" smtClean="0"/>
              <a:t>Basic concepts of object-oriented programming</a:t>
            </a:r>
          </a:p>
          <a:p>
            <a:r>
              <a:rPr lang="en-IN" dirty="0" smtClean="0"/>
              <a:t>Formatted Output</a:t>
            </a:r>
          </a:p>
          <a:p>
            <a:r>
              <a:rPr lang="en-IN" dirty="0" smtClean="0"/>
              <a:t>Manipulators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Unit-I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8001000" cy="457200"/>
          </a:xfrm>
        </p:spPr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Chadha</a:t>
            </a:r>
            <a:r>
              <a:rPr lang="en-US" dirty="0" smtClean="0"/>
              <a:t>                                     nehachadha@acetamritsar.org                                     CSE 3rd Sem.  OOPS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B5E-674D-46C0-9D75-C3C96832E55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Function, Array &amp; Structure</a:t>
            </a:r>
          </a:p>
          <a:p>
            <a:r>
              <a:rPr lang="en-US" dirty="0" smtClean="0"/>
              <a:t>Pointers and dynamic memory management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13E537AC-E5BE-42CA-8330-5356FFF9683D}"/>
              </a:ext>
            </a:extLst>
          </p:cNvPr>
          <p:cNvSpPr txBox="1">
            <a:spLocks/>
          </p:cNvSpPr>
          <p:nvPr/>
        </p:nvSpPr>
        <p:spPr>
          <a:xfrm>
            <a:off x="914400" y="224942"/>
            <a:ext cx="77724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Unit-II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EEFDBAA-EEEB-4A49-AD5E-FD4C0354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151"/>
            <a:ext cx="842954" cy="70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548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Slide 1</vt:lpstr>
      <vt:lpstr>Outline of Content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ASUS</cp:lastModifiedBy>
  <cp:revision>136</cp:revision>
  <dcterms:created xsi:type="dcterms:W3CDTF">2021-07-16T04:55:10Z</dcterms:created>
  <dcterms:modified xsi:type="dcterms:W3CDTF">2021-08-15T15:13:00Z</dcterms:modified>
</cp:coreProperties>
</file>