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handoutMasterIdLst>
    <p:handoutMasterId r:id="rId28"/>
  </p:handoutMasterIdLst>
  <p:sldIdLst>
    <p:sldId id="256" r:id="rId2"/>
    <p:sldId id="484" r:id="rId3"/>
    <p:sldId id="513" r:id="rId4"/>
    <p:sldId id="487" r:id="rId5"/>
    <p:sldId id="485" r:id="rId6"/>
    <p:sldId id="486" r:id="rId7"/>
    <p:sldId id="488" r:id="rId8"/>
    <p:sldId id="489" r:id="rId9"/>
    <p:sldId id="491" r:id="rId10"/>
    <p:sldId id="492" r:id="rId11"/>
    <p:sldId id="494" r:id="rId12"/>
    <p:sldId id="495" r:id="rId13"/>
    <p:sldId id="496" r:id="rId14"/>
    <p:sldId id="497" r:id="rId15"/>
    <p:sldId id="498" r:id="rId16"/>
    <p:sldId id="499" r:id="rId17"/>
    <p:sldId id="500" r:id="rId18"/>
    <p:sldId id="501" r:id="rId19"/>
    <p:sldId id="502" r:id="rId20"/>
    <p:sldId id="503" r:id="rId21"/>
    <p:sldId id="505" r:id="rId22"/>
    <p:sldId id="506" r:id="rId23"/>
    <p:sldId id="507" r:id="rId24"/>
    <p:sldId id="508" r:id="rId25"/>
    <p:sldId id="50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62"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DF02A35-FD07-4042-9DDE-387D3EA4E5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89897F21-6DF7-4A9D-B618-BD4ECD806A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4C166A-2E10-4203-B159-AC4F79FBBA3A}" type="datetimeFigureOut">
              <a:rPr lang="en-IN" smtClean="0"/>
              <a:pPr/>
              <a:t>20-09-2021</a:t>
            </a:fld>
            <a:endParaRPr lang="en-IN"/>
          </a:p>
        </p:txBody>
      </p:sp>
      <p:sp>
        <p:nvSpPr>
          <p:cNvPr id="4" name="Footer Placeholder 3">
            <a:extLst>
              <a:ext uri="{FF2B5EF4-FFF2-40B4-BE49-F238E27FC236}">
                <a16:creationId xmlns:a16="http://schemas.microsoft.com/office/drawing/2014/main" xmlns="" id="{FEF205C2-BB56-461E-AB4C-4DDA586C20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1C8AA32F-8993-4B3A-AB48-0D2ADE587E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9ABB97-D52F-4C6C-8D56-C3DC49EACCFF}" type="slidenum">
              <a:rPr lang="en-IN" smtClean="0"/>
              <a:pPr/>
              <a:t>‹#›</a:t>
            </a:fld>
            <a:endParaRPr lang="en-IN"/>
          </a:p>
        </p:txBody>
      </p:sp>
    </p:spTree>
    <p:extLst>
      <p:ext uri="{BB962C8B-B14F-4D97-AF65-F5344CB8AC3E}">
        <p14:creationId xmlns:p14="http://schemas.microsoft.com/office/powerpoint/2010/main" xmlns="" val="367268507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07C5E-58B7-4E5C-84FE-7B70DE679AC8}" type="datetimeFigureOut">
              <a:rPr lang="en-IN" smtClean="0"/>
              <a:pPr/>
              <a:t>20-09-2021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736B5-E15D-4B82-8961-6225E4FC6911}" type="slidenum">
              <a:rPr lang="en-IN" smtClean="0"/>
              <a:pPr/>
              <a:t>‹#›</a:t>
            </a:fld>
            <a:endParaRPr lang="en-IN"/>
          </a:p>
        </p:txBody>
      </p:sp>
    </p:spTree>
    <p:extLst>
      <p:ext uri="{BB962C8B-B14F-4D97-AF65-F5344CB8AC3E}">
        <p14:creationId xmlns:p14="http://schemas.microsoft.com/office/powerpoint/2010/main" xmlns="" val="169465696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2C736B5-E15D-4B82-8961-6225E4FC6911}" type="slidenum">
              <a:rPr lang="en-IN" smtClean="0"/>
              <a:pPr/>
              <a:t>1</a:t>
            </a:fld>
            <a:endParaRPr lang="en-IN"/>
          </a:p>
        </p:txBody>
      </p:sp>
      <p:sp>
        <p:nvSpPr>
          <p:cNvPr id="5" name="Header Placeholder 4">
            <a:extLst>
              <a:ext uri="{FF2B5EF4-FFF2-40B4-BE49-F238E27FC236}">
                <a16:creationId xmlns:a16="http://schemas.microsoft.com/office/drawing/2014/main" xmlns="" id="{9F2666A0-0DC6-4792-9C09-C6FCDDD7D1EB}"/>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xmlns="" val="191818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98325CA-17A5-4B2C-BDAF-A0E04774052B}" type="datetime1">
              <a:rPr lang="en-IN" smtClean="0"/>
              <a:pPr/>
              <a:t>20-09-2021</a:t>
            </a:fld>
            <a:endParaRPr lang="en-IN"/>
          </a:p>
        </p:txBody>
      </p:sp>
      <p:sp>
        <p:nvSpPr>
          <p:cNvPr id="17" name="Footer Placeholder 16"/>
          <p:cNvSpPr>
            <a:spLocks noGrp="1"/>
          </p:cNvSpPr>
          <p:nvPr>
            <p:ph type="ftr" sz="quarter" idx="11"/>
          </p:nvPr>
        </p:nvSpPr>
        <p:spPr/>
        <p:txBody>
          <a:bodyPr/>
          <a:lstStyle/>
          <a:p>
            <a:r>
              <a:rPr lang="en-US"/>
              <a:t>Er. Neha Chadha                                     nehachadha@acetamritsar.org                                     CSE 3rd Sem.  OOPS</a:t>
            </a:r>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1C56B5E-674D-46C0-9D75-C3C96832E557}"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CBFF0F-04AC-4438-9E8F-C224D0E55C3A}" type="datetime1">
              <a:rPr lang="en-IN" smtClean="0"/>
              <a:pPr/>
              <a:t>20-09-2021</a:t>
            </a:fld>
            <a:endParaRPr lang="en-IN"/>
          </a:p>
        </p:txBody>
      </p:sp>
      <p:sp>
        <p:nvSpPr>
          <p:cNvPr id="5" name="Footer Placeholder 4"/>
          <p:cNvSpPr>
            <a:spLocks noGrp="1"/>
          </p:cNvSpPr>
          <p:nvPr>
            <p:ph type="ftr" sz="quarter" idx="11"/>
          </p:nvPr>
        </p:nvSpPr>
        <p:spPr/>
        <p:txBody>
          <a:bodyPr/>
          <a:lstStyle/>
          <a:p>
            <a:r>
              <a:rPr lang="en-US"/>
              <a:t>Er. Neha Chadha                                     nehachadha@acetamritsar.org                                     CSE 3rd Sem.  OOPS</a:t>
            </a:r>
            <a:endParaRPr lang="en-IN"/>
          </a:p>
        </p:txBody>
      </p:sp>
      <p:sp>
        <p:nvSpPr>
          <p:cNvPr id="6" name="Slide Number Placeholder 5"/>
          <p:cNvSpPr>
            <a:spLocks noGrp="1"/>
          </p:cNvSpPr>
          <p:nvPr>
            <p:ph type="sldNum" sz="quarter" idx="12"/>
          </p:nvPr>
        </p:nvSpPr>
        <p:spPr/>
        <p:txBody>
          <a:bodyPr/>
          <a:lstStyle/>
          <a:p>
            <a:fld id="{91C56B5E-674D-46C0-9D75-C3C96832E55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9A2ED30-175D-4890-96FC-062A1F1C257F}" type="datetime1">
              <a:rPr lang="en-IN" smtClean="0"/>
              <a:pPr/>
              <a:t>20-09-2021</a:t>
            </a:fld>
            <a:endParaRPr lang="en-IN"/>
          </a:p>
        </p:txBody>
      </p:sp>
      <p:sp>
        <p:nvSpPr>
          <p:cNvPr id="5" name="Footer Placeholder 4"/>
          <p:cNvSpPr>
            <a:spLocks noGrp="1"/>
          </p:cNvSpPr>
          <p:nvPr>
            <p:ph type="ftr" sz="quarter" idx="11"/>
          </p:nvPr>
        </p:nvSpPr>
        <p:spPr/>
        <p:txBody>
          <a:bodyPr/>
          <a:lstStyle/>
          <a:p>
            <a:r>
              <a:rPr lang="en-US"/>
              <a:t>Er. Neha Chadha                                     nehachadha@acetamritsar.org                                     CSE 3rd Sem.  OOPS</a:t>
            </a:r>
            <a:endParaRPr lang="en-IN"/>
          </a:p>
        </p:txBody>
      </p:sp>
      <p:sp>
        <p:nvSpPr>
          <p:cNvPr id="6" name="Slide Number Placeholder 5"/>
          <p:cNvSpPr>
            <a:spLocks noGrp="1"/>
          </p:cNvSpPr>
          <p:nvPr>
            <p:ph type="sldNum" sz="quarter" idx="12"/>
          </p:nvPr>
        </p:nvSpPr>
        <p:spPr/>
        <p:txBody>
          <a:bodyPr/>
          <a:lstStyle/>
          <a:p>
            <a:fld id="{91C56B5E-674D-46C0-9D75-C3C96832E55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3EC47DC-F736-4AD2-BF2D-7D1C8D409063}" type="datetime1">
              <a:rPr lang="en-IN" smtClean="0"/>
              <a:pPr/>
              <a:t>20-09-2021</a:t>
            </a:fld>
            <a:endParaRPr lang="en-IN"/>
          </a:p>
        </p:txBody>
      </p:sp>
      <p:sp>
        <p:nvSpPr>
          <p:cNvPr id="5" name="Footer Placeholder 4"/>
          <p:cNvSpPr>
            <a:spLocks noGrp="1"/>
          </p:cNvSpPr>
          <p:nvPr>
            <p:ph type="ftr" sz="quarter" idx="11"/>
          </p:nvPr>
        </p:nvSpPr>
        <p:spPr/>
        <p:txBody>
          <a:bodyPr/>
          <a:lstStyle/>
          <a:p>
            <a:r>
              <a:rPr lang="en-US"/>
              <a:t>Er. Neha Chadha                                     nehachadha@acetamritsar.org                                     CSE 3rd Sem.  OOPS</a:t>
            </a:r>
            <a:endParaRPr lang="en-IN"/>
          </a:p>
        </p:txBody>
      </p:sp>
      <p:sp>
        <p:nvSpPr>
          <p:cNvPr id="6" name="Slide Number Placeholder 5"/>
          <p:cNvSpPr>
            <a:spLocks noGrp="1"/>
          </p:cNvSpPr>
          <p:nvPr>
            <p:ph type="sldNum" sz="quarter" idx="12"/>
          </p:nvPr>
        </p:nvSpPr>
        <p:spPr/>
        <p:txBody>
          <a:bodyPr/>
          <a:lstStyle/>
          <a:p>
            <a:fld id="{91C56B5E-674D-46C0-9D75-C3C96832E557}"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D35B3E2-976A-4FD2-8117-11404214B1AE}" type="datetime1">
              <a:rPr lang="en-IN" smtClean="0"/>
              <a:pPr/>
              <a:t>20-09-2021</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US"/>
              <a:t>Er. Neha Chadha                                     nehachadha@acetamritsar.org                                     CSE 3rd Sem.  OOPS</a:t>
            </a:r>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1C56B5E-674D-46C0-9D75-C3C96832E55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5" name="Date Placeholder 4"/>
          <p:cNvSpPr>
            <a:spLocks noGrp="1"/>
          </p:cNvSpPr>
          <p:nvPr>
            <p:ph type="dt" sz="half" idx="10"/>
          </p:nvPr>
        </p:nvSpPr>
        <p:spPr/>
        <p:txBody>
          <a:bodyPr/>
          <a:lstStyle/>
          <a:p>
            <a:fld id="{33ABB553-CE95-4156-892D-AF6ABDC8597F}" type="datetime1">
              <a:rPr lang="en-IN" smtClean="0"/>
              <a:pPr/>
              <a:t>20-09-2021</a:t>
            </a:fld>
            <a:endParaRPr lang="en-IN"/>
          </a:p>
        </p:txBody>
      </p:sp>
      <p:sp>
        <p:nvSpPr>
          <p:cNvPr id="6" name="Footer Placeholder 5"/>
          <p:cNvSpPr>
            <a:spLocks noGrp="1"/>
          </p:cNvSpPr>
          <p:nvPr>
            <p:ph type="ftr" sz="quarter" idx="11"/>
          </p:nvPr>
        </p:nvSpPr>
        <p:spPr/>
        <p:txBody>
          <a:bodyPr/>
          <a:lstStyle/>
          <a:p>
            <a:r>
              <a:rPr lang="en-US"/>
              <a:t>Er. Neha Chadha                                     nehachadha@acetamritsar.org                                     CSE 3rd Sem.  OOPS</a:t>
            </a:r>
            <a:endParaRPr lang="en-IN"/>
          </a:p>
        </p:txBody>
      </p:sp>
      <p:sp>
        <p:nvSpPr>
          <p:cNvPr id="7" name="Slide Number Placeholder 6"/>
          <p:cNvSpPr>
            <a:spLocks noGrp="1"/>
          </p:cNvSpPr>
          <p:nvPr>
            <p:ph type="sldNum" sz="quarter" idx="12"/>
          </p:nvPr>
        </p:nvSpPr>
        <p:spPr/>
        <p:txBody>
          <a:bodyPr/>
          <a:lstStyle/>
          <a:p>
            <a:fld id="{91C56B5E-674D-46C0-9D75-C3C96832E557}"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F91C5F3-CD17-4472-999B-6AC041E30F55}" type="datetime1">
              <a:rPr lang="en-IN" smtClean="0"/>
              <a:pPr/>
              <a:t>20-09-2021</a:t>
            </a:fld>
            <a:endParaRPr lang="en-IN"/>
          </a:p>
        </p:txBody>
      </p:sp>
      <p:sp>
        <p:nvSpPr>
          <p:cNvPr id="8" name="Footer Placeholder 7"/>
          <p:cNvSpPr>
            <a:spLocks noGrp="1"/>
          </p:cNvSpPr>
          <p:nvPr>
            <p:ph type="ftr" sz="quarter" idx="11"/>
          </p:nvPr>
        </p:nvSpPr>
        <p:spPr/>
        <p:txBody>
          <a:bodyPr/>
          <a:lstStyle/>
          <a:p>
            <a:r>
              <a:rPr lang="en-US"/>
              <a:t>Er. Neha Chadha                                     nehachadha@acetamritsar.org                                     CSE 3rd Sem.  OOPS</a:t>
            </a:r>
            <a:endParaRPr lang="en-IN"/>
          </a:p>
        </p:txBody>
      </p:sp>
      <p:sp>
        <p:nvSpPr>
          <p:cNvPr id="9" name="Slide Number Placeholder 8"/>
          <p:cNvSpPr>
            <a:spLocks noGrp="1"/>
          </p:cNvSpPr>
          <p:nvPr>
            <p:ph type="sldNum" sz="quarter" idx="12"/>
          </p:nvPr>
        </p:nvSpPr>
        <p:spPr/>
        <p:txBody>
          <a:bodyPr/>
          <a:lstStyle/>
          <a:p>
            <a:fld id="{91C56B5E-674D-46C0-9D75-C3C96832E557}"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2D7A5D3-784A-4A81-81AA-C07CB6B33ABE}" type="datetime1">
              <a:rPr lang="en-IN" smtClean="0"/>
              <a:pPr/>
              <a:t>20-09-2021</a:t>
            </a:fld>
            <a:endParaRPr lang="en-IN"/>
          </a:p>
        </p:txBody>
      </p:sp>
      <p:sp>
        <p:nvSpPr>
          <p:cNvPr id="4" name="Footer Placeholder 3"/>
          <p:cNvSpPr>
            <a:spLocks noGrp="1"/>
          </p:cNvSpPr>
          <p:nvPr>
            <p:ph type="ftr" sz="quarter" idx="11"/>
          </p:nvPr>
        </p:nvSpPr>
        <p:spPr/>
        <p:txBody>
          <a:bodyPr/>
          <a:lstStyle/>
          <a:p>
            <a:r>
              <a:rPr lang="en-US"/>
              <a:t>Er. Neha Chadha                                     nehachadha@acetamritsar.org                                     CSE 3rd Sem.  OOPS</a:t>
            </a:r>
            <a:endParaRPr lang="en-IN"/>
          </a:p>
        </p:txBody>
      </p:sp>
      <p:sp>
        <p:nvSpPr>
          <p:cNvPr id="5" name="Slide Number Placeholder 4"/>
          <p:cNvSpPr>
            <a:spLocks noGrp="1"/>
          </p:cNvSpPr>
          <p:nvPr>
            <p:ph type="sldNum" sz="quarter" idx="12"/>
          </p:nvPr>
        </p:nvSpPr>
        <p:spPr/>
        <p:txBody>
          <a:bodyPr/>
          <a:lstStyle/>
          <a:p>
            <a:fld id="{91C56B5E-674D-46C0-9D75-C3C96832E55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9C10E-FC76-41F0-92E3-C7DECD9DA3AC}" type="datetime1">
              <a:rPr lang="en-IN" smtClean="0"/>
              <a:pPr/>
              <a:t>20-09-2021</a:t>
            </a:fld>
            <a:endParaRPr lang="en-IN"/>
          </a:p>
        </p:txBody>
      </p:sp>
      <p:sp>
        <p:nvSpPr>
          <p:cNvPr id="3" name="Footer Placeholder 2"/>
          <p:cNvSpPr>
            <a:spLocks noGrp="1"/>
          </p:cNvSpPr>
          <p:nvPr>
            <p:ph type="ftr" sz="quarter" idx="11"/>
          </p:nvPr>
        </p:nvSpPr>
        <p:spPr/>
        <p:txBody>
          <a:bodyPr/>
          <a:lstStyle/>
          <a:p>
            <a:r>
              <a:rPr lang="en-US"/>
              <a:t>Er. Neha Chadha                                     nehachadha@acetamritsar.org                                     CSE 3rd Sem.  OOPS</a:t>
            </a:r>
            <a:endParaRPr lang="en-IN"/>
          </a:p>
        </p:txBody>
      </p:sp>
      <p:sp>
        <p:nvSpPr>
          <p:cNvPr id="4" name="Slide Number Placeholder 3"/>
          <p:cNvSpPr>
            <a:spLocks noGrp="1"/>
          </p:cNvSpPr>
          <p:nvPr>
            <p:ph type="sldNum" sz="quarter" idx="12"/>
          </p:nvPr>
        </p:nvSpPr>
        <p:spPr/>
        <p:txBody>
          <a:bodyPr/>
          <a:lstStyle/>
          <a:p>
            <a:fld id="{91C56B5E-674D-46C0-9D75-C3C96832E55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1BE2A1F-7B0B-4047-B9A2-1E0718EEB7AC}" type="datetime1">
              <a:rPr lang="en-IN" smtClean="0"/>
              <a:pPr/>
              <a:t>20-09-2021</a:t>
            </a:fld>
            <a:endParaRPr lang="en-IN"/>
          </a:p>
        </p:txBody>
      </p:sp>
      <p:sp>
        <p:nvSpPr>
          <p:cNvPr id="6" name="Footer Placeholder 5"/>
          <p:cNvSpPr>
            <a:spLocks noGrp="1"/>
          </p:cNvSpPr>
          <p:nvPr>
            <p:ph type="ftr" sz="quarter" idx="11"/>
          </p:nvPr>
        </p:nvSpPr>
        <p:spPr/>
        <p:txBody>
          <a:bodyPr/>
          <a:lstStyle/>
          <a:p>
            <a:r>
              <a:rPr lang="en-US"/>
              <a:t>Er. Neha Chadha                                     nehachadha@acetamritsar.org                                     CSE 3rd Sem.  OOPS</a:t>
            </a:r>
            <a:endParaRPr lang="en-IN"/>
          </a:p>
        </p:txBody>
      </p:sp>
      <p:sp>
        <p:nvSpPr>
          <p:cNvPr id="7" name="Slide Number Placeholder 6"/>
          <p:cNvSpPr>
            <a:spLocks noGrp="1"/>
          </p:cNvSpPr>
          <p:nvPr>
            <p:ph type="sldNum" sz="quarter" idx="12"/>
          </p:nvPr>
        </p:nvSpPr>
        <p:spPr/>
        <p:txBody>
          <a:bodyPr/>
          <a:lstStyle/>
          <a:p>
            <a:fld id="{91C56B5E-674D-46C0-9D75-C3C96832E557}"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FB63A16-033B-4584-B568-E4F84B9CFEC7}" type="datetime1">
              <a:rPr lang="en-IN" smtClean="0"/>
              <a:pPr/>
              <a:t>20-09-2021</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US"/>
              <a:t>Er. Neha Chadha                                     nehachadha@acetamritsar.org                                     CSE 3rd Sem.  OOPS</a:t>
            </a:r>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91C56B5E-674D-46C0-9D75-C3C96832E557}"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userDrawn="1"/>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FCF9FE0-DC01-4F93-9276-70368A0F78E9}" type="datetime1">
              <a:rPr lang="en-IN" smtClean="0"/>
              <a:pPr/>
              <a:t>20-09-2021</a:t>
            </a:fld>
            <a:endParaRPr lang="en-IN"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Er. Neha Chadha                                     nehachadha@acetamritsar.org                                     CSE 3rd Sem.  OOPS</a:t>
            </a:r>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1C56B5E-674D-46C0-9D75-C3C96832E55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90824" y="1844824"/>
            <a:ext cx="6984776" cy="3108543"/>
          </a:xfrm>
          <a:prstGeom prst="rect">
            <a:avLst/>
          </a:prstGeom>
          <a:noFill/>
        </p:spPr>
        <p:txBody>
          <a:bodyPr wrap="square" rtlCol="0">
            <a:spAutoFit/>
          </a:bodyPr>
          <a:lstStyle/>
          <a:p>
            <a:pPr algn="ctr"/>
            <a:r>
              <a:rPr lang="en-IN" sz="2800" dirty="0">
                <a:solidFill>
                  <a:schemeClr val="bg1">
                    <a:lumMod val="95000"/>
                  </a:schemeClr>
                </a:solidFill>
              </a:rPr>
              <a:t>SUBJECT: OOPS (ACCS-16302)</a:t>
            </a:r>
          </a:p>
          <a:p>
            <a:pPr algn="ctr"/>
            <a:r>
              <a:rPr lang="en-IN" sz="2800" dirty="0">
                <a:solidFill>
                  <a:schemeClr val="bg1">
                    <a:lumMod val="95000"/>
                  </a:schemeClr>
                </a:solidFill>
              </a:rPr>
              <a:t>UNIT-II</a:t>
            </a:r>
          </a:p>
          <a:p>
            <a:pPr algn="ctr"/>
            <a:endParaRPr lang="en-IN" sz="2800" dirty="0"/>
          </a:p>
          <a:p>
            <a:pPr algn="ctr"/>
            <a:endParaRPr lang="en-IN" sz="2800" dirty="0"/>
          </a:p>
          <a:p>
            <a:pPr algn="ctr"/>
            <a:r>
              <a:rPr lang="en-IN" sz="2800" dirty="0"/>
              <a:t>Er.  Neha Chadha</a:t>
            </a:r>
          </a:p>
          <a:p>
            <a:pPr algn="ctr"/>
            <a:r>
              <a:rPr lang="en-IN" sz="2800" dirty="0"/>
              <a:t>Assistant Professor </a:t>
            </a:r>
          </a:p>
          <a:p>
            <a:pPr algn="ctr"/>
            <a:r>
              <a:rPr lang="en-IN" sz="2800" dirty="0"/>
              <a:t>Department of Computer Science and Engineering </a:t>
            </a:r>
          </a:p>
        </p:txBody>
      </p:sp>
      <p:sp>
        <p:nvSpPr>
          <p:cNvPr id="7" name="Footer Placeholder 6"/>
          <p:cNvSpPr>
            <a:spLocks noGrp="1"/>
          </p:cNvSpPr>
          <p:nvPr>
            <p:ph type="ftr" sz="quarter" idx="11"/>
          </p:nvPr>
        </p:nvSpPr>
        <p:spPr>
          <a:xfrm>
            <a:off x="914400" y="6172200"/>
            <a:ext cx="7762056" cy="457200"/>
          </a:xfrm>
        </p:spPr>
        <p:txBody>
          <a:bodyPr/>
          <a:lstStyle/>
          <a:p>
            <a:pPr algn="ctr"/>
            <a:r>
              <a:rPr lang="en-IN" sz="1200">
                <a:latin typeface="Times New Roman" pitchFamily="18" charset="0"/>
                <a:cs typeface="Times New Roman" pitchFamily="18" charset="0"/>
              </a:rPr>
              <a:t>Er. Neha Chadha                                     nehachadha@acetamritsar.org                                     CSE 3rd Sem.  OOPS</a:t>
            </a:r>
            <a:endParaRPr lang="en-IN" sz="1200" dirty="0">
              <a:latin typeface="Times New Roman" pitchFamily="18" charset="0"/>
              <a:cs typeface="Times New Roman" pitchFamily="18" charset="0"/>
            </a:endParaRPr>
          </a:p>
        </p:txBody>
      </p:sp>
      <p:sp>
        <p:nvSpPr>
          <p:cNvPr id="9" name="Content Placeholder 2"/>
          <p:cNvSpPr txBox="1">
            <a:spLocks/>
          </p:cNvSpPr>
          <p:nvPr/>
        </p:nvSpPr>
        <p:spPr>
          <a:xfrm>
            <a:off x="1371600" y="76199"/>
            <a:ext cx="7772400" cy="1176337"/>
          </a:xfrm>
          <a:prstGeom prst="rect">
            <a:avLst/>
          </a:prstGeom>
        </p:spPr>
        <p:txBody>
          <a:bodyPr vert="horz" bIns="91440" anchor="ctr" anchorCtr="0">
            <a:normAutofit fontScale="97500"/>
          </a:bodyPr>
          <a:lstStyle>
            <a:lvl1pPr algn="ctr" rtl="0" eaLnBrk="1" latinLnBrk="0" hangingPunct="1">
              <a:spcBef>
                <a:spcPct val="0"/>
              </a:spcBef>
              <a:buNone/>
              <a:defRPr kumimoji="0" lang="en-US" sz="4000" kern="1200" dirty="0">
                <a:solidFill>
                  <a:srgbClr val="FFFFFF"/>
                </a:solidFill>
                <a:latin typeface="+mj-lt"/>
                <a:ea typeface="+mj-ea"/>
                <a:cs typeface="+mj-cs"/>
              </a:defRPr>
            </a:lvl1pPr>
          </a:lstStyle>
          <a:p>
            <a:pPr marL="320040" indent="-320040">
              <a:lnSpc>
                <a:spcPct val="90000"/>
              </a:lnSpc>
              <a:spcBef>
                <a:spcPts val="700"/>
              </a:spcBef>
              <a:buClr>
                <a:schemeClr val="accent2"/>
              </a:buClr>
              <a:buSzPct val="60000"/>
              <a:defRPr/>
            </a:pPr>
            <a:r>
              <a:rPr lang="en-US" sz="1400" b="1" dirty="0">
                <a:solidFill>
                  <a:schemeClr val="accent1">
                    <a:lumMod val="50000"/>
                  </a:schemeClr>
                </a:solidFill>
                <a:latin typeface="Times New Roman" pitchFamily="18" charset="0"/>
                <a:ea typeface="+mn-ea"/>
                <a:cs typeface="Times New Roman" pitchFamily="18" charset="0"/>
              </a:rPr>
              <a:t>Amritsar College of Engineering &amp; Technology, Amritsar,</a:t>
            </a:r>
            <a:r>
              <a:rPr lang="en-US" sz="1400" b="1" dirty="0">
                <a:solidFill>
                  <a:schemeClr val="accent1">
                    <a:lumMod val="50000"/>
                  </a:schemeClr>
                </a:solidFill>
                <a:latin typeface="Times New Roman" pitchFamily="18" charset="0"/>
                <a:cs typeface="Times New Roman" pitchFamily="18" charset="0"/>
              </a:rPr>
              <a:t> Punjab, INDIA</a:t>
            </a:r>
            <a:r>
              <a:rPr lang="en-US" sz="1400" b="1" dirty="0">
                <a:solidFill>
                  <a:schemeClr val="accent1">
                    <a:lumMod val="50000"/>
                  </a:schemeClr>
                </a:solidFill>
                <a:latin typeface="Times New Roman" pitchFamily="18" charset="0"/>
                <a:ea typeface="+mn-ea"/>
                <a:cs typeface="Times New Roman" pitchFamily="18" charset="0"/>
              </a:rPr>
              <a:t/>
            </a:r>
            <a:br>
              <a:rPr lang="en-US" sz="1400" b="1" dirty="0">
                <a:solidFill>
                  <a:schemeClr val="accent1">
                    <a:lumMod val="50000"/>
                  </a:schemeClr>
                </a:solidFill>
                <a:latin typeface="Times New Roman" pitchFamily="18" charset="0"/>
                <a:ea typeface="+mn-ea"/>
                <a:cs typeface="Times New Roman" pitchFamily="18" charset="0"/>
              </a:rPr>
            </a:br>
            <a:r>
              <a:rPr lang="en-US" sz="1400" b="1" dirty="0">
                <a:solidFill>
                  <a:schemeClr val="accent1">
                    <a:lumMod val="50000"/>
                  </a:schemeClr>
                </a:solidFill>
                <a:latin typeface="Times New Roman" pitchFamily="18" charset="0"/>
                <a:ea typeface="+mn-ea"/>
                <a:cs typeface="Times New Roman" pitchFamily="18" charset="0"/>
              </a:rPr>
              <a:t>NAAC - A grade, NBA accredited courses(2009-12, 2016-18), UGC Autonomous College</a:t>
            </a:r>
          </a:p>
        </p:txBody>
      </p:sp>
      <p:pic>
        <p:nvPicPr>
          <p:cNvPr id="1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69347" y="264150"/>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xmlns="" id="{F4DE02AB-1B4D-4BFA-AF8E-0496175892D5}"/>
              </a:ext>
            </a:extLst>
          </p:cNvPr>
          <p:cNvSpPr>
            <a:spLocks noGrp="1"/>
          </p:cNvSpPr>
          <p:nvPr>
            <p:ph type="sldNum" sz="quarter" idx="12"/>
          </p:nvPr>
        </p:nvSpPr>
        <p:spPr/>
        <p:txBody>
          <a:bodyPr/>
          <a:lstStyle/>
          <a:p>
            <a:fld id="{91C56B5E-674D-46C0-9D75-C3C96832E557}" type="slidenum">
              <a:rPr lang="en-IN" smtClean="0"/>
              <a:pPr/>
              <a:t>1</a:t>
            </a:fld>
            <a:endParaRPr lang="en-IN"/>
          </a:p>
        </p:txBody>
      </p:sp>
    </p:spTree>
    <p:extLst>
      <p:ext uri="{BB962C8B-B14F-4D97-AF65-F5344CB8AC3E}">
        <p14:creationId xmlns:p14="http://schemas.microsoft.com/office/powerpoint/2010/main" xmlns="" val="2824891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6FE21-11EA-47A8-9A46-7D44067E7E08}"/>
              </a:ext>
            </a:extLst>
          </p:cNvPr>
          <p:cNvSpPr>
            <a:spLocks noGrp="1"/>
          </p:cNvSpPr>
          <p:nvPr>
            <p:ph type="title"/>
          </p:nvPr>
        </p:nvSpPr>
        <p:spPr/>
        <p:txBody>
          <a:bodyPr/>
          <a:lstStyle/>
          <a:p>
            <a:r>
              <a:rPr lang="en-US" b="1" dirty="0"/>
              <a:t>Increment /decrement pointer</a:t>
            </a:r>
            <a:endParaRPr lang="en-IN" dirty="0"/>
          </a:p>
        </p:txBody>
      </p:sp>
      <p:sp>
        <p:nvSpPr>
          <p:cNvPr id="3" name="Footer Placeholder 2">
            <a:extLst>
              <a:ext uri="{FF2B5EF4-FFF2-40B4-BE49-F238E27FC236}">
                <a16:creationId xmlns:a16="http://schemas.microsoft.com/office/drawing/2014/main" xmlns="" id="{B8FBC35B-7132-4F8A-A49F-5F03813BB126}"/>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434F5BB0-97A9-4173-9616-728A17E05D5C}"/>
              </a:ext>
            </a:extLst>
          </p:cNvPr>
          <p:cNvSpPr>
            <a:spLocks noGrp="1"/>
          </p:cNvSpPr>
          <p:nvPr>
            <p:ph sz="quarter" idx="1"/>
          </p:nvPr>
        </p:nvSpPr>
        <p:spPr/>
        <p:txBody>
          <a:bodyPr>
            <a:normAutofit fontScale="85000" lnSpcReduction="20000"/>
          </a:bodyPr>
          <a:lstStyle/>
          <a:p>
            <a:pPr>
              <a:buNone/>
            </a:pPr>
            <a:r>
              <a:rPr lang="en-US" dirty="0"/>
              <a:t>void main () </a:t>
            </a:r>
          </a:p>
          <a:p>
            <a:pPr>
              <a:buNone/>
            </a:pPr>
            <a:r>
              <a:rPr lang="en-US" dirty="0"/>
              <a:t> {</a:t>
            </a:r>
          </a:p>
          <a:p>
            <a:pPr>
              <a:buNone/>
            </a:pPr>
            <a:r>
              <a:rPr lang="en-US" dirty="0"/>
              <a:t> </a:t>
            </a:r>
            <a:r>
              <a:rPr lang="en-US" dirty="0" err="1"/>
              <a:t>clrscr</a:t>
            </a:r>
            <a:r>
              <a:rPr lang="en-US" dirty="0"/>
              <a:t>();</a:t>
            </a:r>
          </a:p>
          <a:p>
            <a:pPr>
              <a:buNone/>
            </a:pPr>
            <a:r>
              <a:rPr lang="en-US" dirty="0"/>
              <a:t> int  a = 20;</a:t>
            </a:r>
          </a:p>
          <a:p>
            <a:pPr>
              <a:buNone/>
            </a:pPr>
            <a:r>
              <a:rPr lang="en-US" dirty="0"/>
              <a:t> int *</a:t>
            </a:r>
            <a:r>
              <a:rPr lang="en-US" dirty="0" err="1"/>
              <a:t>ip</a:t>
            </a:r>
            <a:r>
              <a:rPr lang="en-US" dirty="0"/>
              <a:t>;</a:t>
            </a:r>
          </a:p>
          <a:p>
            <a:pPr>
              <a:buNone/>
            </a:pPr>
            <a:r>
              <a:rPr lang="en-US" dirty="0"/>
              <a:t> </a:t>
            </a:r>
            <a:r>
              <a:rPr lang="en-US" dirty="0" err="1"/>
              <a:t>ip</a:t>
            </a:r>
            <a:r>
              <a:rPr lang="en-US" dirty="0"/>
              <a:t>=&amp;a;</a:t>
            </a:r>
          </a:p>
          <a:p>
            <a:pPr>
              <a:buNone/>
            </a:pPr>
            <a:r>
              <a:rPr lang="en-US" dirty="0"/>
              <a:t> </a:t>
            </a:r>
            <a:r>
              <a:rPr lang="en-US" dirty="0" err="1"/>
              <a:t>cout</a:t>
            </a:r>
            <a:r>
              <a:rPr lang="en-US" dirty="0"/>
              <a:t>&lt;&lt;</a:t>
            </a:r>
            <a:r>
              <a:rPr lang="en-US" dirty="0" err="1"/>
              <a:t>ip</a:t>
            </a:r>
            <a:r>
              <a:rPr lang="en-US" dirty="0"/>
              <a:t>&lt;&lt;</a:t>
            </a:r>
            <a:r>
              <a:rPr lang="en-US" dirty="0" err="1"/>
              <a:t>endl</a:t>
            </a:r>
            <a:r>
              <a:rPr lang="en-US" dirty="0"/>
              <a:t>;</a:t>
            </a:r>
          </a:p>
          <a:p>
            <a:pPr>
              <a:buNone/>
            </a:pPr>
            <a:r>
              <a:rPr lang="en-US" dirty="0"/>
              <a:t> *</a:t>
            </a:r>
            <a:r>
              <a:rPr lang="en-US" dirty="0" err="1"/>
              <a:t>ip</a:t>
            </a:r>
            <a:r>
              <a:rPr lang="en-US" dirty="0"/>
              <a:t>++;</a:t>
            </a:r>
          </a:p>
          <a:p>
            <a:pPr>
              <a:buNone/>
            </a:pPr>
            <a:r>
              <a:rPr lang="en-US" dirty="0"/>
              <a:t>  </a:t>
            </a:r>
            <a:r>
              <a:rPr lang="en-US" dirty="0" err="1"/>
              <a:t>cout</a:t>
            </a:r>
            <a:r>
              <a:rPr lang="en-US" dirty="0"/>
              <a:t>&lt;&lt;</a:t>
            </a:r>
            <a:r>
              <a:rPr lang="en-US" dirty="0" err="1"/>
              <a:t>ip</a:t>
            </a:r>
            <a:r>
              <a:rPr lang="en-US" dirty="0"/>
              <a:t>;</a:t>
            </a:r>
          </a:p>
          <a:p>
            <a:pPr>
              <a:buNone/>
            </a:pPr>
            <a:r>
              <a:rPr lang="en-US" dirty="0"/>
              <a:t> *</a:t>
            </a:r>
            <a:r>
              <a:rPr lang="en-US" dirty="0" err="1"/>
              <a:t>ip</a:t>
            </a:r>
            <a:r>
              <a:rPr lang="en-US" dirty="0"/>
              <a:t>--;</a:t>
            </a:r>
          </a:p>
          <a:p>
            <a:pPr>
              <a:buNone/>
            </a:pPr>
            <a:r>
              <a:rPr lang="en-US" dirty="0"/>
              <a:t> </a:t>
            </a:r>
            <a:r>
              <a:rPr lang="en-US" dirty="0" err="1"/>
              <a:t>cout</a:t>
            </a:r>
            <a:r>
              <a:rPr lang="en-US" dirty="0"/>
              <a:t>&lt;&lt;</a:t>
            </a:r>
            <a:r>
              <a:rPr lang="en-US" dirty="0" err="1"/>
              <a:t>ip</a:t>
            </a:r>
            <a:r>
              <a:rPr lang="en-US" dirty="0"/>
              <a:t>;</a:t>
            </a:r>
          </a:p>
          <a:p>
            <a:pPr>
              <a:buNone/>
            </a:pPr>
            <a:r>
              <a:rPr lang="en-US" dirty="0" err="1"/>
              <a:t>getch</a:t>
            </a:r>
            <a:r>
              <a:rPr lang="en-US" dirty="0"/>
              <a:t>();</a:t>
            </a:r>
          </a:p>
          <a:p>
            <a:pPr>
              <a:buNone/>
            </a:pPr>
            <a:r>
              <a:rPr lang="en-US" dirty="0"/>
              <a:t>}</a:t>
            </a:r>
          </a:p>
          <a:p>
            <a:pPr marL="0" indent="0">
              <a:buNone/>
            </a:pPr>
            <a:endParaRPr lang="en-IN" dirty="0"/>
          </a:p>
        </p:txBody>
      </p:sp>
      <p:sp>
        <p:nvSpPr>
          <p:cNvPr id="6" name="Slide Number Placeholder 5">
            <a:extLst>
              <a:ext uri="{FF2B5EF4-FFF2-40B4-BE49-F238E27FC236}">
                <a16:creationId xmlns:a16="http://schemas.microsoft.com/office/drawing/2014/main" xmlns="" id="{35C04BA3-51D7-4669-8656-8BBD592376EA}"/>
              </a:ext>
            </a:extLst>
          </p:cNvPr>
          <p:cNvSpPr>
            <a:spLocks noGrp="1"/>
          </p:cNvSpPr>
          <p:nvPr>
            <p:ph type="sldNum" sz="quarter" idx="12"/>
          </p:nvPr>
        </p:nvSpPr>
        <p:spPr/>
        <p:txBody>
          <a:bodyPr/>
          <a:lstStyle/>
          <a:p>
            <a:fld id="{91C56B5E-674D-46C0-9D75-C3C96832E557}" type="slidenum">
              <a:rPr lang="en-IN" smtClean="0"/>
              <a:pPr/>
              <a:t>10</a:t>
            </a:fld>
            <a:endParaRPr lang="en-IN"/>
          </a:p>
        </p:txBody>
      </p:sp>
      <p:pic>
        <p:nvPicPr>
          <p:cNvPr id="7" name="Picture 3">
            <a:extLst>
              <a:ext uri="{FF2B5EF4-FFF2-40B4-BE49-F238E27FC236}">
                <a16:creationId xmlns:a16="http://schemas.microsoft.com/office/drawing/2014/main" xmlns="" id="{6217A69E-EA65-4332-95B5-75AD8FAA6F2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8646" y="169770"/>
            <a:ext cx="842954" cy="73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3866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7">
            <a:extLst>
              <a:ext uri="{FF2B5EF4-FFF2-40B4-BE49-F238E27FC236}">
                <a16:creationId xmlns:a16="http://schemas.microsoft.com/office/drawing/2014/main" xmlns="" id="{13E537AC-E5BE-42CA-8330-5356FFF9683D}"/>
              </a:ext>
            </a:extLst>
          </p:cNvPr>
          <p:cNvSpPr>
            <a:spLocks noGrp="1"/>
          </p:cNvSpPr>
          <p:nvPr>
            <p:ph type="title"/>
          </p:nvPr>
        </p:nvSpPr>
        <p:spPr>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solidFill>
              </a:rPr>
              <a:t>Allocating Memory</a:t>
            </a:r>
            <a:endParaRPr lang="en-IN" dirty="0">
              <a:solidFill>
                <a:schemeClr val="tx1"/>
              </a:solidFill>
            </a:endParaRPr>
          </a:p>
        </p:txBody>
      </p:sp>
      <p:sp>
        <p:nvSpPr>
          <p:cNvPr id="9" name="Footer Placeholder 8">
            <a:extLst>
              <a:ext uri="{FF2B5EF4-FFF2-40B4-BE49-F238E27FC236}">
                <a16:creationId xmlns:a16="http://schemas.microsoft.com/office/drawing/2014/main" xmlns="" id="{C8BA3F60-1992-4D29-AD21-4DE8EB66C2FB}"/>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13" name="Content Placeholder 12">
            <a:extLst>
              <a:ext uri="{FF2B5EF4-FFF2-40B4-BE49-F238E27FC236}">
                <a16:creationId xmlns:a16="http://schemas.microsoft.com/office/drawing/2014/main" xmlns="" id="{D11F7079-FA70-45BE-9821-C6B1EA7318D9}"/>
              </a:ext>
            </a:extLst>
          </p:cNvPr>
          <p:cNvSpPr>
            <a:spLocks noGrp="1"/>
          </p:cNvSpPr>
          <p:nvPr>
            <p:ph sz="quarter" idx="1"/>
          </p:nvPr>
        </p:nvSpPr>
        <p:spPr>
          <a:xfrm>
            <a:off x="914400" y="1447800"/>
            <a:ext cx="7772400" cy="4762500"/>
          </a:xfrm>
        </p:spPr>
        <p:txBody>
          <a:bodyPr>
            <a:normAutofit/>
          </a:bodyPr>
          <a:lstStyle/>
          <a:p>
            <a:r>
              <a:rPr lang="en-US" dirty="0"/>
              <a:t>SMA(Static Memory Allocation)</a:t>
            </a:r>
          </a:p>
          <a:p>
            <a:r>
              <a:rPr lang="en-US" dirty="0"/>
              <a:t>DMA(Dynamic Memory Allocation)</a:t>
            </a:r>
          </a:p>
          <a:p>
            <a:pPr>
              <a:buNone/>
            </a:pPr>
            <a:endParaRPr lang="en-US" dirty="0"/>
          </a:p>
        </p:txBody>
      </p:sp>
      <p:pic>
        <p:nvPicPr>
          <p:cNvPr id="6" name="Picture 3">
            <a:extLst>
              <a:ext uri="{FF2B5EF4-FFF2-40B4-BE49-F238E27FC236}">
                <a16:creationId xmlns:a16="http://schemas.microsoft.com/office/drawing/2014/main" xmlns="" id="{A20A4CC7-85ED-4FA4-8DA4-E193F4C1849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xmlns="" id="{0784E2EA-9F6E-4E9D-A5B5-1508E61108AF}"/>
              </a:ext>
            </a:extLst>
          </p:cNvPr>
          <p:cNvPicPr>
            <a:picLocks noChangeAspect="1" noChangeArrowheads="1"/>
          </p:cNvPicPr>
          <p:nvPr/>
        </p:nvPicPr>
        <p:blipFill>
          <a:blip r:embed="rId3"/>
          <a:srcRect/>
          <a:stretch>
            <a:fillRect/>
          </a:stretch>
        </p:blipFill>
        <p:spPr bwMode="auto">
          <a:xfrm>
            <a:off x="1447799" y="2471764"/>
            <a:ext cx="7015105" cy="3670274"/>
          </a:xfrm>
          <a:prstGeom prst="rect">
            <a:avLst/>
          </a:prstGeom>
          <a:noFill/>
        </p:spPr>
      </p:pic>
      <p:sp>
        <p:nvSpPr>
          <p:cNvPr id="2" name="Slide Number Placeholder 1">
            <a:extLst>
              <a:ext uri="{FF2B5EF4-FFF2-40B4-BE49-F238E27FC236}">
                <a16:creationId xmlns:a16="http://schemas.microsoft.com/office/drawing/2014/main" xmlns="" id="{43C58792-5759-45E7-B025-261710304612}"/>
              </a:ext>
            </a:extLst>
          </p:cNvPr>
          <p:cNvSpPr>
            <a:spLocks noGrp="1"/>
          </p:cNvSpPr>
          <p:nvPr>
            <p:ph type="sldNum" sz="quarter" idx="12"/>
          </p:nvPr>
        </p:nvSpPr>
        <p:spPr/>
        <p:txBody>
          <a:bodyPr/>
          <a:lstStyle/>
          <a:p>
            <a:fld id="{91C56B5E-674D-46C0-9D75-C3C96832E557}" type="slidenum">
              <a:rPr lang="en-IN" smtClean="0"/>
              <a:pPr/>
              <a:t>11</a:t>
            </a:fld>
            <a:endParaRPr lang="en-IN"/>
          </a:p>
        </p:txBody>
      </p:sp>
    </p:spTree>
    <p:extLst>
      <p:ext uri="{BB962C8B-B14F-4D97-AF65-F5344CB8AC3E}">
        <p14:creationId xmlns:p14="http://schemas.microsoft.com/office/powerpoint/2010/main" xmlns="" val="167810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77ED0-015D-438E-9FAE-D06B7E8C8A55}"/>
              </a:ext>
            </a:extLst>
          </p:cNvPr>
          <p:cNvSpPr>
            <a:spLocks noGrp="1"/>
          </p:cNvSpPr>
          <p:nvPr>
            <p:ph type="title"/>
          </p:nvPr>
        </p:nvSpPr>
        <p:spPr/>
        <p:txBody>
          <a:bodyPr/>
          <a:lstStyle/>
          <a:p>
            <a:r>
              <a:rPr lang="en-US" dirty="0"/>
              <a:t>DMA Program Example</a:t>
            </a:r>
            <a:endParaRPr lang="en-IN" dirty="0"/>
          </a:p>
        </p:txBody>
      </p:sp>
      <p:sp>
        <p:nvSpPr>
          <p:cNvPr id="3" name="Footer Placeholder 2">
            <a:extLst>
              <a:ext uri="{FF2B5EF4-FFF2-40B4-BE49-F238E27FC236}">
                <a16:creationId xmlns:a16="http://schemas.microsoft.com/office/drawing/2014/main" xmlns="" id="{97F13EFE-9FCF-4948-BEE2-08407E52004C}"/>
              </a:ext>
            </a:extLst>
          </p:cNvPr>
          <p:cNvSpPr>
            <a:spLocks noGrp="1"/>
          </p:cNvSpPr>
          <p:nvPr>
            <p:ph type="ftr" sz="quarter" idx="11"/>
          </p:nvPr>
        </p:nvSpPr>
        <p:spPr>
          <a:xfrm>
            <a:off x="914400" y="6172200"/>
            <a:ext cx="7906072"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7E8B4465-C204-4937-A1B8-7EC0FA99B03C}"/>
              </a:ext>
            </a:extLst>
          </p:cNvPr>
          <p:cNvSpPr>
            <a:spLocks noGrp="1"/>
          </p:cNvSpPr>
          <p:nvPr>
            <p:ph sz="quarter" idx="1"/>
          </p:nvPr>
        </p:nvSpPr>
        <p:spPr/>
        <p:txBody>
          <a:bodyPr>
            <a:normAutofit fontScale="92500" lnSpcReduction="10000"/>
          </a:bodyPr>
          <a:lstStyle/>
          <a:p>
            <a:pPr>
              <a:buNone/>
            </a:pPr>
            <a:r>
              <a:rPr lang="en-US" dirty="0"/>
              <a:t>void main()</a:t>
            </a:r>
          </a:p>
          <a:p>
            <a:pPr>
              <a:buNone/>
            </a:pPr>
            <a:r>
              <a:rPr lang="en-US" dirty="0"/>
              <a:t>{</a:t>
            </a:r>
          </a:p>
          <a:p>
            <a:pPr>
              <a:buNone/>
            </a:pPr>
            <a:r>
              <a:rPr lang="en-US" dirty="0" err="1"/>
              <a:t>clrscr</a:t>
            </a:r>
            <a:r>
              <a:rPr lang="en-US" dirty="0"/>
              <a:t>();</a:t>
            </a:r>
          </a:p>
          <a:p>
            <a:pPr>
              <a:buNone/>
            </a:pPr>
            <a:r>
              <a:rPr lang="en-US" dirty="0"/>
              <a:t>int n;</a:t>
            </a:r>
          </a:p>
          <a:p>
            <a:pPr>
              <a:buNone/>
            </a:pPr>
            <a:r>
              <a:rPr lang="en-US" dirty="0"/>
              <a:t>int *p=new int;</a:t>
            </a:r>
          </a:p>
          <a:p>
            <a:pPr>
              <a:buNone/>
            </a:pPr>
            <a:r>
              <a:rPr lang="en-US" dirty="0" err="1"/>
              <a:t>cout</a:t>
            </a:r>
            <a:r>
              <a:rPr lang="en-US" dirty="0"/>
              <a:t>&lt;&lt;"enter value";</a:t>
            </a:r>
          </a:p>
          <a:p>
            <a:pPr>
              <a:buNone/>
            </a:pPr>
            <a:r>
              <a:rPr lang="en-US" dirty="0" err="1"/>
              <a:t>cin</a:t>
            </a:r>
            <a:r>
              <a:rPr lang="en-US" dirty="0"/>
              <a:t>&gt;&gt;*p;</a:t>
            </a:r>
          </a:p>
          <a:p>
            <a:pPr>
              <a:buNone/>
            </a:pPr>
            <a:r>
              <a:rPr lang="en-US" dirty="0" err="1"/>
              <a:t>cout</a:t>
            </a:r>
            <a:r>
              <a:rPr lang="en-US" dirty="0"/>
              <a:t>&lt;&lt;"result"&lt;&lt;*p;</a:t>
            </a:r>
          </a:p>
          <a:p>
            <a:pPr>
              <a:buNone/>
            </a:pPr>
            <a:r>
              <a:rPr lang="en-US" dirty="0"/>
              <a:t>delete p;</a:t>
            </a:r>
          </a:p>
          <a:p>
            <a:pPr>
              <a:buNone/>
            </a:pPr>
            <a:r>
              <a:rPr lang="en-US" dirty="0" err="1"/>
              <a:t>getch</a:t>
            </a:r>
            <a:r>
              <a:rPr lang="en-US" dirty="0"/>
              <a:t>();</a:t>
            </a:r>
          </a:p>
          <a:p>
            <a:pPr>
              <a:buNone/>
            </a:pPr>
            <a:r>
              <a:rPr lang="en-US" dirty="0"/>
              <a:t>}</a:t>
            </a:r>
            <a:endParaRPr lang="en-IN" dirty="0"/>
          </a:p>
        </p:txBody>
      </p:sp>
      <p:sp>
        <p:nvSpPr>
          <p:cNvPr id="6" name="Slide Number Placeholder 5">
            <a:extLst>
              <a:ext uri="{FF2B5EF4-FFF2-40B4-BE49-F238E27FC236}">
                <a16:creationId xmlns:a16="http://schemas.microsoft.com/office/drawing/2014/main" xmlns="" id="{EDD4AD74-220A-4EDF-AC13-B571A9A852E4}"/>
              </a:ext>
            </a:extLst>
          </p:cNvPr>
          <p:cNvSpPr>
            <a:spLocks noGrp="1"/>
          </p:cNvSpPr>
          <p:nvPr>
            <p:ph type="sldNum" sz="quarter" idx="12"/>
          </p:nvPr>
        </p:nvSpPr>
        <p:spPr/>
        <p:txBody>
          <a:bodyPr/>
          <a:lstStyle/>
          <a:p>
            <a:fld id="{91C56B5E-674D-46C0-9D75-C3C96832E557}" type="slidenum">
              <a:rPr lang="en-IN" smtClean="0"/>
              <a:pPr/>
              <a:t>12</a:t>
            </a:fld>
            <a:endParaRPr lang="en-IN"/>
          </a:p>
        </p:txBody>
      </p:sp>
      <p:pic>
        <p:nvPicPr>
          <p:cNvPr id="7" name="Picture 3">
            <a:extLst>
              <a:ext uri="{FF2B5EF4-FFF2-40B4-BE49-F238E27FC236}">
                <a16:creationId xmlns:a16="http://schemas.microsoft.com/office/drawing/2014/main" xmlns="" id="{2DD3D259-F0CE-4EDB-ADAE-B64CCFB9760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8640"/>
            <a:ext cx="842954" cy="7106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4289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59FD6-C600-4C5B-B0F0-1759DCD8297A}"/>
              </a:ext>
            </a:extLst>
          </p:cNvPr>
          <p:cNvSpPr>
            <a:spLocks noGrp="1"/>
          </p:cNvSpPr>
          <p:nvPr>
            <p:ph type="title"/>
          </p:nvPr>
        </p:nvSpPr>
        <p:spPr/>
        <p:txBody>
          <a:bodyPr/>
          <a:lstStyle/>
          <a:p>
            <a:r>
              <a:rPr lang="en-US" dirty="0"/>
              <a:t> Array DMA Program Example</a:t>
            </a:r>
            <a:endParaRPr lang="en-IN" dirty="0"/>
          </a:p>
        </p:txBody>
      </p:sp>
      <p:sp>
        <p:nvSpPr>
          <p:cNvPr id="3" name="Footer Placeholder 2">
            <a:extLst>
              <a:ext uri="{FF2B5EF4-FFF2-40B4-BE49-F238E27FC236}">
                <a16:creationId xmlns:a16="http://schemas.microsoft.com/office/drawing/2014/main" xmlns="" id="{F5DDF137-2AAE-49AA-A2E4-1FC472685FDC}"/>
              </a:ext>
            </a:extLst>
          </p:cNvPr>
          <p:cNvSpPr>
            <a:spLocks noGrp="1"/>
          </p:cNvSpPr>
          <p:nvPr>
            <p:ph type="ftr" sz="quarter" idx="11"/>
          </p:nvPr>
        </p:nvSpPr>
        <p:spPr>
          <a:xfrm>
            <a:off x="914400" y="6172200"/>
            <a:ext cx="7690048"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C1F9F006-B2B2-49A4-9CB0-31D1ABE3BE29}"/>
              </a:ext>
            </a:extLst>
          </p:cNvPr>
          <p:cNvSpPr>
            <a:spLocks noGrp="1"/>
          </p:cNvSpPr>
          <p:nvPr>
            <p:ph sz="quarter" idx="1"/>
          </p:nvPr>
        </p:nvSpPr>
        <p:spPr/>
        <p:txBody>
          <a:bodyPr>
            <a:normAutofit fontScale="70000" lnSpcReduction="20000"/>
          </a:bodyPr>
          <a:lstStyle/>
          <a:p>
            <a:pPr>
              <a:buNone/>
            </a:pPr>
            <a:r>
              <a:rPr lang="en-US" dirty="0"/>
              <a:t>void main()</a:t>
            </a:r>
          </a:p>
          <a:p>
            <a:pPr>
              <a:buNone/>
            </a:pPr>
            <a:r>
              <a:rPr lang="en-US" dirty="0"/>
              <a:t>{</a:t>
            </a:r>
          </a:p>
          <a:p>
            <a:pPr>
              <a:buNone/>
            </a:pPr>
            <a:r>
              <a:rPr lang="en-US" dirty="0" err="1"/>
              <a:t>clrscr</a:t>
            </a:r>
            <a:r>
              <a:rPr lang="en-US" dirty="0"/>
              <a:t>();</a:t>
            </a:r>
          </a:p>
          <a:p>
            <a:pPr>
              <a:buNone/>
            </a:pPr>
            <a:r>
              <a:rPr lang="en-US" dirty="0"/>
              <a:t>int n;</a:t>
            </a:r>
          </a:p>
          <a:p>
            <a:pPr>
              <a:buNone/>
            </a:pPr>
            <a:r>
              <a:rPr lang="en-US" dirty="0"/>
              <a:t>int *p=new int[10];</a:t>
            </a:r>
          </a:p>
          <a:p>
            <a:pPr>
              <a:buNone/>
            </a:pPr>
            <a:r>
              <a:rPr lang="en-US" dirty="0" err="1"/>
              <a:t>cout</a:t>
            </a:r>
            <a:r>
              <a:rPr lang="en-US" dirty="0"/>
              <a:t>&lt;&lt;"enter value";</a:t>
            </a:r>
          </a:p>
          <a:p>
            <a:pPr>
              <a:buNone/>
            </a:pPr>
            <a:r>
              <a:rPr lang="en-US" dirty="0" err="1"/>
              <a:t>cin</a:t>
            </a:r>
            <a:r>
              <a:rPr lang="en-US" dirty="0"/>
              <a:t> &gt;&gt;n;</a:t>
            </a:r>
          </a:p>
          <a:p>
            <a:pPr>
              <a:buNone/>
            </a:pPr>
            <a:r>
              <a:rPr lang="en-US" dirty="0"/>
              <a:t>for(int </a:t>
            </a:r>
            <a:r>
              <a:rPr lang="en-US" dirty="0" err="1"/>
              <a:t>i</a:t>
            </a:r>
            <a:r>
              <a:rPr lang="en-US" dirty="0"/>
              <a:t>=0;i&lt;</a:t>
            </a:r>
            <a:r>
              <a:rPr lang="en-US" dirty="0" err="1"/>
              <a:t>n;i</a:t>
            </a:r>
            <a:r>
              <a:rPr lang="en-US" dirty="0"/>
              <a:t>++)</a:t>
            </a:r>
          </a:p>
          <a:p>
            <a:pPr>
              <a:buNone/>
            </a:pPr>
            <a:r>
              <a:rPr lang="en-US" dirty="0"/>
              <a:t>{</a:t>
            </a:r>
            <a:r>
              <a:rPr lang="en-US" dirty="0" err="1"/>
              <a:t>cin</a:t>
            </a:r>
            <a:r>
              <a:rPr lang="en-US" dirty="0"/>
              <a:t>&gt;&gt;p[</a:t>
            </a:r>
            <a:r>
              <a:rPr lang="en-US" dirty="0" err="1"/>
              <a:t>i</a:t>
            </a:r>
            <a:r>
              <a:rPr lang="en-US" dirty="0"/>
              <a:t>];  }</a:t>
            </a:r>
          </a:p>
          <a:p>
            <a:pPr>
              <a:buNone/>
            </a:pPr>
            <a:r>
              <a:rPr lang="en-US" dirty="0"/>
              <a:t>for(</a:t>
            </a:r>
            <a:r>
              <a:rPr lang="en-US" dirty="0" err="1"/>
              <a:t>i</a:t>
            </a:r>
            <a:r>
              <a:rPr lang="en-US" dirty="0"/>
              <a:t>=0;i&lt;</a:t>
            </a:r>
            <a:r>
              <a:rPr lang="en-US" dirty="0" err="1"/>
              <a:t>n;i</a:t>
            </a:r>
            <a:r>
              <a:rPr lang="en-US" dirty="0"/>
              <a:t>++)</a:t>
            </a:r>
          </a:p>
          <a:p>
            <a:pPr>
              <a:buNone/>
            </a:pPr>
            <a:r>
              <a:rPr lang="en-US" dirty="0"/>
              <a:t>{</a:t>
            </a:r>
            <a:r>
              <a:rPr lang="en-US" dirty="0" err="1"/>
              <a:t>cout</a:t>
            </a:r>
            <a:r>
              <a:rPr lang="en-US" dirty="0"/>
              <a:t>&lt;&lt;p[</a:t>
            </a:r>
            <a:r>
              <a:rPr lang="en-US" dirty="0" err="1"/>
              <a:t>i</a:t>
            </a:r>
            <a:r>
              <a:rPr lang="en-US" dirty="0"/>
              <a:t>]&lt;&lt;</a:t>
            </a:r>
            <a:r>
              <a:rPr lang="en-US" dirty="0" err="1"/>
              <a:t>endl</a:t>
            </a:r>
            <a:r>
              <a:rPr lang="en-US" dirty="0"/>
              <a:t>;</a:t>
            </a:r>
          </a:p>
          <a:p>
            <a:pPr>
              <a:buNone/>
            </a:pPr>
            <a:r>
              <a:rPr lang="en-US" dirty="0"/>
              <a:t>}</a:t>
            </a:r>
          </a:p>
          <a:p>
            <a:pPr>
              <a:buNone/>
            </a:pPr>
            <a:r>
              <a:rPr lang="en-US" dirty="0"/>
              <a:t>delete []p;</a:t>
            </a:r>
          </a:p>
          <a:p>
            <a:pPr>
              <a:buNone/>
            </a:pPr>
            <a:r>
              <a:rPr lang="en-US" dirty="0" err="1"/>
              <a:t>getch</a:t>
            </a:r>
            <a:r>
              <a:rPr lang="en-US" dirty="0"/>
              <a:t>();</a:t>
            </a:r>
          </a:p>
          <a:p>
            <a:pPr>
              <a:buNone/>
            </a:pPr>
            <a:r>
              <a:rPr lang="en-US" dirty="0"/>
              <a:t>}</a:t>
            </a:r>
            <a:endParaRPr lang="en-IN" dirty="0"/>
          </a:p>
        </p:txBody>
      </p:sp>
      <p:sp>
        <p:nvSpPr>
          <p:cNvPr id="6" name="Slide Number Placeholder 5">
            <a:extLst>
              <a:ext uri="{FF2B5EF4-FFF2-40B4-BE49-F238E27FC236}">
                <a16:creationId xmlns:a16="http://schemas.microsoft.com/office/drawing/2014/main" xmlns="" id="{13B3954E-8532-4587-9A13-6C6DFF4FA2BD}"/>
              </a:ext>
            </a:extLst>
          </p:cNvPr>
          <p:cNvSpPr>
            <a:spLocks noGrp="1"/>
          </p:cNvSpPr>
          <p:nvPr>
            <p:ph type="sldNum" sz="quarter" idx="12"/>
          </p:nvPr>
        </p:nvSpPr>
        <p:spPr/>
        <p:txBody>
          <a:bodyPr/>
          <a:lstStyle/>
          <a:p>
            <a:fld id="{91C56B5E-674D-46C0-9D75-C3C96832E557}" type="slidenum">
              <a:rPr lang="en-IN" smtClean="0"/>
              <a:pPr/>
              <a:t>13</a:t>
            </a:fld>
            <a:endParaRPr lang="en-IN"/>
          </a:p>
        </p:txBody>
      </p:sp>
      <p:pic>
        <p:nvPicPr>
          <p:cNvPr id="7" name="Picture 3">
            <a:extLst>
              <a:ext uri="{FF2B5EF4-FFF2-40B4-BE49-F238E27FC236}">
                <a16:creationId xmlns:a16="http://schemas.microsoft.com/office/drawing/2014/main" xmlns="" id="{FD79BB8B-5641-41E9-8186-E0F736990DB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30062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F906D-5847-42F9-A13F-E59A4EA7B2E1}"/>
              </a:ext>
            </a:extLst>
          </p:cNvPr>
          <p:cNvSpPr>
            <a:spLocks noGrp="1"/>
          </p:cNvSpPr>
          <p:nvPr>
            <p:ph type="title"/>
          </p:nvPr>
        </p:nvSpPr>
        <p:spPr/>
        <p:txBody>
          <a:bodyPr>
            <a:normAutofit fontScale="90000"/>
          </a:bodyPr>
          <a:lstStyle/>
          <a:p>
            <a:r>
              <a:rPr lang="en-US" dirty="0"/>
              <a:t>Calculate sum of array pointer(DMA)</a:t>
            </a:r>
            <a:endParaRPr lang="en-IN" dirty="0"/>
          </a:p>
        </p:txBody>
      </p:sp>
      <p:sp>
        <p:nvSpPr>
          <p:cNvPr id="3" name="Footer Placeholder 2">
            <a:extLst>
              <a:ext uri="{FF2B5EF4-FFF2-40B4-BE49-F238E27FC236}">
                <a16:creationId xmlns:a16="http://schemas.microsoft.com/office/drawing/2014/main" xmlns="" id="{D4225145-215B-49F7-B07D-DE955CED8F41}"/>
              </a:ext>
            </a:extLst>
          </p:cNvPr>
          <p:cNvSpPr>
            <a:spLocks noGrp="1"/>
          </p:cNvSpPr>
          <p:nvPr>
            <p:ph type="ftr" sz="quarter" idx="11"/>
          </p:nvPr>
        </p:nvSpPr>
        <p:spPr>
          <a:xfrm>
            <a:off x="914400" y="6172200"/>
            <a:ext cx="7690048"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7D58D78E-4FBF-4EB0-A130-FCD3455FEB52}"/>
              </a:ext>
            </a:extLst>
          </p:cNvPr>
          <p:cNvSpPr>
            <a:spLocks noGrp="1"/>
          </p:cNvSpPr>
          <p:nvPr>
            <p:ph sz="quarter" idx="1"/>
          </p:nvPr>
        </p:nvSpPr>
        <p:spPr/>
        <p:txBody>
          <a:bodyPr>
            <a:normAutofit fontScale="47500" lnSpcReduction="20000"/>
          </a:bodyPr>
          <a:lstStyle/>
          <a:p>
            <a:pPr>
              <a:buNone/>
            </a:pPr>
            <a:r>
              <a:rPr lang="en-US" sz="2800" dirty="0"/>
              <a:t>#include&lt;iostream.h&gt;</a:t>
            </a:r>
          </a:p>
          <a:p>
            <a:pPr>
              <a:buNone/>
            </a:pPr>
            <a:r>
              <a:rPr lang="en-US" sz="2800" dirty="0"/>
              <a:t>#include&lt;conio.h&gt;</a:t>
            </a:r>
          </a:p>
          <a:p>
            <a:pPr>
              <a:buNone/>
            </a:pPr>
            <a:r>
              <a:rPr lang="en-US" sz="2800" dirty="0"/>
              <a:t>void main()</a:t>
            </a:r>
          </a:p>
          <a:p>
            <a:pPr>
              <a:buNone/>
            </a:pPr>
            <a:r>
              <a:rPr lang="en-US" sz="2800" dirty="0"/>
              <a:t>{</a:t>
            </a:r>
          </a:p>
          <a:p>
            <a:pPr>
              <a:buNone/>
            </a:pPr>
            <a:r>
              <a:rPr lang="en-US" sz="2800" dirty="0" err="1"/>
              <a:t>clrscr</a:t>
            </a:r>
            <a:r>
              <a:rPr lang="en-US" sz="2800" dirty="0"/>
              <a:t>();</a:t>
            </a:r>
          </a:p>
          <a:p>
            <a:pPr>
              <a:buNone/>
            </a:pPr>
            <a:r>
              <a:rPr lang="en-US" sz="2800" dirty="0"/>
              <a:t>int </a:t>
            </a:r>
            <a:r>
              <a:rPr lang="en-US" sz="2800" dirty="0" err="1"/>
              <a:t>n,total</a:t>
            </a:r>
            <a:r>
              <a:rPr lang="en-US" sz="2800" dirty="0"/>
              <a:t>=0;</a:t>
            </a:r>
          </a:p>
          <a:p>
            <a:pPr>
              <a:buNone/>
            </a:pPr>
            <a:r>
              <a:rPr lang="en-US" sz="2800" dirty="0"/>
              <a:t>int *p=new int[10];</a:t>
            </a:r>
          </a:p>
          <a:p>
            <a:pPr>
              <a:buNone/>
            </a:pPr>
            <a:r>
              <a:rPr lang="en-US" sz="2800" dirty="0" err="1"/>
              <a:t>cout</a:t>
            </a:r>
            <a:r>
              <a:rPr lang="en-US" sz="2800" dirty="0"/>
              <a:t>&lt;&lt;"enter value";</a:t>
            </a:r>
          </a:p>
          <a:p>
            <a:pPr>
              <a:buNone/>
            </a:pPr>
            <a:r>
              <a:rPr lang="en-US" sz="2800" dirty="0" err="1"/>
              <a:t>cin</a:t>
            </a:r>
            <a:r>
              <a:rPr lang="en-US" sz="2800" dirty="0"/>
              <a:t> &gt;&gt;n;</a:t>
            </a:r>
          </a:p>
          <a:p>
            <a:pPr>
              <a:buNone/>
            </a:pPr>
            <a:r>
              <a:rPr lang="en-US" sz="2800" dirty="0"/>
              <a:t>for(int </a:t>
            </a:r>
            <a:r>
              <a:rPr lang="en-US" sz="2800" dirty="0" err="1"/>
              <a:t>i</a:t>
            </a:r>
            <a:r>
              <a:rPr lang="en-US" sz="2800" dirty="0"/>
              <a:t>=0;i&lt;</a:t>
            </a:r>
            <a:r>
              <a:rPr lang="en-US" sz="2800" dirty="0" err="1"/>
              <a:t>n;i</a:t>
            </a:r>
            <a:r>
              <a:rPr lang="en-US" sz="2800" dirty="0"/>
              <a:t>++)</a:t>
            </a:r>
          </a:p>
          <a:p>
            <a:pPr>
              <a:buNone/>
            </a:pPr>
            <a:r>
              <a:rPr lang="en-US" sz="2800" dirty="0"/>
              <a:t>{</a:t>
            </a:r>
            <a:r>
              <a:rPr lang="en-US" sz="2800" dirty="0" err="1"/>
              <a:t>cin</a:t>
            </a:r>
            <a:r>
              <a:rPr lang="en-US" sz="2800" dirty="0"/>
              <a:t>&gt;&gt;p[</a:t>
            </a:r>
            <a:r>
              <a:rPr lang="en-US" sz="2800" dirty="0" err="1"/>
              <a:t>i</a:t>
            </a:r>
            <a:r>
              <a:rPr lang="en-US" sz="2800" dirty="0"/>
              <a:t>];  }</a:t>
            </a:r>
          </a:p>
          <a:p>
            <a:pPr>
              <a:buNone/>
            </a:pPr>
            <a:r>
              <a:rPr lang="en-US" sz="2800" dirty="0"/>
              <a:t>for(</a:t>
            </a:r>
            <a:r>
              <a:rPr lang="en-US" sz="2800" dirty="0" err="1"/>
              <a:t>i</a:t>
            </a:r>
            <a:r>
              <a:rPr lang="en-US" sz="2800" dirty="0"/>
              <a:t>=0;i&lt;</a:t>
            </a:r>
            <a:r>
              <a:rPr lang="en-US" sz="2800" dirty="0" err="1"/>
              <a:t>n;i</a:t>
            </a:r>
            <a:r>
              <a:rPr lang="en-US" sz="2800" dirty="0"/>
              <a:t>++)</a:t>
            </a:r>
          </a:p>
          <a:p>
            <a:pPr>
              <a:buNone/>
            </a:pPr>
            <a:r>
              <a:rPr lang="en-US" sz="2800" dirty="0"/>
              <a:t>{</a:t>
            </a:r>
            <a:r>
              <a:rPr lang="en-US" sz="2800" dirty="0" err="1"/>
              <a:t>cout</a:t>
            </a:r>
            <a:r>
              <a:rPr lang="en-US" sz="2800" dirty="0"/>
              <a:t>&lt;&lt;p[</a:t>
            </a:r>
            <a:r>
              <a:rPr lang="en-US" sz="2800" dirty="0" err="1"/>
              <a:t>i</a:t>
            </a:r>
            <a:r>
              <a:rPr lang="en-US" sz="2800" dirty="0"/>
              <a:t>];</a:t>
            </a:r>
          </a:p>
          <a:p>
            <a:pPr>
              <a:buNone/>
            </a:pPr>
            <a:r>
              <a:rPr lang="en-US" sz="2800" dirty="0"/>
              <a:t>total=</a:t>
            </a:r>
            <a:r>
              <a:rPr lang="en-US" sz="2800" dirty="0" err="1"/>
              <a:t>total+p</a:t>
            </a:r>
            <a:r>
              <a:rPr lang="en-US" sz="2800" dirty="0"/>
              <a:t>[</a:t>
            </a:r>
            <a:r>
              <a:rPr lang="en-US" sz="2800" dirty="0" err="1"/>
              <a:t>i</a:t>
            </a:r>
            <a:r>
              <a:rPr lang="en-US" sz="2800" dirty="0"/>
              <a:t>]</a:t>
            </a:r>
          </a:p>
          <a:p>
            <a:pPr>
              <a:buNone/>
            </a:pPr>
            <a:r>
              <a:rPr lang="en-US" sz="2800" dirty="0" err="1"/>
              <a:t>cout</a:t>
            </a:r>
            <a:r>
              <a:rPr lang="en-US" sz="2800" dirty="0"/>
              <a:t>&lt;&lt;"total"&lt;&lt;total;}</a:t>
            </a:r>
          </a:p>
          <a:p>
            <a:pPr>
              <a:buNone/>
            </a:pPr>
            <a:r>
              <a:rPr lang="en-US" sz="2800" dirty="0"/>
              <a:t>delete []p;</a:t>
            </a:r>
          </a:p>
          <a:p>
            <a:pPr>
              <a:buNone/>
            </a:pPr>
            <a:r>
              <a:rPr lang="en-US" sz="2800" dirty="0" err="1"/>
              <a:t>getch</a:t>
            </a:r>
            <a:r>
              <a:rPr lang="en-US" sz="2800" dirty="0"/>
              <a:t>();</a:t>
            </a:r>
          </a:p>
          <a:p>
            <a:pPr>
              <a:buNone/>
            </a:pPr>
            <a:r>
              <a:rPr lang="en-US" sz="2800" dirty="0"/>
              <a:t>}</a:t>
            </a:r>
          </a:p>
        </p:txBody>
      </p:sp>
      <p:sp>
        <p:nvSpPr>
          <p:cNvPr id="6" name="Slide Number Placeholder 5">
            <a:extLst>
              <a:ext uri="{FF2B5EF4-FFF2-40B4-BE49-F238E27FC236}">
                <a16:creationId xmlns:a16="http://schemas.microsoft.com/office/drawing/2014/main" xmlns="" id="{C018FC47-CFAB-4539-8410-3CF08DFB85B2}"/>
              </a:ext>
            </a:extLst>
          </p:cNvPr>
          <p:cNvSpPr>
            <a:spLocks noGrp="1"/>
          </p:cNvSpPr>
          <p:nvPr>
            <p:ph type="sldNum" sz="quarter" idx="12"/>
          </p:nvPr>
        </p:nvSpPr>
        <p:spPr/>
        <p:txBody>
          <a:bodyPr/>
          <a:lstStyle/>
          <a:p>
            <a:fld id="{91C56B5E-674D-46C0-9D75-C3C96832E557}" type="slidenum">
              <a:rPr lang="en-IN" smtClean="0"/>
              <a:pPr/>
              <a:t>14</a:t>
            </a:fld>
            <a:endParaRPr lang="en-IN"/>
          </a:p>
        </p:txBody>
      </p:sp>
      <p:pic>
        <p:nvPicPr>
          <p:cNvPr id="7" name="Picture 3">
            <a:extLst>
              <a:ext uri="{FF2B5EF4-FFF2-40B4-BE49-F238E27FC236}">
                <a16:creationId xmlns:a16="http://schemas.microsoft.com/office/drawing/2014/main" xmlns="" id="{15D1E1F8-54E4-4638-A812-814810D1C5C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207678"/>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76944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7">
            <a:extLst>
              <a:ext uri="{FF2B5EF4-FFF2-40B4-BE49-F238E27FC236}">
                <a16:creationId xmlns:a16="http://schemas.microsoft.com/office/drawing/2014/main" xmlns="" id="{13E537AC-E5BE-42CA-8330-5356FFF9683D}"/>
              </a:ext>
            </a:extLst>
          </p:cNvPr>
          <p:cNvSpPr>
            <a:spLocks noGrp="1"/>
          </p:cNvSpPr>
          <p:nvPr>
            <p:ph type="title"/>
          </p:nvPr>
        </p:nvSpPr>
        <p:spPr>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a:solidFill>
                  <a:schemeClr val="tx1"/>
                </a:solidFill>
              </a:rPr>
              <a:t>Void </a:t>
            </a:r>
            <a:r>
              <a:rPr lang="en-US" b="1" dirty="0" smtClean="0">
                <a:solidFill>
                  <a:schemeClr val="tx1"/>
                </a:solidFill>
              </a:rPr>
              <a:t>Pointer</a:t>
            </a:r>
            <a:endParaRPr lang="en-IN" b="1" dirty="0">
              <a:solidFill>
                <a:schemeClr val="tx1"/>
              </a:solidFill>
            </a:endParaRPr>
          </a:p>
        </p:txBody>
      </p:sp>
      <p:sp>
        <p:nvSpPr>
          <p:cNvPr id="9" name="Footer Placeholder 8">
            <a:extLst>
              <a:ext uri="{FF2B5EF4-FFF2-40B4-BE49-F238E27FC236}">
                <a16:creationId xmlns:a16="http://schemas.microsoft.com/office/drawing/2014/main" xmlns="" id="{C8BA3F60-1992-4D29-AD21-4DE8EB66C2FB}"/>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13" name="Content Placeholder 12">
            <a:extLst>
              <a:ext uri="{FF2B5EF4-FFF2-40B4-BE49-F238E27FC236}">
                <a16:creationId xmlns:a16="http://schemas.microsoft.com/office/drawing/2014/main" xmlns="" id="{D11F7079-FA70-45BE-9821-C6B1EA7318D9}"/>
              </a:ext>
            </a:extLst>
          </p:cNvPr>
          <p:cNvSpPr>
            <a:spLocks noGrp="1"/>
          </p:cNvSpPr>
          <p:nvPr>
            <p:ph sz="quarter" idx="1"/>
          </p:nvPr>
        </p:nvSpPr>
        <p:spPr>
          <a:xfrm>
            <a:off x="914400" y="1447800"/>
            <a:ext cx="7772400" cy="4762500"/>
          </a:xfrm>
        </p:spPr>
        <p:txBody>
          <a:bodyPr>
            <a:normAutofit fontScale="85000" lnSpcReduction="20000"/>
          </a:bodyPr>
          <a:lstStyle/>
          <a:p>
            <a:pPr algn="just">
              <a:lnSpc>
                <a:spcPct val="150000"/>
              </a:lnSpc>
            </a:pPr>
            <a:r>
              <a:rPr lang="en-US" dirty="0" smtClean="0"/>
              <a:t>We </a:t>
            </a:r>
            <a:r>
              <a:rPr lang="en-US" dirty="0" smtClean="0"/>
              <a:t>have studied that the address assigned to a pointer should be of the same type as specified in the pointer declaration. </a:t>
            </a:r>
            <a:endParaRPr lang="en-US" dirty="0" smtClean="0"/>
          </a:p>
          <a:p>
            <a:pPr algn="just">
              <a:lnSpc>
                <a:spcPct val="150000"/>
              </a:lnSpc>
            </a:pPr>
            <a:r>
              <a:rPr lang="en-US" dirty="0" smtClean="0"/>
              <a:t>For </a:t>
            </a:r>
            <a:r>
              <a:rPr lang="en-US" dirty="0" smtClean="0"/>
              <a:t>example, if we declare the </a:t>
            </a:r>
            <a:r>
              <a:rPr lang="en-US" dirty="0" err="1" smtClean="0"/>
              <a:t>int</a:t>
            </a:r>
            <a:r>
              <a:rPr lang="en-US" dirty="0" smtClean="0"/>
              <a:t> pointer, then this </a:t>
            </a:r>
            <a:r>
              <a:rPr lang="en-US" dirty="0" err="1" smtClean="0"/>
              <a:t>int</a:t>
            </a:r>
            <a:r>
              <a:rPr lang="en-US" dirty="0" smtClean="0"/>
              <a:t> pointer cannot point to the float variable or some other type of variable, i.e., it can point to only </a:t>
            </a:r>
            <a:r>
              <a:rPr lang="en-US" dirty="0" err="1" smtClean="0"/>
              <a:t>int</a:t>
            </a:r>
            <a:r>
              <a:rPr lang="en-US" dirty="0" smtClean="0"/>
              <a:t> type variable. </a:t>
            </a:r>
            <a:endParaRPr lang="en-US" dirty="0" smtClean="0"/>
          </a:p>
          <a:p>
            <a:pPr algn="just">
              <a:lnSpc>
                <a:spcPct val="150000"/>
              </a:lnSpc>
            </a:pPr>
            <a:r>
              <a:rPr lang="en-US" dirty="0" smtClean="0"/>
              <a:t>T</a:t>
            </a:r>
            <a:r>
              <a:rPr lang="en-US" dirty="0" smtClean="0"/>
              <a:t>o </a:t>
            </a:r>
            <a:r>
              <a:rPr lang="en-US" dirty="0" smtClean="0"/>
              <a:t>overcome this problem, we use a pointer to void. A pointer to void means a generic pointer that can point to any data type. We can assign the address of any data type to the void pointer, and a void pointer can be assigned to any type of the pointer without performing any explicit typecasting.</a:t>
            </a:r>
            <a:endParaRPr lang="en-US" dirty="0"/>
          </a:p>
        </p:txBody>
      </p:sp>
      <p:pic>
        <p:nvPicPr>
          <p:cNvPr id="6" name="Picture 3">
            <a:extLst>
              <a:ext uri="{FF2B5EF4-FFF2-40B4-BE49-F238E27FC236}">
                <a16:creationId xmlns:a16="http://schemas.microsoft.com/office/drawing/2014/main" xmlns="" id="{A20A4CC7-85ED-4FA4-8DA4-E193F4C1849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xmlns="" id="{04B78B5D-815D-4DCB-9BE3-04E39B5B427F}"/>
              </a:ext>
            </a:extLst>
          </p:cNvPr>
          <p:cNvSpPr>
            <a:spLocks noGrp="1"/>
          </p:cNvSpPr>
          <p:nvPr>
            <p:ph type="sldNum" sz="quarter" idx="12"/>
          </p:nvPr>
        </p:nvSpPr>
        <p:spPr/>
        <p:txBody>
          <a:bodyPr/>
          <a:lstStyle/>
          <a:p>
            <a:fld id="{91C56B5E-674D-46C0-9D75-C3C96832E557}" type="slidenum">
              <a:rPr lang="en-IN" smtClean="0"/>
              <a:pPr/>
              <a:t>15</a:t>
            </a:fld>
            <a:endParaRPr lang="en-IN"/>
          </a:p>
        </p:txBody>
      </p:sp>
    </p:spTree>
    <p:extLst>
      <p:ext uri="{BB962C8B-B14F-4D97-AF65-F5344CB8AC3E}">
        <p14:creationId xmlns:p14="http://schemas.microsoft.com/office/powerpoint/2010/main" xmlns="" val="2808537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21F657-8B27-4033-B14E-B76E0E92D48D}"/>
              </a:ext>
            </a:extLst>
          </p:cNvPr>
          <p:cNvSpPr>
            <a:spLocks noGrp="1"/>
          </p:cNvSpPr>
          <p:nvPr>
            <p:ph type="title"/>
          </p:nvPr>
        </p:nvSpPr>
        <p:spPr/>
        <p:txBody>
          <a:bodyPr/>
          <a:lstStyle/>
          <a:p>
            <a:r>
              <a:rPr lang="en-US" dirty="0"/>
              <a:t>Void Pointer Program Example</a:t>
            </a:r>
            <a:endParaRPr lang="en-IN" dirty="0"/>
          </a:p>
        </p:txBody>
      </p:sp>
      <p:sp>
        <p:nvSpPr>
          <p:cNvPr id="3" name="Footer Placeholder 2">
            <a:extLst>
              <a:ext uri="{FF2B5EF4-FFF2-40B4-BE49-F238E27FC236}">
                <a16:creationId xmlns:a16="http://schemas.microsoft.com/office/drawing/2014/main" xmlns="" id="{966261C9-7ABC-4F20-9A99-69E0DDA21633}"/>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E7D9F9B8-776D-4A34-931C-4DE0236E98F9}"/>
              </a:ext>
            </a:extLst>
          </p:cNvPr>
          <p:cNvSpPr>
            <a:spLocks noGrp="1"/>
          </p:cNvSpPr>
          <p:nvPr>
            <p:ph sz="quarter" idx="1"/>
          </p:nvPr>
        </p:nvSpPr>
        <p:spPr/>
        <p:txBody>
          <a:bodyPr>
            <a:normAutofit fontScale="92500" lnSpcReduction="10000"/>
          </a:bodyPr>
          <a:lstStyle/>
          <a:p>
            <a:pPr>
              <a:buNone/>
            </a:pPr>
            <a:r>
              <a:rPr lang="en-US" dirty="0"/>
              <a:t>void main()</a:t>
            </a:r>
          </a:p>
          <a:p>
            <a:pPr>
              <a:buNone/>
            </a:pPr>
            <a:r>
              <a:rPr lang="en-US" dirty="0"/>
              <a:t>{</a:t>
            </a:r>
          </a:p>
          <a:p>
            <a:pPr>
              <a:buNone/>
            </a:pPr>
            <a:r>
              <a:rPr lang="en-US" dirty="0" err="1"/>
              <a:t>clrscr</a:t>
            </a:r>
            <a:r>
              <a:rPr lang="en-US" dirty="0"/>
              <a:t>();</a:t>
            </a:r>
          </a:p>
          <a:p>
            <a:pPr>
              <a:buNone/>
            </a:pPr>
            <a:r>
              <a:rPr lang="en-US" dirty="0"/>
              <a:t>void  *p;</a:t>
            </a:r>
          </a:p>
          <a:p>
            <a:pPr>
              <a:buNone/>
            </a:pPr>
            <a:r>
              <a:rPr lang="en-US" dirty="0"/>
              <a:t>int x;</a:t>
            </a:r>
          </a:p>
          <a:p>
            <a:pPr>
              <a:buNone/>
            </a:pPr>
            <a:r>
              <a:rPr lang="en-US" dirty="0"/>
              <a:t>p=&amp;x;</a:t>
            </a:r>
          </a:p>
          <a:p>
            <a:pPr>
              <a:buNone/>
            </a:pPr>
            <a:r>
              <a:rPr lang="en-US" dirty="0" err="1"/>
              <a:t>cout</a:t>
            </a:r>
            <a:r>
              <a:rPr lang="en-US" dirty="0"/>
              <a:t>&lt;&lt;"enter value of x";</a:t>
            </a:r>
          </a:p>
          <a:p>
            <a:pPr>
              <a:buNone/>
            </a:pPr>
            <a:r>
              <a:rPr lang="en-US" dirty="0" err="1"/>
              <a:t>cin</a:t>
            </a:r>
            <a:r>
              <a:rPr lang="en-US" dirty="0"/>
              <a:t>&gt;&gt;x;</a:t>
            </a:r>
          </a:p>
          <a:p>
            <a:pPr>
              <a:buNone/>
            </a:pPr>
            <a:r>
              <a:rPr lang="en-US" dirty="0" err="1"/>
              <a:t>cout</a:t>
            </a:r>
            <a:r>
              <a:rPr lang="en-US" dirty="0"/>
              <a:t>&lt;&lt;"x "&lt;&lt;*(int *)p;</a:t>
            </a:r>
          </a:p>
          <a:p>
            <a:pPr>
              <a:buNone/>
            </a:pPr>
            <a:r>
              <a:rPr lang="en-US" dirty="0" err="1"/>
              <a:t>getch</a:t>
            </a:r>
            <a:r>
              <a:rPr lang="en-US" dirty="0"/>
              <a:t>();</a:t>
            </a:r>
          </a:p>
          <a:p>
            <a:pPr>
              <a:buNone/>
            </a:pPr>
            <a:r>
              <a:rPr lang="en-US" dirty="0"/>
              <a:t>}</a:t>
            </a:r>
            <a:endParaRPr lang="en-IN" dirty="0"/>
          </a:p>
        </p:txBody>
      </p:sp>
      <p:sp>
        <p:nvSpPr>
          <p:cNvPr id="6" name="Slide Number Placeholder 5">
            <a:extLst>
              <a:ext uri="{FF2B5EF4-FFF2-40B4-BE49-F238E27FC236}">
                <a16:creationId xmlns:a16="http://schemas.microsoft.com/office/drawing/2014/main" xmlns="" id="{0069BCD6-73E4-4572-9C50-88CC5952B8C7}"/>
              </a:ext>
            </a:extLst>
          </p:cNvPr>
          <p:cNvSpPr>
            <a:spLocks noGrp="1"/>
          </p:cNvSpPr>
          <p:nvPr>
            <p:ph type="sldNum" sz="quarter" idx="12"/>
          </p:nvPr>
        </p:nvSpPr>
        <p:spPr/>
        <p:txBody>
          <a:bodyPr/>
          <a:lstStyle/>
          <a:p>
            <a:fld id="{91C56B5E-674D-46C0-9D75-C3C96832E557}" type="slidenum">
              <a:rPr lang="en-IN" smtClean="0"/>
              <a:pPr/>
              <a:t>16</a:t>
            </a:fld>
            <a:endParaRPr lang="en-IN"/>
          </a:p>
        </p:txBody>
      </p:sp>
      <p:pic>
        <p:nvPicPr>
          <p:cNvPr id="7" name="Picture 3">
            <a:extLst>
              <a:ext uri="{FF2B5EF4-FFF2-40B4-BE49-F238E27FC236}">
                <a16:creationId xmlns:a16="http://schemas.microsoft.com/office/drawing/2014/main" xmlns="" id="{97C243D8-2DBD-4EBD-8971-4CFB55F8826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8646" y="279686"/>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8493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7">
            <a:extLst>
              <a:ext uri="{FF2B5EF4-FFF2-40B4-BE49-F238E27FC236}">
                <a16:creationId xmlns:a16="http://schemas.microsoft.com/office/drawing/2014/main" xmlns="" id="{13E537AC-E5BE-42CA-8330-5356FFF9683D}"/>
              </a:ext>
            </a:extLst>
          </p:cNvPr>
          <p:cNvSpPr>
            <a:spLocks noGrp="1"/>
          </p:cNvSpPr>
          <p:nvPr>
            <p:ph type="title"/>
          </p:nvPr>
        </p:nvSpPr>
        <p:spPr>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solidFill>
              </a:rPr>
              <a:t>Pointer Related Problem</a:t>
            </a:r>
            <a:endParaRPr lang="en-IN" dirty="0">
              <a:solidFill>
                <a:schemeClr val="tx1"/>
              </a:solidFill>
            </a:endParaRPr>
          </a:p>
        </p:txBody>
      </p:sp>
      <p:sp>
        <p:nvSpPr>
          <p:cNvPr id="9" name="Footer Placeholder 8">
            <a:extLst>
              <a:ext uri="{FF2B5EF4-FFF2-40B4-BE49-F238E27FC236}">
                <a16:creationId xmlns:a16="http://schemas.microsoft.com/office/drawing/2014/main" xmlns="" id="{C8BA3F60-1992-4D29-AD21-4DE8EB66C2FB}"/>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13" name="Content Placeholder 12">
            <a:extLst>
              <a:ext uri="{FF2B5EF4-FFF2-40B4-BE49-F238E27FC236}">
                <a16:creationId xmlns:a16="http://schemas.microsoft.com/office/drawing/2014/main" xmlns="" id="{D11F7079-FA70-45BE-9821-C6B1EA7318D9}"/>
              </a:ext>
            </a:extLst>
          </p:cNvPr>
          <p:cNvSpPr>
            <a:spLocks noGrp="1"/>
          </p:cNvSpPr>
          <p:nvPr>
            <p:ph sz="quarter" idx="1"/>
          </p:nvPr>
        </p:nvSpPr>
        <p:spPr>
          <a:xfrm>
            <a:off x="914400" y="1447800"/>
            <a:ext cx="7772400" cy="4762500"/>
          </a:xfrm>
        </p:spPr>
        <p:txBody>
          <a:bodyPr>
            <a:normAutofit/>
          </a:bodyPr>
          <a:lstStyle/>
          <a:p>
            <a:pPr marL="0" indent="0" algn="just" fontAlgn="base">
              <a:lnSpc>
                <a:spcPct val="150000"/>
              </a:lnSpc>
              <a:spcBef>
                <a:spcPct val="0"/>
              </a:spcBef>
              <a:spcAft>
                <a:spcPct val="0"/>
              </a:spcAft>
            </a:pPr>
            <a:r>
              <a:rPr kumimoji="0" lang="en-US" b="0" i="0" u="none" strike="noStrike" cap="none" normalizeH="0" baseline="0" dirty="0">
                <a:ln>
                  <a:noFill/>
                </a:ln>
                <a:effectLst/>
                <a:ea typeface="Calibri" pitchFamily="34" charset="0"/>
                <a:cs typeface="Times New Roman" pitchFamily="18" charset="0"/>
              </a:rPr>
              <a:t> dangling</a:t>
            </a:r>
          </a:p>
          <a:p>
            <a:pPr marL="0" indent="0" algn="just" fontAlgn="base">
              <a:lnSpc>
                <a:spcPct val="150000"/>
              </a:lnSpc>
              <a:spcBef>
                <a:spcPct val="0"/>
              </a:spcBef>
              <a:spcAft>
                <a:spcPct val="0"/>
              </a:spcAft>
            </a:pPr>
            <a:r>
              <a:rPr kumimoji="0" lang="en-US" b="0" i="0" u="none" strike="noStrike" cap="none" normalizeH="0" baseline="0" dirty="0">
                <a:ln>
                  <a:noFill/>
                </a:ln>
                <a:effectLst/>
                <a:ea typeface="Calibri" pitchFamily="34" charset="0"/>
                <a:cs typeface="Times New Roman" pitchFamily="18" charset="0"/>
              </a:rPr>
              <a:t> wild pointers</a:t>
            </a:r>
          </a:p>
          <a:p>
            <a:pPr marL="0" indent="0" algn="just" fontAlgn="base">
              <a:lnSpc>
                <a:spcPct val="150000"/>
              </a:lnSpc>
              <a:spcBef>
                <a:spcPct val="0"/>
              </a:spcBef>
              <a:spcAft>
                <a:spcPct val="0"/>
              </a:spcAft>
            </a:pPr>
            <a:r>
              <a:rPr kumimoji="0" lang="en-US" b="0" i="0" u="none" strike="noStrike" cap="none" normalizeH="0" baseline="0" dirty="0">
                <a:ln>
                  <a:noFill/>
                </a:ln>
                <a:effectLst/>
                <a:ea typeface="Calibri" pitchFamily="34" charset="0"/>
                <a:cs typeface="Times New Roman" pitchFamily="18" charset="0"/>
              </a:rPr>
              <a:t> null pointer assignment</a:t>
            </a:r>
          </a:p>
          <a:p>
            <a:pPr marL="0" indent="0" algn="just" fontAlgn="base">
              <a:lnSpc>
                <a:spcPct val="150000"/>
              </a:lnSpc>
              <a:spcBef>
                <a:spcPct val="0"/>
              </a:spcBef>
              <a:spcAft>
                <a:spcPct val="0"/>
              </a:spcAft>
            </a:pPr>
            <a:r>
              <a:rPr kumimoji="0" lang="en-US" b="0" i="0" u="none" strike="noStrike" cap="none" normalizeH="0" baseline="0" dirty="0">
                <a:ln>
                  <a:noFill/>
                </a:ln>
                <a:effectLst/>
                <a:ea typeface="Calibri" pitchFamily="34" charset="0"/>
                <a:cs typeface="Times New Roman" pitchFamily="18" charset="0"/>
              </a:rPr>
              <a:t> memory leak and allocation failures</a:t>
            </a:r>
            <a:endParaRPr lang="en-US" dirty="0"/>
          </a:p>
        </p:txBody>
      </p:sp>
      <p:pic>
        <p:nvPicPr>
          <p:cNvPr id="6" name="Picture 3">
            <a:extLst>
              <a:ext uri="{FF2B5EF4-FFF2-40B4-BE49-F238E27FC236}">
                <a16:creationId xmlns:a16="http://schemas.microsoft.com/office/drawing/2014/main" xmlns="" id="{A20A4CC7-85ED-4FA4-8DA4-E193F4C1849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xmlns="" id="{0D0CFF89-6A3F-4EF7-81EF-E4798A84573D}"/>
              </a:ext>
            </a:extLst>
          </p:cNvPr>
          <p:cNvSpPr>
            <a:spLocks noGrp="1"/>
          </p:cNvSpPr>
          <p:nvPr>
            <p:ph type="sldNum" sz="quarter" idx="12"/>
          </p:nvPr>
        </p:nvSpPr>
        <p:spPr/>
        <p:txBody>
          <a:bodyPr/>
          <a:lstStyle/>
          <a:p>
            <a:fld id="{91C56B5E-674D-46C0-9D75-C3C96832E557}" type="slidenum">
              <a:rPr lang="en-IN" smtClean="0"/>
              <a:pPr/>
              <a:t>17</a:t>
            </a:fld>
            <a:endParaRPr lang="en-IN"/>
          </a:p>
        </p:txBody>
      </p:sp>
    </p:spTree>
    <p:extLst>
      <p:ext uri="{BB962C8B-B14F-4D97-AF65-F5344CB8AC3E}">
        <p14:creationId xmlns:p14="http://schemas.microsoft.com/office/powerpoint/2010/main" xmlns="" val="1829492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57339-933F-478F-8D0E-BB85A3F9AE26}"/>
              </a:ext>
            </a:extLst>
          </p:cNvPr>
          <p:cNvSpPr>
            <a:spLocks noGrp="1"/>
          </p:cNvSpPr>
          <p:nvPr>
            <p:ph type="title"/>
          </p:nvPr>
        </p:nvSpPr>
        <p:spPr/>
        <p:txBody>
          <a:bodyPr/>
          <a:lstStyle/>
          <a:p>
            <a:r>
              <a:rPr lang="en-US" dirty="0"/>
              <a:t> Dangling Pointer</a:t>
            </a:r>
            <a:endParaRPr lang="en-IN" dirty="0"/>
          </a:p>
        </p:txBody>
      </p:sp>
      <p:sp>
        <p:nvSpPr>
          <p:cNvPr id="3" name="Footer Placeholder 2">
            <a:extLst>
              <a:ext uri="{FF2B5EF4-FFF2-40B4-BE49-F238E27FC236}">
                <a16:creationId xmlns:a16="http://schemas.microsoft.com/office/drawing/2014/main" xmlns="" id="{A22B841D-7FF8-4A21-87D5-13281468817C}"/>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1A49A999-066A-42F3-8371-1DC5A5AF16A2}"/>
              </a:ext>
            </a:extLst>
          </p:cNvPr>
          <p:cNvSpPr>
            <a:spLocks noGrp="1"/>
          </p:cNvSpPr>
          <p:nvPr>
            <p:ph sz="quarter" idx="1"/>
          </p:nvPr>
        </p:nvSpPr>
        <p:spPr/>
        <p:txBody>
          <a:bodyPr/>
          <a:lstStyle/>
          <a:p>
            <a:pPr algn="just">
              <a:lnSpc>
                <a:spcPct val="150000"/>
              </a:lnSpc>
            </a:pPr>
            <a:r>
              <a:rPr lang="en-US" dirty="0"/>
              <a:t>A pointer </a:t>
            </a:r>
            <a:r>
              <a:rPr lang="en-US" dirty="0" smtClean="0"/>
              <a:t>holds the address of inactive </a:t>
            </a:r>
            <a:r>
              <a:rPr lang="en-US" smtClean="0"/>
              <a:t>area location </a:t>
            </a:r>
            <a:endParaRPr lang="en-IN" dirty="0"/>
          </a:p>
        </p:txBody>
      </p:sp>
      <p:sp>
        <p:nvSpPr>
          <p:cNvPr id="6" name="Slide Number Placeholder 5">
            <a:extLst>
              <a:ext uri="{FF2B5EF4-FFF2-40B4-BE49-F238E27FC236}">
                <a16:creationId xmlns:a16="http://schemas.microsoft.com/office/drawing/2014/main" xmlns="" id="{97DB1151-F0B3-4D8D-85CB-B3FCAD928A5D}"/>
              </a:ext>
            </a:extLst>
          </p:cNvPr>
          <p:cNvSpPr>
            <a:spLocks noGrp="1"/>
          </p:cNvSpPr>
          <p:nvPr>
            <p:ph type="sldNum" sz="quarter" idx="12"/>
          </p:nvPr>
        </p:nvSpPr>
        <p:spPr/>
        <p:txBody>
          <a:bodyPr/>
          <a:lstStyle/>
          <a:p>
            <a:fld id="{91C56B5E-674D-46C0-9D75-C3C96832E557}" type="slidenum">
              <a:rPr lang="en-IN" smtClean="0"/>
              <a:pPr/>
              <a:t>18</a:t>
            </a:fld>
            <a:endParaRPr lang="en-IN"/>
          </a:p>
        </p:txBody>
      </p:sp>
      <p:pic>
        <p:nvPicPr>
          <p:cNvPr id="7" name="Picture 3">
            <a:extLst>
              <a:ext uri="{FF2B5EF4-FFF2-40B4-BE49-F238E27FC236}">
                <a16:creationId xmlns:a16="http://schemas.microsoft.com/office/drawing/2014/main" xmlns="" id="{587D6984-DCD8-4F65-AEDF-5735506E984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54365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DEAF1-A7EF-4304-B67C-20E738BF51B1}"/>
              </a:ext>
            </a:extLst>
          </p:cNvPr>
          <p:cNvSpPr>
            <a:spLocks noGrp="1"/>
          </p:cNvSpPr>
          <p:nvPr>
            <p:ph type="title"/>
          </p:nvPr>
        </p:nvSpPr>
        <p:spPr/>
        <p:txBody>
          <a:bodyPr/>
          <a:lstStyle/>
          <a:p>
            <a:r>
              <a:rPr lang="en-US" dirty="0"/>
              <a:t> Dangling Pointer Example</a:t>
            </a:r>
            <a:endParaRPr lang="en-IN" dirty="0"/>
          </a:p>
        </p:txBody>
      </p:sp>
      <p:sp>
        <p:nvSpPr>
          <p:cNvPr id="3" name="Footer Placeholder 2">
            <a:extLst>
              <a:ext uri="{FF2B5EF4-FFF2-40B4-BE49-F238E27FC236}">
                <a16:creationId xmlns:a16="http://schemas.microsoft.com/office/drawing/2014/main" xmlns="" id="{F61268B7-BC74-43EC-ADAD-712F3814E68F}"/>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0EDDF2BF-78AF-4643-BA16-D57E64E412D4}"/>
              </a:ext>
            </a:extLst>
          </p:cNvPr>
          <p:cNvSpPr>
            <a:spLocks noGrp="1"/>
          </p:cNvSpPr>
          <p:nvPr>
            <p:ph sz="quarter" idx="1"/>
          </p:nvPr>
        </p:nvSpPr>
        <p:spPr/>
        <p:txBody>
          <a:bodyPr>
            <a:normAutofit fontScale="25000" lnSpcReduction="20000"/>
          </a:bodyPr>
          <a:lstStyle/>
          <a:p>
            <a:pPr>
              <a:buNone/>
            </a:pPr>
            <a:r>
              <a:rPr lang="en-US" sz="4800" dirty="0"/>
              <a:t>void fun();</a:t>
            </a:r>
          </a:p>
          <a:p>
            <a:pPr>
              <a:buNone/>
            </a:pPr>
            <a:r>
              <a:rPr lang="en-US" sz="4800" dirty="0"/>
              <a:t>void main()</a:t>
            </a:r>
          </a:p>
          <a:p>
            <a:pPr>
              <a:buNone/>
            </a:pPr>
            <a:r>
              <a:rPr lang="en-US" sz="4800" dirty="0"/>
              <a:t>{</a:t>
            </a:r>
          </a:p>
          <a:p>
            <a:pPr>
              <a:buNone/>
            </a:pPr>
            <a:r>
              <a:rPr lang="en-US" sz="4800" dirty="0" err="1"/>
              <a:t>clrscr</a:t>
            </a:r>
            <a:r>
              <a:rPr lang="en-US" sz="4800" dirty="0"/>
              <a:t>();</a:t>
            </a:r>
          </a:p>
          <a:p>
            <a:pPr>
              <a:buNone/>
            </a:pPr>
            <a:r>
              <a:rPr lang="en-US" sz="4800" dirty="0"/>
              <a:t>fun();</a:t>
            </a:r>
          </a:p>
          <a:p>
            <a:pPr>
              <a:buNone/>
            </a:pPr>
            <a:r>
              <a:rPr lang="en-US" sz="4800" dirty="0" err="1"/>
              <a:t>getch</a:t>
            </a:r>
            <a:r>
              <a:rPr lang="en-US" sz="4800" dirty="0"/>
              <a:t>();</a:t>
            </a:r>
          </a:p>
          <a:p>
            <a:pPr>
              <a:buNone/>
            </a:pPr>
            <a:r>
              <a:rPr lang="en-US" sz="4800" dirty="0"/>
              <a:t>}</a:t>
            </a:r>
          </a:p>
          <a:p>
            <a:pPr>
              <a:buNone/>
            </a:pPr>
            <a:r>
              <a:rPr lang="en-US" sz="4800" dirty="0"/>
              <a:t>void fun()    //each function has different memory and it get memory when called</a:t>
            </a:r>
          </a:p>
          <a:p>
            <a:pPr>
              <a:buNone/>
            </a:pPr>
            <a:r>
              <a:rPr lang="en-US" sz="4800" dirty="0"/>
              <a:t>{</a:t>
            </a:r>
          </a:p>
          <a:p>
            <a:pPr>
              <a:buNone/>
            </a:pPr>
            <a:r>
              <a:rPr lang="en-US" sz="4800" dirty="0"/>
              <a:t>int *p;        //p is for whole function</a:t>
            </a:r>
          </a:p>
          <a:p>
            <a:pPr>
              <a:buNone/>
            </a:pPr>
            <a:r>
              <a:rPr lang="en-US" sz="4800" dirty="0"/>
              <a:t>	{       //x scope</a:t>
            </a:r>
          </a:p>
          <a:p>
            <a:pPr>
              <a:buNone/>
            </a:pPr>
            <a:r>
              <a:rPr lang="en-US" sz="4800" dirty="0"/>
              <a:t>	int x=20;</a:t>
            </a:r>
          </a:p>
          <a:p>
            <a:pPr>
              <a:buNone/>
            </a:pPr>
            <a:r>
              <a:rPr lang="en-US" sz="4800" dirty="0"/>
              <a:t>	p=&amp;x;</a:t>
            </a:r>
          </a:p>
          <a:p>
            <a:pPr>
              <a:buNone/>
            </a:pPr>
            <a:r>
              <a:rPr lang="en-US" sz="4800" dirty="0"/>
              <a:t>	</a:t>
            </a:r>
            <a:r>
              <a:rPr lang="en-US" sz="4800" dirty="0" err="1"/>
              <a:t>cout</a:t>
            </a:r>
            <a:r>
              <a:rPr lang="en-US" sz="4800" dirty="0"/>
              <a:t>&lt;&lt;*p;</a:t>
            </a:r>
          </a:p>
          <a:p>
            <a:pPr>
              <a:buNone/>
            </a:pPr>
            <a:r>
              <a:rPr lang="en-US" sz="4800" dirty="0"/>
              <a:t>	</a:t>
            </a:r>
          </a:p>
          <a:p>
            <a:pPr>
              <a:buNone/>
            </a:pPr>
            <a:r>
              <a:rPr lang="en-US" sz="4800" dirty="0"/>
              <a:t>	}    	   //x </a:t>
            </a:r>
            <a:r>
              <a:rPr lang="en-US" sz="4800" dirty="0" err="1"/>
              <a:t>wil</a:t>
            </a:r>
            <a:r>
              <a:rPr lang="en-US" sz="4800" dirty="0"/>
              <a:t> destroy after </a:t>
            </a:r>
            <a:r>
              <a:rPr lang="en-US" sz="4800" dirty="0" smtClean="0"/>
              <a:t>block, memory </a:t>
            </a:r>
            <a:r>
              <a:rPr lang="en-US" sz="4800" dirty="0"/>
              <a:t>release but p still exist here p is still pointing x address but x is not there</a:t>
            </a:r>
          </a:p>
          <a:p>
            <a:pPr>
              <a:buNone/>
            </a:pPr>
            <a:r>
              <a:rPr lang="en-US" sz="4800" dirty="0"/>
              <a:t>	</a:t>
            </a:r>
            <a:r>
              <a:rPr lang="en-US" sz="4800" dirty="0" err="1" smtClean="0"/>
              <a:t>cout</a:t>
            </a:r>
            <a:r>
              <a:rPr lang="en-US" sz="4800" dirty="0"/>
              <a:t>&lt;&lt;*p;</a:t>
            </a:r>
          </a:p>
          <a:p>
            <a:pPr>
              <a:buNone/>
            </a:pPr>
            <a:r>
              <a:rPr lang="en-US" sz="4800" dirty="0"/>
              <a:t>}</a:t>
            </a:r>
          </a:p>
          <a:p>
            <a:pPr marL="0" indent="0">
              <a:buNone/>
            </a:pPr>
            <a:endParaRPr lang="en-IN" dirty="0"/>
          </a:p>
        </p:txBody>
      </p:sp>
      <p:sp>
        <p:nvSpPr>
          <p:cNvPr id="6" name="Slide Number Placeholder 5">
            <a:extLst>
              <a:ext uri="{FF2B5EF4-FFF2-40B4-BE49-F238E27FC236}">
                <a16:creationId xmlns:a16="http://schemas.microsoft.com/office/drawing/2014/main" xmlns="" id="{1AF5A5F2-5AA3-4473-A93B-7A411975049C}"/>
              </a:ext>
            </a:extLst>
          </p:cNvPr>
          <p:cNvSpPr>
            <a:spLocks noGrp="1"/>
          </p:cNvSpPr>
          <p:nvPr>
            <p:ph type="sldNum" sz="quarter" idx="12"/>
          </p:nvPr>
        </p:nvSpPr>
        <p:spPr/>
        <p:txBody>
          <a:bodyPr/>
          <a:lstStyle/>
          <a:p>
            <a:fld id="{91C56B5E-674D-46C0-9D75-C3C96832E557}" type="slidenum">
              <a:rPr lang="en-IN" smtClean="0"/>
              <a:pPr/>
              <a:t>19</a:t>
            </a:fld>
            <a:endParaRPr lang="en-IN"/>
          </a:p>
        </p:txBody>
      </p:sp>
      <p:pic>
        <p:nvPicPr>
          <p:cNvPr id="7" name="Picture 3">
            <a:extLst>
              <a:ext uri="{FF2B5EF4-FFF2-40B4-BE49-F238E27FC236}">
                <a16:creationId xmlns:a16="http://schemas.microsoft.com/office/drawing/2014/main" xmlns="" id="{984D6EE5-7967-49AF-A0C2-10119D2FCA8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11274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7">
            <a:extLst>
              <a:ext uri="{FF2B5EF4-FFF2-40B4-BE49-F238E27FC236}">
                <a16:creationId xmlns:a16="http://schemas.microsoft.com/office/drawing/2014/main" xmlns="" id="{13E537AC-E5BE-42CA-8330-5356FFF9683D}"/>
              </a:ext>
            </a:extLst>
          </p:cNvPr>
          <p:cNvSpPr>
            <a:spLocks noGrp="1"/>
          </p:cNvSpPr>
          <p:nvPr>
            <p:ph type="title"/>
          </p:nvPr>
        </p:nvSpPr>
        <p:spPr>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IN" dirty="0">
                <a:solidFill>
                  <a:schemeClr val="tx1"/>
                </a:solidFill>
              </a:rPr>
              <a:t>Bit Level </a:t>
            </a:r>
            <a:r>
              <a:rPr lang="en-IN" dirty="0" smtClean="0">
                <a:solidFill>
                  <a:schemeClr val="tx1"/>
                </a:solidFill>
              </a:rPr>
              <a:t>Field Condition</a:t>
            </a:r>
            <a:endParaRPr lang="en-IN" dirty="0">
              <a:solidFill>
                <a:schemeClr val="tx1"/>
              </a:solidFill>
            </a:endParaRPr>
          </a:p>
        </p:txBody>
      </p:sp>
      <p:sp>
        <p:nvSpPr>
          <p:cNvPr id="9" name="Footer Placeholder 8">
            <a:extLst>
              <a:ext uri="{FF2B5EF4-FFF2-40B4-BE49-F238E27FC236}">
                <a16:creationId xmlns:a16="http://schemas.microsoft.com/office/drawing/2014/main" xmlns="" id="{C8BA3F60-1992-4D29-AD21-4DE8EB66C2FB}"/>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13" name="Content Placeholder 12">
            <a:extLst>
              <a:ext uri="{FF2B5EF4-FFF2-40B4-BE49-F238E27FC236}">
                <a16:creationId xmlns:a16="http://schemas.microsoft.com/office/drawing/2014/main" xmlns="" id="{D11F7079-FA70-45BE-9821-C6B1EA7318D9}"/>
              </a:ext>
            </a:extLst>
          </p:cNvPr>
          <p:cNvSpPr>
            <a:spLocks noGrp="1"/>
          </p:cNvSpPr>
          <p:nvPr>
            <p:ph sz="quarter" idx="1"/>
          </p:nvPr>
        </p:nvSpPr>
        <p:spPr>
          <a:xfrm>
            <a:off x="914400" y="1447800"/>
            <a:ext cx="7772400" cy="4762500"/>
          </a:xfrm>
        </p:spPr>
        <p:txBody>
          <a:bodyPr>
            <a:normAutofit/>
          </a:bodyPr>
          <a:lstStyle/>
          <a:p>
            <a:pPr>
              <a:buNone/>
            </a:pPr>
            <a:r>
              <a:rPr lang="en-US" dirty="0" smtClean="0"/>
              <a:t>Structure or Union Member</a:t>
            </a:r>
          </a:p>
          <a:p>
            <a:pPr>
              <a:buNone/>
            </a:pPr>
            <a:endParaRPr lang="en-US" dirty="0" smtClean="0"/>
          </a:p>
          <a:p>
            <a:pPr>
              <a:buNone/>
            </a:pPr>
            <a:r>
              <a:rPr lang="en-US" dirty="0" smtClean="0"/>
              <a:t>Syntax:</a:t>
            </a:r>
          </a:p>
          <a:p>
            <a:pPr>
              <a:buNone/>
            </a:pPr>
            <a:r>
              <a:rPr lang="en-US" dirty="0" err="1" smtClean="0"/>
              <a:t>struct</a:t>
            </a:r>
            <a:r>
              <a:rPr lang="en-US" dirty="0" smtClean="0"/>
              <a:t> name</a:t>
            </a:r>
          </a:p>
          <a:p>
            <a:pPr>
              <a:buNone/>
            </a:pPr>
            <a:r>
              <a:rPr lang="en-US" dirty="0" smtClean="0"/>
              <a:t>{</a:t>
            </a:r>
          </a:p>
          <a:p>
            <a:pPr>
              <a:buNone/>
            </a:pPr>
            <a:r>
              <a:rPr lang="en-US" dirty="0" err="1" smtClean="0"/>
              <a:t>int</a:t>
            </a:r>
            <a:r>
              <a:rPr lang="en-US" dirty="0" smtClean="0"/>
              <a:t> variable1: width(bits); </a:t>
            </a:r>
          </a:p>
          <a:p>
            <a:pPr>
              <a:buNone/>
            </a:pPr>
            <a:r>
              <a:rPr lang="en-US" dirty="0" err="1" smtClean="0"/>
              <a:t>int</a:t>
            </a:r>
            <a:r>
              <a:rPr lang="en-US" dirty="0" smtClean="0"/>
              <a:t> variable2: width(bits);</a:t>
            </a:r>
          </a:p>
          <a:p>
            <a:pPr>
              <a:buNone/>
            </a:pPr>
            <a:r>
              <a:rPr lang="en-US" dirty="0" smtClean="0"/>
              <a:t>};</a:t>
            </a:r>
            <a:endParaRPr lang="en-US" dirty="0"/>
          </a:p>
        </p:txBody>
      </p:sp>
      <p:pic>
        <p:nvPicPr>
          <p:cNvPr id="6" name="Picture 3">
            <a:extLst>
              <a:ext uri="{FF2B5EF4-FFF2-40B4-BE49-F238E27FC236}">
                <a16:creationId xmlns:a16="http://schemas.microsoft.com/office/drawing/2014/main" xmlns="" id="{A20A4CC7-85ED-4FA4-8DA4-E193F4C1849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xmlns="" id="{418EB916-8C54-4224-99E6-9DC2C380A5E4}"/>
              </a:ext>
            </a:extLst>
          </p:cNvPr>
          <p:cNvSpPr>
            <a:spLocks noGrp="1"/>
          </p:cNvSpPr>
          <p:nvPr>
            <p:ph type="sldNum" sz="quarter" idx="12"/>
          </p:nvPr>
        </p:nvSpPr>
        <p:spPr/>
        <p:txBody>
          <a:bodyPr/>
          <a:lstStyle/>
          <a:p>
            <a:fld id="{91C56B5E-674D-46C0-9D75-C3C96832E557}" type="slidenum">
              <a:rPr lang="en-IN" smtClean="0"/>
              <a:pPr/>
              <a:t>2</a:t>
            </a:fld>
            <a:endParaRPr lang="en-IN"/>
          </a:p>
        </p:txBody>
      </p:sp>
    </p:spTree>
    <p:extLst>
      <p:ext uri="{BB962C8B-B14F-4D97-AF65-F5344CB8AC3E}">
        <p14:creationId xmlns:p14="http://schemas.microsoft.com/office/powerpoint/2010/main" xmlns="" val="2114433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CC9742-969D-485F-9D88-92AEFBDCC9EB}"/>
              </a:ext>
            </a:extLst>
          </p:cNvPr>
          <p:cNvSpPr>
            <a:spLocks noGrp="1"/>
          </p:cNvSpPr>
          <p:nvPr>
            <p:ph type="title"/>
          </p:nvPr>
        </p:nvSpPr>
        <p:spPr/>
        <p:txBody>
          <a:bodyPr/>
          <a:lstStyle/>
          <a:p>
            <a:r>
              <a:rPr lang="en-US" dirty="0"/>
              <a:t> Wild Pointer</a:t>
            </a:r>
            <a:endParaRPr lang="en-IN" dirty="0"/>
          </a:p>
        </p:txBody>
      </p:sp>
      <p:sp>
        <p:nvSpPr>
          <p:cNvPr id="3" name="Footer Placeholder 2">
            <a:extLst>
              <a:ext uri="{FF2B5EF4-FFF2-40B4-BE49-F238E27FC236}">
                <a16:creationId xmlns:a16="http://schemas.microsoft.com/office/drawing/2014/main" xmlns="" id="{2A104DD4-1E38-4AFC-BEF8-93C3CD33FFA8}"/>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CE4F4032-FD29-4F44-BB77-552A7D78EA09}"/>
              </a:ext>
            </a:extLst>
          </p:cNvPr>
          <p:cNvSpPr>
            <a:spLocks noGrp="1"/>
          </p:cNvSpPr>
          <p:nvPr>
            <p:ph sz="quarter" idx="1"/>
          </p:nvPr>
        </p:nvSpPr>
        <p:spPr/>
        <p:txBody>
          <a:bodyPr/>
          <a:lstStyle/>
          <a:p>
            <a:pPr algn="just">
              <a:lnSpc>
                <a:spcPct val="150000"/>
              </a:lnSpc>
            </a:pPr>
            <a:r>
              <a:rPr lang="en-US" dirty="0"/>
              <a:t>A pointer which has not been initialized to anything (not even NULL) is known as wild pointer. </a:t>
            </a:r>
            <a:endParaRPr lang="en-US" dirty="0" smtClean="0"/>
          </a:p>
          <a:p>
            <a:pPr algn="just">
              <a:lnSpc>
                <a:spcPct val="150000"/>
              </a:lnSpc>
            </a:pPr>
            <a:r>
              <a:rPr lang="en-US" dirty="0" smtClean="0"/>
              <a:t>A wild pointer also called bad pointer because it holds the address of random memory </a:t>
            </a:r>
            <a:r>
              <a:rPr lang="en-US" smtClean="0"/>
              <a:t>location(garbage value).</a:t>
            </a:r>
            <a:endParaRPr lang="en-IN" dirty="0"/>
          </a:p>
        </p:txBody>
      </p:sp>
      <p:sp>
        <p:nvSpPr>
          <p:cNvPr id="6" name="Slide Number Placeholder 5">
            <a:extLst>
              <a:ext uri="{FF2B5EF4-FFF2-40B4-BE49-F238E27FC236}">
                <a16:creationId xmlns:a16="http://schemas.microsoft.com/office/drawing/2014/main" xmlns="" id="{0DC6A486-67A6-4736-96CE-0B540915B294}"/>
              </a:ext>
            </a:extLst>
          </p:cNvPr>
          <p:cNvSpPr>
            <a:spLocks noGrp="1"/>
          </p:cNvSpPr>
          <p:nvPr>
            <p:ph type="sldNum" sz="quarter" idx="12"/>
          </p:nvPr>
        </p:nvSpPr>
        <p:spPr/>
        <p:txBody>
          <a:bodyPr/>
          <a:lstStyle/>
          <a:p>
            <a:fld id="{91C56B5E-674D-46C0-9D75-C3C96832E557}" type="slidenum">
              <a:rPr lang="en-IN" smtClean="0"/>
              <a:pPr/>
              <a:t>20</a:t>
            </a:fld>
            <a:endParaRPr lang="en-IN"/>
          </a:p>
        </p:txBody>
      </p:sp>
      <p:pic>
        <p:nvPicPr>
          <p:cNvPr id="7" name="Picture 3">
            <a:extLst>
              <a:ext uri="{FF2B5EF4-FFF2-40B4-BE49-F238E27FC236}">
                <a16:creationId xmlns:a16="http://schemas.microsoft.com/office/drawing/2014/main" xmlns="" id="{7A8383ED-F16A-4DF4-8681-D489478A3A9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48276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F0081C-D251-496F-955F-65A9D307F648}"/>
              </a:ext>
            </a:extLst>
          </p:cNvPr>
          <p:cNvSpPr>
            <a:spLocks noGrp="1"/>
          </p:cNvSpPr>
          <p:nvPr>
            <p:ph type="title"/>
          </p:nvPr>
        </p:nvSpPr>
        <p:spPr/>
        <p:txBody>
          <a:bodyPr/>
          <a:lstStyle/>
          <a:p>
            <a:r>
              <a:rPr lang="en-US" dirty="0"/>
              <a:t> Wild Pointer Example</a:t>
            </a:r>
            <a:endParaRPr lang="en-IN" dirty="0"/>
          </a:p>
        </p:txBody>
      </p:sp>
      <p:sp>
        <p:nvSpPr>
          <p:cNvPr id="3" name="Footer Placeholder 2">
            <a:extLst>
              <a:ext uri="{FF2B5EF4-FFF2-40B4-BE49-F238E27FC236}">
                <a16:creationId xmlns:a16="http://schemas.microsoft.com/office/drawing/2014/main" xmlns="" id="{EB705608-B611-45EB-9C1E-FDE451B208C6}"/>
              </a:ext>
            </a:extLst>
          </p:cNvPr>
          <p:cNvSpPr>
            <a:spLocks noGrp="1"/>
          </p:cNvSpPr>
          <p:nvPr>
            <p:ph type="ftr" sz="quarter" idx="11"/>
          </p:nvPr>
        </p:nvSpPr>
        <p:spPr>
          <a:xfrm>
            <a:off x="914400" y="6172200"/>
            <a:ext cx="7906072"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842DE581-D190-4497-8908-692E3FC6F7DE}"/>
              </a:ext>
            </a:extLst>
          </p:cNvPr>
          <p:cNvSpPr>
            <a:spLocks noGrp="1"/>
          </p:cNvSpPr>
          <p:nvPr>
            <p:ph sz="quarter" idx="1"/>
          </p:nvPr>
        </p:nvSpPr>
        <p:spPr/>
        <p:txBody>
          <a:bodyPr/>
          <a:lstStyle/>
          <a:p>
            <a:pPr algn="just">
              <a:buNone/>
            </a:pPr>
            <a:r>
              <a:rPr lang="en-US" dirty="0"/>
              <a:t>void main()</a:t>
            </a:r>
          </a:p>
          <a:p>
            <a:pPr algn="just">
              <a:buNone/>
            </a:pPr>
            <a:r>
              <a:rPr lang="en-US" dirty="0"/>
              <a:t>{</a:t>
            </a:r>
          </a:p>
          <a:p>
            <a:pPr algn="just">
              <a:buNone/>
            </a:pPr>
            <a:r>
              <a:rPr lang="en-US" dirty="0" err="1"/>
              <a:t>clrscr</a:t>
            </a:r>
            <a:r>
              <a:rPr lang="en-US" dirty="0"/>
              <a:t>();</a:t>
            </a:r>
          </a:p>
          <a:p>
            <a:pPr algn="just">
              <a:buNone/>
            </a:pPr>
            <a:r>
              <a:rPr lang="en-US" dirty="0"/>
              <a:t>int *p;</a:t>
            </a:r>
          </a:p>
          <a:p>
            <a:pPr algn="just">
              <a:buNone/>
            </a:pPr>
            <a:r>
              <a:rPr lang="en-US" dirty="0" err="1"/>
              <a:t>cout</a:t>
            </a:r>
            <a:r>
              <a:rPr lang="en-US" dirty="0"/>
              <a:t>&lt;&lt;*p;</a:t>
            </a:r>
          </a:p>
          <a:p>
            <a:pPr algn="just">
              <a:buNone/>
            </a:pPr>
            <a:r>
              <a:rPr lang="en-US" dirty="0" err="1"/>
              <a:t>getch</a:t>
            </a:r>
            <a:r>
              <a:rPr lang="en-US" dirty="0"/>
              <a:t>();</a:t>
            </a:r>
          </a:p>
          <a:p>
            <a:pPr algn="just">
              <a:buNone/>
            </a:pPr>
            <a:r>
              <a:rPr lang="en-US" dirty="0"/>
              <a:t>}</a:t>
            </a:r>
          </a:p>
          <a:p>
            <a:pPr marL="0" indent="0">
              <a:buNone/>
            </a:pPr>
            <a:endParaRPr lang="en-IN" dirty="0"/>
          </a:p>
        </p:txBody>
      </p:sp>
      <p:sp>
        <p:nvSpPr>
          <p:cNvPr id="6" name="Slide Number Placeholder 5">
            <a:extLst>
              <a:ext uri="{FF2B5EF4-FFF2-40B4-BE49-F238E27FC236}">
                <a16:creationId xmlns:a16="http://schemas.microsoft.com/office/drawing/2014/main" xmlns="" id="{6FE518D8-F3F5-4056-B786-D380F584A6F1}"/>
              </a:ext>
            </a:extLst>
          </p:cNvPr>
          <p:cNvSpPr>
            <a:spLocks noGrp="1"/>
          </p:cNvSpPr>
          <p:nvPr>
            <p:ph type="sldNum" sz="quarter" idx="12"/>
          </p:nvPr>
        </p:nvSpPr>
        <p:spPr/>
        <p:txBody>
          <a:bodyPr/>
          <a:lstStyle/>
          <a:p>
            <a:fld id="{91C56B5E-674D-46C0-9D75-C3C96832E557}" type="slidenum">
              <a:rPr lang="en-IN" smtClean="0"/>
              <a:pPr/>
              <a:t>21</a:t>
            </a:fld>
            <a:endParaRPr lang="en-IN"/>
          </a:p>
        </p:txBody>
      </p:sp>
      <p:pic>
        <p:nvPicPr>
          <p:cNvPr id="7" name="Picture 3">
            <a:extLst>
              <a:ext uri="{FF2B5EF4-FFF2-40B4-BE49-F238E27FC236}">
                <a16:creationId xmlns:a16="http://schemas.microsoft.com/office/drawing/2014/main" xmlns="" id="{CBE7BD8F-F610-4079-BCC8-3EA54D0F73C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64437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79027A-A01F-4F6D-B427-90D555F5E318}"/>
              </a:ext>
            </a:extLst>
          </p:cNvPr>
          <p:cNvSpPr>
            <a:spLocks noGrp="1"/>
          </p:cNvSpPr>
          <p:nvPr>
            <p:ph type="title"/>
          </p:nvPr>
        </p:nvSpPr>
        <p:spPr/>
        <p:txBody>
          <a:bodyPr/>
          <a:lstStyle/>
          <a:p>
            <a:r>
              <a:rPr lang="en-US" dirty="0"/>
              <a:t> NULL Pointer</a:t>
            </a:r>
            <a:endParaRPr lang="en-IN" dirty="0"/>
          </a:p>
        </p:txBody>
      </p:sp>
      <p:sp>
        <p:nvSpPr>
          <p:cNvPr id="3" name="Footer Placeholder 2">
            <a:extLst>
              <a:ext uri="{FF2B5EF4-FFF2-40B4-BE49-F238E27FC236}">
                <a16:creationId xmlns:a16="http://schemas.microsoft.com/office/drawing/2014/main" xmlns="" id="{6D312063-5C25-4BC0-86EB-7698A7ADF14C}"/>
              </a:ext>
            </a:extLst>
          </p:cNvPr>
          <p:cNvSpPr>
            <a:spLocks noGrp="1"/>
          </p:cNvSpPr>
          <p:nvPr>
            <p:ph type="ftr" sz="quarter" idx="11"/>
          </p:nvPr>
        </p:nvSpPr>
        <p:spPr>
          <a:xfrm>
            <a:off x="914400" y="6172200"/>
            <a:ext cx="7618040"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6CBEEF6C-5084-4F2F-8E48-E0BD9AF46EAD}"/>
              </a:ext>
            </a:extLst>
          </p:cNvPr>
          <p:cNvSpPr>
            <a:spLocks noGrp="1"/>
          </p:cNvSpPr>
          <p:nvPr>
            <p:ph sz="quarter" idx="1"/>
          </p:nvPr>
        </p:nvSpPr>
        <p:spPr/>
        <p:txBody>
          <a:bodyPr/>
          <a:lstStyle/>
          <a:p>
            <a:pPr algn="just">
              <a:lnSpc>
                <a:spcPct val="150000"/>
              </a:lnSpc>
            </a:pPr>
            <a:r>
              <a:rPr lang="en-US" dirty="0"/>
              <a:t>NULL Pointer is a pointer which is pointing to nothing. In case, if we don’t have address to be assigned to a pointer, then we can simply use NULL.</a:t>
            </a:r>
          </a:p>
          <a:p>
            <a:endParaRPr lang="en-IN" dirty="0"/>
          </a:p>
        </p:txBody>
      </p:sp>
      <p:sp>
        <p:nvSpPr>
          <p:cNvPr id="6" name="Slide Number Placeholder 5">
            <a:extLst>
              <a:ext uri="{FF2B5EF4-FFF2-40B4-BE49-F238E27FC236}">
                <a16:creationId xmlns:a16="http://schemas.microsoft.com/office/drawing/2014/main" xmlns="" id="{6AE8B47E-7A81-4F8A-AF94-AAA65D02809D}"/>
              </a:ext>
            </a:extLst>
          </p:cNvPr>
          <p:cNvSpPr>
            <a:spLocks noGrp="1"/>
          </p:cNvSpPr>
          <p:nvPr>
            <p:ph type="sldNum" sz="quarter" idx="12"/>
          </p:nvPr>
        </p:nvSpPr>
        <p:spPr/>
        <p:txBody>
          <a:bodyPr/>
          <a:lstStyle/>
          <a:p>
            <a:fld id="{91C56B5E-674D-46C0-9D75-C3C96832E557}" type="slidenum">
              <a:rPr lang="en-IN" smtClean="0"/>
              <a:pPr/>
              <a:t>22</a:t>
            </a:fld>
            <a:endParaRPr lang="en-IN"/>
          </a:p>
        </p:txBody>
      </p:sp>
      <p:pic>
        <p:nvPicPr>
          <p:cNvPr id="7" name="Picture 3">
            <a:extLst>
              <a:ext uri="{FF2B5EF4-FFF2-40B4-BE49-F238E27FC236}">
                <a16:creationId xmlns:a16="http://schemas.microsoft.com/office/drawing/2014/main" xmlns="" id="{249D031E-826B-4D21-A34F-BF6CD527C4B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06843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CA8282-CB02-4B4F-82CF-BE8C5389AFB6}"/>
              </a:ext>
            </a:extLst>
          </p:cNvPr>
          <p:cNvSpPr>
            <a:spLocks noGrp="1"/>
          </p:cNvSpPr>
          <p:nvPr>
            <p:ph type="title"/>
          </p:nvPr>
        </p:nvSpPr>
        <p:spPr/>
        <p:txBody>
          <a:bodyPr/>
          <a:lstStyle/>
          <a:p>
            <a:r>
              <a:rPr lang="en-US" dirty="0"/>
              <a:t> NULL Pointer Example</a:t>
            </a:r>
            <a:endParaRPr lang="en-IN" dirty="0"/>
          </a:p>
        </p:txBody>
      </p:sp>
      <p:sp>
        <p:nvSpPr>
          <p:cNvPr id="3" name="Footer Placeholder 2">
            <a:extLst>
              <a:ext uri="{FF2B5EF4-FFF2-40B4-BE49-F238E27FC236}">
                <a16:creationId xmlns:a16="http://schemas.microsoft.com/office/drawing/2014/main" xmlns="" id="{D8CC77B0-4D61-4846-8CC0-457AE02E0F66}"/>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14C57F5A-A52E-4CAC-92C6-1C1246A852BD}"/>
              </a:ext>
            </a:extLst>
          </p:cNvPr>
          <p:cNvSpPr>
            <a:spLocks noGrp="1"/>
          </p:cNvSpPr>
          <p:nvPr>
            <p:ph sz="quarter" idx="1"/>
          </p:nvPr>
        </p:nvSpPr>
        <p:spPr/>
        <p:txBody>
          <a:bodyPr/>
          <a:lstStyle/>
          <a:p>
            <a:pPr algn="just">
              <a:buNone/>
            </a:pPr>
            <a:r>
              <a:rPr lang="en-US" dirty="0"/>
              <a:t>void main()</a:t>
            </a:r>
          </a:p>
          <a:p>
            <a:pPr algn="just">
              <a:buNone/>
            </a:pPr>
            <a:r>
              <a:rPr lang="en-US" dirty="0"/>
              <a:t>{</a:t>
            </a:r>
          </a:p>
          <a:p>
            <a:pPr algn="just">
              <a:buNone/>
            </a:pPr>
            <a:r>
              <a:rPr lang="en-US" dirty="0" err="1"/>
              <a:t>clrscr</a:t>
            </a:r>
            <a:r>
              <a:rPr lang="en-US" dirty="0"/>
              <a:t>();</a:t>
            </a:r>
          </a:p>
          <a:p>
            <a:pPr algn="just">
              <a:buNone/>
            </a:pPr>
            <a:r>
              <a:rPr lang="en-US" dirty="0"/>
              <a:t>int *p=NULL;</a:t>
            </a:r>
          </a:p>
          <a:p>
            <a:pPr algn="just">
              <a:buNone/>
            </a:pPr>
            <a:r>
              <a:rPr lang="en-US" dirty="0" err="1"/>
              <a:t>cout</a:t>
            </a:r>
            <a:r>
              <a:rPr lang="en-US" dirty="0"/>
              <a:t>&lt;&lt;*p;</a:t>
            </a:r>
          </a:p>
          <a:p>
            <a:pPr algn="just">
              <a:buNone/>
            </a:pPr>
            <a:r>
              <a:rPr lang="en-US" dirty="0" err="1"/>
              <a:t>getch</a:t>
            </a:r>
            <a:r>
              <a:rPr lang="en-US" dirty="0"/>
              <a:t>();</a:t>
            </a:r>
          </a:p>
          <a:p>
            <a:pPr algn="just">
              <a:buNone/>
            </a:pPr>
            <a:r>
              <a:rPr lang="en-US" dirty="0"/>
              <a:t>}</a:t>
            </a:r>
          </a:p>
          <a:p>
            <a:endParaRPr lang="en-IN" dirty="0"/>
          </a:p>
        </p:txBody>
      </p:sp>
      <p:sp>
        <p:nvSpPr>
          <p:cNvPr id="6" name="Slide Number Placeholder 5">
            <a:extLst>
              <a:ext uri="{FF2B5EF4-FFF2-40B4-BE49-F238E27FC236}">
                <a16:creationId xmlns:a16="http://schemas.microsoft.com/office/drawing/2014/main" xmlns="" id="{B8654630-8DF0-4940-BBE1-C9B1FC8DADF8}"/>
              </a:ext>
            </a:extLst>
          </p:cNvPr>
          <p:cNvSpPr>
            <a:spLocks noGrp="1"/>
          </p:cNvSpPr>
          <p:nvPr>
            <p:ph type="sldNum" sz="quarter" idx="12"/>
          </p:nvPr>
        </p:nvSpPr>
        <p:spPr/>
        <p:txBody>
          <a:bodyPr/>
          <a:lstStyle/>
          <a:p>
            <a:fld id="{91C56B5E-674D-46C0-9D75-C3C96832E557}" type="slidenum">
              <a:rPr lang="en-IN" smtClean="0"/>
              <a:pPr/>
              <a:t>23</a:t>
            </a:fld>
            <a:endParaRPr lang="en-IN"/>
          </a:p>
        </p:txBody>
      </p:sp>
      <p:pic>
        <p:nvPicPr>
          <p:cNvPr id="7" name="Picture 3">
            <a:extLst>
              <a:ext uri="{FF2B5EF4-FFF2-40B4-BE49-F238E27FC236}">
                <a16:creationId xmlns:a16="http://schemas.microsoft.com/office/drawing/2014/main" xmlns="" id="{5261088C-03DA-496A-8CC1-9FB72728E77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35493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13710-4307-451E-9C20-08FD448C9AD8}"/>
              </a:ext>
            </a:extLst>
          </p:cNvPr>
          <p:cNvSpPr>
            <a:spLocks noGrp="1"/>
          </p:cNvSpPr>
          <p:nvPr>
            <p:ph type="title"/>
          </p:nvPr>
        </p:nvSpPr>
        <p:spPr/>
        <p:txBody>
          <a:bodyPr/>
          <a:lstStyle/>
          <a:p>
            <a:r>
              <a:rPr lang="en-US" dirty="0"/>
              <a:t>Memory Leak</a:t>
            </a:r>
            <a:endParaRPr lang="en-IN" dirty="0"/>
          </a:p>
        </p:txBody>
      </p:sp>
      <p:sp>
        <p:nvSpPr>
          <p:cNvPr id="3" name="Footer Placeholder 2">
            <a:extLst>
              <a:ext uri="{FF2B5EF4-FFF2-40B4-BE49-F238E27FC236}">
                <a16:creationId xmlns:a16="http://schemas.microsoft.com/office/drawing/2014/main" xmlns="" id="{C5DF28D8-A298-4AF9-8326-63E1922AF103}"/>
              </a:ext>
            </a:extLst>
          </p:cNvPr>
          <p:cNvSpPr>
            <a:spLocks noGrp="1"/>
          </p:cNvSpPr>
          <p:nvPr>
            <p:ph type="ftr" sz="quarter" idx="11"/>
          </p:nvPr>
        </p:nvSpPr>
        <p:spPr>
          <a:xfrm>
            <a:off x="914400" y="6172200"/>
            <a:ext cx="8077200" cy="457200"/>
          </a:xfrm>
        </p:spPr>
        <p:txBody>
          <a:bodyPr/>
          <a:lstStyle/>
          <a:p>
            <a:r>
              <a:rPr lang="en-US" dirty="0" err="1"/>
              <a:t>Er</a:t>
            </a:r>
            <a:r>
              <a:rPr lang="en-US" dirty="0"/>
              <a:t>. </a:t>
            </a:r>
            <a:r>
              <a:rPr lang="en-US" dirty="0" err="1"/>
              <a:t>Neha</a:t>
            </a:r>
            <a:r>
              <a:rPr lang="en-US" dirty="0"/>
              <a:t> </a:t>
            </a:r>
            <a:r>
              <a:rPr lang="en-US" dirty="0" err="1"/>
              <a:t>Chadha</a:t>
            </a:r>
            <a:r>
              <a:rPr lang="en-US" dirty="0"/>
              <a:t>                                     nehachadha@acetamritsar.org                                     CSE 3rd Sem.  OOPS</a:t>
            </a:r>
            <a:endParaRPr lang="en-IN" dirty="0"/>
          </a:p>
        </p:txBody>
      </p:sp>
      <p:sp>
        <p:nvSpPr>
          <p:cNvPr id="5" name="Content Placeholder 4">
            <a:extLst>
              <a:ext uri="{FF2B5EF4-FFF2-40B4-BE49-F238E27FC236}">
                <a16:creationId xmlns:a16="http://schemas.microsoft.com/office/drawing/2014/main" xmlns="" id="{B217E159-6E64-4244-803D-25984D93C1CC}"/>
              </a:ext>
            </a:extLst>
          </p:cNvPr>
          <p:cNvSpPr>
            <a:spLocks noGrp="1"/>
          </p:cNvSpPr>
          <p:nvPr>
            <p:ph sz="quarter" idx="1"/>
          </p:nvPr>
        </p:nvSpPr>
        <p:spPr/>
        <p:txBody>
          <a:bodyPr/>
          <a:lstStyle/>
          <a:p>
            <a:pPr algn="just">
              <a:lnSpc>
                <a:spcPct val="150000"/>
              </a:lnSpc>
            </a:pPr>
            <a:r>
              <a:rPr lang="en-US" dirty="0"/>
              <a:t>The memory leak occurs, when a piece of memory which was previously allocated by the programmer. Then it is not deallocated properly by programmer. That memory is no longer in use by the program. So that place is reserved for no reason. That’s why this is called the memory leak.</a:t>
            </a:r>
          </a:p>
          <a:p>
            <a:pPr marL="0" indent="0">
              <a:buNone/>
            </a:pPr>
            <a:endParaRPr lang="en-IN" dirty="0"/>
          </a:p>
        </p:txBody>
      </p:sp>
      <p:sp>
        <p:nvSpPr>
          <p:cNvPr id="6" name="Slide Number Placeholder 5">
            <a:extLst>
              <a:ext uri="{FF2B5EF4-FFF2-40B4-BE49-F238E27FC236}">
                <a16:creationId xmlns:a16="http://schemas.microsoft.com/office/drawing/2014/main" xmlns="" id="{75F5145A-F9A2-4C2D-A9C6-E6706DEC2D08}"/>
              </a:ext>
            </a:extLst>
          </p:cNvPr>
          <p:cNvSpPr>
            <a:spLocks noGrp="1"/>
          </p:cNvSpPr>
          <p:nvPr>
            <p:ph type="sldNum" sz="quarter" idx="12"/>
          </p:nvPr>
        </p:nvSpPr>
        <p:spPr/>
        <p:txBody>
          <a:bodyPr/>
          <a:lstStyle/>
          <a:p>
            <a:fld id="{91C56B5E-674D-46C0-9D75-C3C96832E557}" type="slidenum">
              <a:rPr lang="en-IN" smtClean="0"/>
              <a:pPr/>
              <a:t>24</a:t>
            </a:fld>
            <a:endParaRPr lang="en-IN"/>
          </a:p>
        </p:txBody>
      </p:sp>
    </p:spTree>
    <p:extLst>
      <p:ext uri="{BB962C8B-B14F-4D97-AF65-F5344CB8AC3E}">
        <p14:creationId xmlns:p14="http://schemas.microsoft.com/office/powerpoint/2010/main" xmlns="" val="2499561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CE0BAF-CBAF-4AE5-8F65-F0857E03234A}"/>
              </a:ext>
            </a:extLst>
          </p:cNvPr>
          <p:cNvSpPr>
            <a:spLocks noGrp="1"/>
          </p:cNvSpPr>
          <p:nvPr>
            <p:ph type="title"/>
          </p:nvPr>
        </p:nvSpPr>
        <p:spPr/>
        <p:txBody>
          <a:bodyPr/>
          <a:lstStyle/>
          <a:p>
            <a:r>
              <a:rPr lang="en-US" dirty="0"/>
              <a:t> Allocation Failure</a:t>
            </a:r>
            <a:endParaRPr lang="en-IN" dirty="0"/>
          </a:p>
        </p:txBody>
      </p:sp>
      <p:sp>
        <p:nvSpPr>
          <p:cNvPr id="3" name="Footer Placeholder 2">
            <a:extLst>
              <a:ext uri="{FF2B5EF4-FFF2-40B4-BE49-F238E27FC236}">
                <a16:creationId xmlns:a16="http://schemas.microsoft.com/office/drawing/2014/main" xmlns="" id="{0B440D58-DF40-4B10-9470-7CD56ABB62CE}"/>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8F07B258-B5A8-4C12-9FB9-CD2CC1EC62CC}"/>
              </a:ext>
            </a:extLst>
          </p:cNvPr>
          <p:cNvSpPr>
            <a:spLocks noGrp="1"/>
          </p:cNvSpPr>
          <p:nvPr>
            <p:ph sz="quarter" idx="1"/>
          </p:nvPr>
        </p:nvSpPr>
        <p:spPr/>
        <p:txBody>
          <a:bodyPr/>
          <a:lstStyle/>
          <a:p>
            <a:pPr algn="just">
              <a:lnSpc>
                <a:spcPct val="150000"/>
              </a:lnSpc>
            </a:pPr>
            <a:r>
              <a:rPr lang="en-US" dirty="0"/>
              <a:t>When we </a:t>
            </a:r>
            <a:r>
              <a:rPr lang="en-US" b="1" dirty="0"/>
              <a:t>allocate</a:t>
            </a:r>
            <a:r>
              <a:rPr lang="en-US" dirty="0"/>
              <a:t> memory from heap dynamically in a </a:t>
            </a:r>
            <a:r>
              <a:rPr lang="en-US" b="1" dirty="0"/>
              <a:t>C++</a:t>
            </a:r>
            <a:r>
              <a:rPr lang="en-US" dirty="0"/>
              <a:t> program using new operator, the program crashes when memory is not available, or the system is not able to </a:t>
            </a:r>
            <a:r>
              <a:rPr lang="en-US" b="1" dirty="0"/>
              <a:t>allocate</a:t>
            </a:r>
            <a:r>
              <a:rPr lang="en-US" dirty="0"/>
              <a:t> memory to a program, as it throws an exception. So, to prevent program crash, we need to handle the exception when memory </a:t>
            </a:r>
            <a:r>
              <a:rPr lang="en-US" b="1" dirty="0"/>
              <a:t>allocation</a:t>
            </a:r>
            <a:r>
              <a:rPr lang="en-US" dirty="0"/>
              <a:t> fails.</a:t>
            </a:r>
          </a:p>
          <a:p>
            <a:pPr>
              <a:lnSpc>
                <a:spcPct val="150000"/>
              </a:lnSpc>
            </a:pPr>
            <a:endParaRPr lang="en-IN" dirty="0"/>
          </a:p>
        </p:txBody>
      </p:sp>
      <p:sp>
        <p:nvSpPr>
          <p:cNvPr id="6" name="Slide Number Placeholder 5">
            <a:extLst>
              <a:ext uri="{FF2B5EF4-FFF2-40B4-BE49-F238E27FC236}">
                <a16:creationId xmlns:a16="http://schemas.microsoft.com/office/drawing/2014/main" xmlns="" id="{991C844F-AAA2-46E4-9CC6-A52604F1FA5F}"/>
              </a:ext>
            </a:extLst>
          </p:cNvPr>
          <p:cNvSpPr>
            <a:spLocks noGrp="1"/>
          </p:cNvSpPr>
          <p:nvPr>
            <p:ph type="sldNum" sz="quarter" idx="12"/>
          </p:nvPr>
        </p:nvSpPr>
        <p:spPr/>
        <p:txBody>
          <a:bodyPr/>
          <a:lstStyle/>
          <a:p>
            <a:fld id="{91C56B5E-674D-46C0-9D75-C3C96832E557}" type="slidenum">
              <a:rPr lang="en-IN" smtClean="0"/>
              <a:pPr/>
              <a:t>25</a:t>
            </a:fld>
            <a:endParaRPr lang="en-IN"/>
          </a:p>
        </p:txBody>
      </p:sp>
      <p:pic>
        <p:nvPicPr>
          <p:cNvPr id="7" name="Picture 3">
            <a:extLst>
              <a:ext uri="{FF2B5EF4-FFF2-40B4-BE49-F238E27FC236}">
                <a16:creationId xmlns:a16="http://schemas.microsoft.com/office/drawing/2014/main" xmlns="" id="{75174569-E02E-4D0B-B8EE-36A68F044AD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1557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7">
            <a:extLst>
              <a:ext uri="{FF2B5EF4-FFF2-40B4-BE49-F238E27FC236}">
                <a16:creationId xmlns:a16="http://schemas.microsoft.com/office/drawing/2014/main" xmlns="" id="{13E537AC-E5BE-42CA-8330-5356FFF9683D}"/>
              </a:ext>
            </a:extLst>
          </p:cNvPr>
          <p:cNvSpPr>
            <a:spLocks noGrp="1"/>
          </p:cNvSpPr>
          <p:nvPr>
            <p:ph type="title"/>
          </p:nvPr>
        </p:nvSpPr>
        <p:spPr>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IN" dirty="0">
                <a:solidFill>
                  <a:schemeClr val="tx1"/>
                </a:solidFill>
              </a:rPr>
              <a:t>Bit Level Field</a:t>
            </a:r>
          </a:p>
        </p:txBody>
      </p:sp>
      <p:sp>
        <p:nvSpPr>
          <p:cNvPr id="9" name="Footer Placeholder 8">
            <a:extLst>
              <a:ext uri="{FF2B5EF4-FFF2-40B4-BE49-F238E27FC236}">
                <a16:creationId xmlns:a16="http://schemas.microsoft.com/office/drawing/2014/main" xmlns="" id="{C8BA3F60-1992-4D29-AD21-4DE8EB66C2FB}"/>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13" name="Content Placeholder 12">
            <a:extLst>
              <a:ext uri="{FF2B5EF4-FFF2-40B4-BE49-F238E27FC236}">
                <a16:creationId xmlns:a16="http://schemas.microsoft.com/office/drawing/2014/main" xmlns="" id="{D11F7079-FA70-45BE-9821-C6B1EA7318D9}"/>
              </a:ext>
            </a:extLst>
          </p:cNvPr>
          <p:cNvSpPr>
            <a:spLocks noGrp="1"/>
          </p:cNvSpPr>
          <p:nvPr>
            <p:ph sz="quarter" idx="1"/>
          </p:nvPr>
        </p:nvSpPr>
        <p:spPr>
          <a:xfrm>
            <a:off x="914400" y="1447800"/>
            <a:ext cx="7772400" cy="4762500"/>
          </a:xfrm>
        </p:spPr>
        <p:txBody>
          <a:bodyPr>
            <a:normAutofit fontScale="77500" lnSpcReduction="20000"/>
          </a:bodyPr>
          <a:lstStyle/>
          <a:p>
            <a:pPr>
              <a:buNone/>
            </a:pPr>
            <a:r>
              <a:rPr lang="en-US" dirty="0"/>
              <a:t>#include&lt;iostream.h&gt;</a:t>
            </a:r>
          </a:p>
          <a:p>
            <a:pPr>
              <a:buNone/>
            </a:pPr>
            <a:r>
              <a:rPr lang="en-US" dirty="0"/>
              <a:t>#include&lt;conio.h&gt;</a:t>
            </a:r>
          </a:p>
          <a:p>
            <a:pPr>
              <a:buNone/>
            </a:pPr>
            <a:r>
              <a:rPr lang="en-US" dirty="0"/>
              <a:t>struct date</a:t>
            </a:r>
          </a:p>
          <a:p>
            <a:pPr>
              <a:buNone/>
            </a:pPr>
            <a:r>
              <a:rPr lang="en-US" dirty="0"/>
              <a:t>{</a:t>
            </a:r>
          </a:p>
          <a:p>
            <a:pPr>
              <a:buNone/>
            </a:pPr>
            <a:r>
              <a:rPr lang="en-US" dirty="0"/>
              <a:t>int day:5;</a:t>
            </a:r>
          </a:p>
          <a:p>
            <a:pPr>
              <a:buNone/>
            </a:pPr>
            <a:r>
              <a:rPr lang="en-US" dirty="0"/>
              <a:t>int month:4;</a:t>
            </a:r>
          </a:p>
          <a:p>
            <a:pPr>
              <a:buNone/>
            </a:pPr>
            <a:r>
              <a:rPr lang="en-US" dirty="0"/>
              <a:t>int year;</a:t>
            </a:r>
          </a:p>
          <a:p>
            <a:pPr>
              <a:buNone/>
            </a:pPr>
            <a:r>
              <a:rPr lang="en-US" dirty="0"/>
              <a:t>};</a:t>
            </a:r>
          </a:p>
          <a:p>
            <a:pPr>
              <a:buNone/>
            </a:pPr>
            <a:r>
              <a:rPr lang="en-US" dirty="0"/>
              <a:t>void main()</a:t>
            </a:r>
          </a:p>
          <a:p>
            <a:pPr>
              <a:buNone/>
            </a:pPr>
            <a:r>
              <a:rPr lang="en-US" dirty="0"/>
              <a:t>{</a:t>
            </a:r>
          </a:p>
          <a:p>
            <a:pPr>
              <a:buNone/>
            </a:pPr>
            <a:r>
              <a:rPr lang="en-US" dirty="0"/>
              <a:t>date d1;</a:t>
            </a:r>
          </a:p>
          <a:p>
            <a:pPr>
              <a:buNone/>
            </a:pPr>
            <a:r>
              <a:rPr lang="en-US" dirty="0" err="1"/>
              <a:t>cout</a:t>
            </a:r>
            <a:r>
              <a:rPr lang="en-US" dirty="0"/>
              <a:t>&lt;&lt;</a:t>
            </a:r>
            <a:r>
              <a:rPr lang="en-US" dirty="0" err="1"/>
              <a:t>sizeof</a:t>
            </a:r>
            <a:r>
              <a:rPr lang="en-US" dirty="0"/>
              <a:t>(d1);</a:t>
            </a:r>
          </a:p>
          <a:p>
            <a:pPr>
              <a:buNone/>
            </a:pPr>
            <a:r>
              <a:rPr lang="en-US" dirty="0" err="1"/>
              <a:t>getch</a:t>
            </a:r>
            <a:r>
              <a:rPr lang="en-US" dirty="0"/>
              <a:t>();</a:t>
            </a:r>
          </a:p>
          <a:p>
            <a:pPr>
              <a:buNone/>
            </a:pPr>
            <a:r>
              <a:rPr lang="en-US" dirty="0"/>
              <a:t>}</a:t>
            </a:r>
          </a:p>
        </p:txBody>
      </p:sp>
      <p:pic>
        <p:nvPicPr>
          <p:cNvPr id="6" name="Picture 3">
            <a:extLst>
              <a:ext uri="{FF2B5EF4-FFF2-40B4-BE49-F238E27FC236}">
                <a16:creationId xmlns:a16="http://schemas.microsoft.com/office/drawing/2014/main" xmlns="" id="{A20A4CC7-85ED-4FA4-8DA4-E193F4C1849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xmlns="" id="{418EB916-8C54-4224-99E6-9DC2C380A5E4}"/>
              </a:ext>
            </a:extLst>
          </p:cNvPr>
          <p:cNvSpPr>
            <a:spLocks noGrp="1"/>
          </p:cNvSpPr>
          <p:nvPr>
            <p:ph type="sldNum" sz="quarter" idx="12"/>
          </p:nvPr>
        </p:nvSpPr>
        <p:spPr/>
        <p:txBody>
          <a:bodyPr/>
          <a:lstStyle/>
          <a:p>
            <a:fld id="{91C56B5E-674D-46C0-9D75-C3C96832E557}" type="slidenum">
              <a:rPr lang="en-IN" smtClean="0"/>
              <a:pPr/>
              <a:t>3</a:t>
            </a:fld>
            <a:endParaRPr lang="en-IN"/>
          </a:p>
        </p:txBody>
      </p:sp>
    </p:spTree>
    <p:extLst>
      <p:ext uri="{BB962C8B-B14F-4D97-AF65-F5344CB8AC3E}">
        <p14:creationId xmlns:p14="http://schemas.microsoft.com/office/powerpoint/2010/main" xmlns="" val="211443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7">
            <a:extLst>
              <a:ext uri="{FF2B5EF4-FFF2-40B4-BE49-F238E27FC236}">
                <a16:creationId xmlns:a16="http://schemas.microsoft.com/office/drawing/2014/main" xmlns="" id="{13E537AC-E5BE-42CA-8330-5356FFF9683D}"/>
              </a:ext>
            </a:extLst>
          </p:cNvPr>
          <p:cNvSpPr>
            <a:spLocks noGrp="1"/>
          </p:cNvSpPr>
          <p:nvPr>
            <p:ph type="title"/>
          </p:nvPr>
        </p:nvSpPr>
        <p:spPr>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IN" dirty="0">
                <a:solidFill>
                  <a:schemeClr val="tx1"/>
                </a:solidFill>
              </a:rPr>
              <a:t>Pointer</a:t>
            </a:r>
          </a:p>
        </p:txBody>
      </p:sp>
      <p:sp>
        <p:nvSpPr>
          <p:cNvPr id="9" name="Footer Placeholder 8">
            <a:extLst>
              <a:ext uri="{FF2B5EF4-FFF2-40B4-BE49-F238E27FC236}">
                <a16:creationId xmlns:a16="http://schemas.microsoft.com/office/drawing/2014/main" xmlns="" id="{C8BA3F60-1992-4D29-AD21-4DE8EB66C2FB}"/>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13" name="Content Placeholder 12">
            <a:extLst>
              <a:ext uri="{FF2B5EF4-FFF2-40B4-BE49-F238E27FC236}">
                <a16:creationId xmlns:a16="http://schemas.microsoft.com/office/drawing/2014/main" xmlns="" id="{D11F7079-FA70-45BE-9821-C6B1EA7318D9}"/>
              </a:ext>
            </a:extLst>
          </p:cNvPr>
          <p:cNvSpPr>
            <a:spLocks noGrp="1"/>
          </p:cNvSpPr>
          <p:nvPr>
            <p:ph sz="quarter" idx="1"/>
          </p:nvPr>
        </p:nvSpPr>
        <p:spPr>
          <a:xfrm>
            <a:off x="914400" y="1447800"/>
            <a:ext cx="7772400" cy="4762500"/>
          </a:xfrm>
        </p:spPr>
        <p:txBody>
          <a:bodyPr>
            <a:normAutofit/>
          </a:bodyPr>
          <a:lstStyle/>
          <a:p>
            <a:pPr algn="just">
              <a:lnSpc>
                <a:spcPct val="150000"/>
              </a:lnSpc>
            </a:pPr>
            <a:r>
              <a:rPr lang="en-US" dirty="0"/>
              <a:t>A pointer is a variable whose value is the address of another variable, i.e., direct address of the memory location.</a:t>
            </a:r>
          </a:p>
          <a:p>
            <a:pPr algn="just">
              <a:lnSpc>
                <a:spcPct val="150000"/>
              </a:lnSpc>
            </a:pPr>
            <a:r>
              <a:rPr lang="en-US" dirty="0"/>
              <a:t>Like any variable or constant, you must declare a pointer before using it to store any variable address.</a:t>
            </a:r>
          </a:p>
          <a:p>
            <a:pPr algn="just">
              <a:lnSpc>
                <a:spcPct val="150000"/>
              </a:lnSpc>
              <a:buNone/>
            </a:pPr>
            <a:r>
              <a:rPr lang="en-US" dirty="0"/>
              <a:t>	</a:t>
            </a:r>
            <a:r>
              <a:rPr lang="en-US" b="1" dirty="0"/>
              <a:t>Syntax:</a:t>
            </a:r>
          </a:p>
          <a:p>
            <a:pPr algn="just">
              <a:lnSpc>
                <a:spcPct val="150000"/>
              </a:lnSpc>
              <a:buNone/>
            </a:pPr>
            <a:r>
              <a:rPr lang="en-US" dirty="0"/>
              <a:t>	datatype *var-name; </a:t>
            </a:r>
          </a:p>
          <a:p>
            <a:pPr>
              <a:buNone/>
            </a:pPr>
            <a:endParaRPr lang="en-US" dirty="0"/>
          </a:p>
        </p:txBody>
      </p:sp>
      <p:pic>
        <p:nvPicPr>
          <p:cNvPr id="6" name="Picture 3">
            <a:extLst>
              <a:ext uri="{FF2B5EF4-FFF2-40B4-BE49-F238E27FC236}">
                <a16:creationId xmlns:a16="http://schemas.microsoft.com/office/drawing/2014/main" xmlns="" id="{A20A4CC7-85ED-4FA4-8DA4-E193F4C1849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xmlns="" id="{1BBC96A5-4D1A-4B5E-A892-561FDCD387B4}"/>
              </a:ext>
            </a:extLst>
          </p:cNvPr>
          <p:cNvSpPr>
            <a:spLocks noGrp="1"/>
          </p:cNvSpPr>
          <p:nvPr>
            <p:ph type="sldNum" sz="quarter" idx="12"/>
          </p:nvPr>
        </p:nvSpPr>
        <p:spPr/>
        <p:txBody>
          <a:bodyPr/>
          <a:lstStyle/>
          <a:p>
            <a:fld id="{91C56B5E-674D-46C0-9D75-C3C96832E557}" type="slidenum">
              <a:rPr lang="en-IN" smtClean="0"/>
              <a:pPr/>
              <a:t>4</a:t>
            </a:fld>
            <a:endParaRPr lang="en-IN"/>
          </a:p>
        </p:txBody>
      </p:sp>
    </p:spTree>
    <p:extLst>
      <p:ext uri="{BB962C8B-B14F-4D97-AF65-F5344CB8AC3E}">
        <p14:creationId xmlns:p14="http://schemas.microsoft.com/office/powerpoint/2010/main" xmlns="" val="284855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1F4214-5C95-477A-9FCC-0FB8319EFC0B}"/>
              </a:ext>
            </a:extLst>
          </p:cNvPr>
          <p:cNvSpPr>
            <a:spLocks noGrp="1"/>
          </p:cNvSpPr>
          <p:nvPr>
            <p:ph type="title"/>
          </p:nvPr>
        </p:nvSpPr>
        <p:spPr/>
        <p:txBody>
          <a:bodyPr>
            <a:normAutofit fontScale="90000"/>
          </a:bodyPr>
          <a:lstStyle/>
          <a:p>
            <a:r>
              <a:rPr lang="en-IN" b="1" dirty="0"/>
              <a:t>Reference(&amp;) and </a:t>
            </a:r>
            <a:br>
              <a:rPr lang="en-IN" b="1" dirty="0"/>
            </a:br>
            <a:r>
              <a:rPr lang="en-IN" b="1" dirty="0"/>
              <a:t>Dereference(*) Operator</a:t>
            </a:r>
          </a:p>
        </p:txBody>
      </p:sp>
      <p:sp>
        <p:nvSpPr>
          <p:cNvPr id="3" name="Footer Placeholder 2">
            <a:extLst>
              <a:ext uri="{FF2B5EF4-FFF2-40B4-BE49-F238E27FC236}">
                <a16:creationId xmlns:a16="http://schemas.microsoft.com/office/drawing/2014/main" xmlns="" id="{45916387-02E7-4257-B87E-203E3A353FD8}"/>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105CD484-49A2-419E-908E-4648B63496BB}"/>
              </a:ext>
            </a:extLst>
          </p:cNvPr>
          <p:cNvSpPr>
            <a:spLocks noGrp="1"/>
          </p:cNvSpPr>
          <p:nvPr>
            <p:ph sz="quarter" idx="1"/>
          </p:nvPr>
        </p:nvSpPr>
        <p:spPr/>
        <p:txBody>
          <a:bodyPr/>
          <a:lstStyle/>
          <a:p>
            <a:pPr algn="just">
              <a:lnSpc>
                <a:spcPct val="150000"/>
              </a:lnSpc>
            </a:pPr>
            <a:r>
              <a:rPr lang="en-IN" dirty="0"/>
              <a:t>&amp; is called reference operator. It gives you the address of a variable.</a:t>
            </a:r>
          </a:p>
          <a:p>
            <a:pPr algn="just">
              <a:lnSpc>
                <a:spcPct val="150000"/>
              </a:lnSpc>
            </a:pPr>
            <a:r>
              <a:rPr lang="en-IN" dirty="0"/>
              <a:t>There is another operator that gets you the value from the address, it is called a dereference operator (*).</a:t>
            </a:r>
          </a:p>
          <a:p>
            <a:pPr marL="0" indent="0">
              <a:buNone/>
            </a:pPr>
            <a:endParaRPr lang="en-IN" dirty="0"/>
          </a:p>
        </p:txBody>
      </p:sp>
      <p:sp>
        <p:nvSpPr>
          <p:cNvPr id="6" name="Slide Number Placeholder 5">
            <a:extLst>
              <a:ext uri="{FF2B5EF4-FFF2-40B4-BE49-F238E27FC236}">
                <a16:creationId xmlns:a16="http://schemas.microsoft.com/office/drawing/2014/main" xmlns="" id="{50E1377D-93A3-402B-93A0-8F9AA52BCC62}"/>
              </a:ext>
            </a:extLst>
          </p:cNvPr>
          <p:cNvSpPr>
            <a:spLocks noGrp="1"/>
          </p:cNvSpPr>
          <p:nvPr>
            <p:ph type="sldNum" sz="quarter" idx="12"/>
          </p:nvPr>
        </p:nvSpPr>
        <p:spPr/>
        <p:txBody>
          <a:bodyPr/>
          <a:lstStyle/>
          <a:p>
            <a:fld id="{91C56B5E-674D-46C0-9D75-C3C96832E557}" type="slidenum">
              <a:rPr lang="en-IN" smtClean="0"/>
              <a:pPr/>
              <a:t>5</a:t>
            </a:fld>
            <a:endParaRPr lang="en-IN"/>
          </a:p>
        </p:txBody>
      </p:sp>
      <p:pic>
        <p:nvPicPr>
          <p:cNvPr id="7" name="Picture 3">
            <a:extLst>
              <a:ext uri="{FF2B5EF4-FFF2-40B4-BE49-F238E27FC236}">
                <a16:creationId xmlns:a16="http://schemas.microsoft.com/office/drawing/2014/main" xmlns="" id="{DE6F4C6C-3AA1-487C-BF05-0E6FC517E34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69770"/>
            <a:ext cx="864096" cy="73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1074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4B7FEF-0E29-4655-A3D4-F58EBC37727E}"/>
              </a:ext>
            </a:extLst>
          </p:cNvPr>
          <p:cNvSpPr>
            <a:spLocks noGrp="1"/>
          </p:cNvSpPr>
          <p:nvPr>
            <p:ph type="title"/>
          </p:nvPr>
        </p:nvSpPr>
        <p:spPr/>
        <p:txBody>
          <a:bodyPr/>
          <a:lstStyle/>
          <a:p>
            <a:r>
              <a:rPr lang="en-US" dirty="0"/>
              <a:t>Pointer Example</a:t>
            </a:r>
            <a:endParaRPr lang="en-IN" dirty="0"/>
          </a:p>
        </p:txBody>
      </p:sp>
      <p:sp>
        <p:nvSpPr>
          <p:cNvPr id="3" name="Footer Placeholder 2">
            <a:extLst>
              <a:ext uri="{FF2B5EF4-FFF2-40B4-BE49-F238E27FC236}">
                <a16:creationId xmlns:a16="http://schemas.microsoft.com/office/drawing/2014/main" xmlns="" id="{783A6F69-5A48-473E-A5D8-72F49DB9D3ED}"/>
              </a:ext>
            </a:extLst>
          </p:cNvPr>
          <p:cNvSpPr>
            <a:spLocks noGrp="1"/>
          </p:cNvSpPr>
          <p:nvPr>
            <p:ph type="ftr" sz="quarter" idx="11"/>
          </p:nvPr>
        </p:nvSpPr>
        <p:spPr>
          <a:xfrm>
            <a:off x="914400" y="6172200"/>
            <a:ext cx="7618040"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768EF201-E9BF-4C4B-8A2E-6F136C72172B}"/>
              </a:ext>
            </a:extLst>
          </p:cNvPr>
          <p:cNvSpPr>
            <a:spLocks noGrp="1"/>
          </p:cNvSpPr>
          <p:nvPr>
            <p:ph sz="quarter" idx="1"/>
          </p:nvPr>
        </p:nvSpPr>
        <p:spPr/>
        <p:txBody>
          <a:bodyPr>
            <a:normAutofit fontScale="92500" lnSpcReduction="20000"/>
          </a:bodyPr>
          <a:lstStyle/>
          <a:p>
            <a:pPr>
              <a:buNone/>
            </a:pPr>
            <a:r>
              <a:rPr lang="en-US" dirty="0"/>
              <a:t>void main () </a:t>
            </a:r>
          </a:p>
          <a:p>
            <a:pPr>
              <a:buNone/>
            </a:pPr>
            <a:r>
              <a:rPr lang="en-US" dirty="0"/>
              <a:t> {</a:t>
            </a:r>
          </a:p>
          <a:p>
            <a:pPr>
              <a:buNone/>
            </a:pPr>
            <a:r>
              <a:rPr lang="en-US" dirty="0"/>
              <a:t> </a:t>
            </a:r>
            <a:r>
              <a:rPr lang="en-US" dirty="0" err="1"/>
              <a:t>clrscr</a:t>
            </a:r>
            <a:r>
              <a:rPr lang="en-US" dirty="0"/>
              <a:t>();</a:t>
            </a:r>
          </a:p>
          <a:p>
            <a:pPr>
              <a:buNone/>
            </a:pPr>
            <a:r>
              <a:rPr lang="en-US" dirty="0"/>
              <a:t> int  a = 20;</a:t>
            </a:r>
          </a:p>
          <a:p>
            <a:pPr>
              <a:buNone/>
            </a:pPr>
            <a:r>
              <a:rPr lang="en-US" dirty="0"/>
              <a:t> int *</a:t>
            </a:r>
            <a:r>
              <a:rPr lang="en-US" dirty="0" err="1"/>
              <a:t>ip</a:t>
            </a:r>
            <a:r>
              <a:rPr lang="en-US" dirty="0"/>
              <a:t>;	 /* pointer variable declaration */</a:t>
            </a:r>
          </a:p>
          <a:p>
            <a:pPr>
              <a:buNone/>
            </a:pPr>
            <a:r>
              <a:rPr lang="en-US" dirty="0"/>
              <a:t>  </a:t>
            </a:r>
            <a:r>
              <a:rPr lang="en-US" dirty="0" err="1"/>
              <a:t>ip</a:t>
            </a:r>
            <a:r>
              <a:rPr lang="en-US" dirty="0"/>
              <a:t> = &amp;a;</a:t>
            </a:r>
          </a:p>
          <a:p>
            <a:pPr>
              <a:buNone/>
            </a:pPr>
            <a:r>
              <a:rPr lang="en-US" dirty="0"/>
              <a:t>  </a:t>
            </a:r>
            <a:r>
              <a:rPr lang="en-US" dirty="0" err="1"/>
              <a:t>cout</a:t>
            </a:r>
            <a:r>
              <a:rPr lang="en-US" dirty="0"/>
              <a:t>&lt;&lt;"address of a"&lt;&lt;&amp;a&lt;&lt;</a:t>
            </a:r>
            <a:r>
              <a:rPr lang="en-US" dirty="0" err="1"/>
              <a:t>endl</a:t>
            </a:r>
            <a:r>
              <a:rPr lang="en-US" dirty="0"/>
              <a:t>;</a:t>
            </a:r>
          </a:p>
          <a:p>
            <a:pPr>
              <a:buNone/>
            </a:pPr>
            <a:r>
              <a:rPr lang="en-US" dirty="0"/>
              <a:t>  </a:t>
            </a:r>
            <a:r>
              <a:rPr lang="en-US" dirty="0" err="1"/>
              <a:t>cout</a:t>
            </a:r>
            <a:r>
              <a:rPr lang="en-US" dirty="0"/>
              <a:t>&lt;&lt;"value of a"&lt;&lt;a&lt;&lt;</a:t>
            </a:r>
            <a:r>
              <a:rPr lang="en-US" dirty="0" err="1"/>
              <a:t>endl</a:t>
            </a:r>
            <a:r>
              <a:rPr lang="en-US" dirty="0"/>
              <a:t>;</a:t>
            </a:r>
          </a:p>
          <a:p>
            <a:pPr>
              <a:buNone/>
            </a:pPr>
            <a:r>
              <a:rPr lang="en-US" dirty="0"/>
              <a:t>  </a:t>
            </a:r>
            <a:r>
              <a:rPr lang="en-US" dirty="0" err="1"/>
              <a:t>cout</a:t>
            </a:r>
            <a:r>
              <a:rPr lang="en-US" dirty="0"/>
              <a:t>&lt;&lt;"value of </a:t>
            </a:r>
            <a:r>
              <a:rPr lang="en-US" dirty="0" err="1"/>
              <a:t>ip</a:t>
            </a:r>
            <a:r>
              <a:rPr lang="en-US" dirty="0"/>
              <a:t>"&lt;&lt;*</a:t>
            </a:r>
            <a:r>
              <a:rPr lang="en-US" dirty="0" err="1"/>
              <a:t>ip</a:t>
            </a:r>
            <a:r>
              <a:rPr lang="en-US" dirty="0"/>
              <a:t>&lt;&lt;</a:t>
            </a:r>
            <a:r>
              <a:rPr lang="en-US" dirty="0" err="1"/>
              <a:t>endl</a:t>
            </a:r>
            <a:r>
              <a:rPr lang="en-US" dirty="0"/>
              <a:t>;</a:t>
            </a:r>
          </a:p>
          <a:p>
            <a:pPr>
              <a:buNone/>
            </a:pPr>
            <a:r>
              <a:rPr lang="en-US" dirty="0"/>
              <a:t>  </a:t>
            </a:r>
            <a:r>
              <a:rPr lang="en-US" dirty="0" err="1"/>
              <a:t>cout</a:t>
            </a:r>
            <a:r>
              <a:rPr lang="en-US" dirty="0"/>
              <a:t>&lt;&lt;"address of </a:t>
            </a:r>
            <a:r>
              <a:rPr lang="en-US" dirty="0" err="1"/>
              <a:t>ip</a:t>
            </a:r>
            <a:r>
              <a:rPr lang="en-US" dirty="0"/>
              <a:t>"&lt;&lt;&amp;</a:t>
            </a:r>
            <a:r>
              <a:rPr lang="en-US" dirty="0" err="1"/>
              <a:t>ip</a:t>
            </a:r>
            <a:r>
              <a:rPr lang="en-US" dirty="0"/>
              <a:t>&lt;&lt;</a:t>
            </a:r>
            <a:r>
              <a:rPr lang="en-US" dirty="0" err="1"/>
              <a:t>endl</a:t>
            </a:r>
            <a:r>
              <a:rPr lang="en-US" dirty="0"/>
              <a:t>;</a:t>
            </a:r>
          </a:p>
          <a:p>
            <a:pPr>
              <a:buNone/>
            </a:pPr>
            <a:r>
              <a:rPr lang="en-US" dirty="0" err="1"/>
              <a:t>getch</a:t>
            </a:r>
            <a:r>
              <a:rPr lang="en-US" dirty="0"/>
              <a:t>();</a:t>
            </a:r>
          </a:p>
          <a:p>
            <a:pPr>
              <a:buNone/>
            </a:pPr>
            <a:r>
              <a:rPr lang="en-US" dirty="0"/>
              <a:t> } </a:t>
            </a:r>
          </a:p>
          <a:p>
            <a:pPr marL="0" indent="0">
              <a:buNone/>
            </a:pPr>
            <a:endParaRPr lang="en-IN" dirty="0"/>
          </a:p>
        </p:txBody>
      </p:sp>
      <p:sp>
        <p:nvSpPr>
          <p:cNvPr id="6" name="Slide Number Placeholder 5">
            <a:extLst>
              <a:ext uri="{FF2B5EF4-FFF2-40B4-BE49-F238E27FC236}">
                <a16:creationId xmlns:a16="http://schemas.microsoft.com/office/drawing/2014/main" xmlns="" id="{20EC73E0-C9B5-45CF-828F-491A5EBF542F}"/>
              </a:ext>
            </a:extLst>
          </p:cNvPr>
          <p:cNvSpPr>
            <a:spLocks noGrp="1"/>
          </p:cNvSpPr>
          <p:nvPr>
            <p:ph type="sldNum" sz="quarter" idx="12"/>
          </p:nvPr>
        </p:nvSpPr>
        <p:spPr/>
        <p:txBody>
          <a:bodyPr/>
          <a:lstStyle/>
          <a:p>
            <a:fld id="{91C56B5E-674D-46C0-9D75-C3C96832E557}" type="slidenum">
              <a:rPr lang="en-IN" smtClean="0"/>
              <a:pPr/>
              <a:t>6</a:t>
            </a:fld>
            <a:endParaRPr lang="en-IN"/>
          </a:p>
        </p:txBody>
      </p:sp>
      <p:pic>
        <p:nvPicPr>
          <p:cNvPr id="7" name="Picture 3">
            <a:extLst>
              <a:ext uri="{FF2B5EF4-FFF2-40B4-BE49-F238E27FC236}">
                <a16:creationId xmlns:a16="http://schemas.microsoft.com/office/drawing/2014/main" xmlns="" id="{6D7B2D0E-01DD-461E-84A2-40CF553FEB7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0654" y="133318"/>
            <a:ext cx="842954" cy="720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2710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FB8E3-AF5F-4011-9F28-19F8BF80FBA4}"/>
              </a:ext>
            </a:extLst>
          </p:cNvPr>
          <p:cNvSpPr>
            <a:spLocks noGrp="1"/>
          </p:cNvSpPr>
          <p:nvPr>
            <p:ph type="title"/>
          </p:nvPr>
        </p:nvSpPr>
        <p:spPr/>
        <p:txBody>
          <a:bodyPr/>
          <a:lstStyle/>
          <a:p>
            <a:r>
              <a:rPr lang="en-US" dirty="0"/>
              <a:t> Arithmetic Pointer Operators</a:t>
            </a:r>
            <a:endParaRPr lang="en-IN" dirty="0"/>
          </a:p>
        </p:txBody>
      </p:sp>
      <p:sp>
        <p:nvSpPr>
          <p:cNvPr id="3" name="Footer Placeholder 2">
            <a:extLst>
              <a:ext uri="{FF2B5EF4-FFF2-40B4-BE49-F238E27FC236}">
                <a16:creationId xmlns:a16="http://schemas.microsoft.com/office/drawing/2014/main" xmlns="" id="{DCD9B94F-E8BF-42DA-86DD-F35DD94435ED}"/>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1403548E-CD35-47B5-8D16-35DDFF18D165}"/>
              </a:ext>
            </a:extLst>
          </p:cNvPr>
          <p:cNvSpPr>
            <a:spLocks noGrp="1"/>
          </p:cNvSpPr>
          <p:nvPr>
            <p:ph sz="quarter" idx="1"/>
          </p:nvPr>
        </p:nvSpPr>
        <p:spPr/>
        <p:txBody>
          <a:bodyPr/>
          <a:lstStyle/>
          <a:p>
            <a:pPr marL="0" indent="0" algn="just">
              <a:buNone/>
            </a:pPr>
            <a:r>
              <a:rPr lang="en-US" dirty="0"/>
              <a:t>There are four arithmetic operators that can be used on pointers: </a:t>
            </a:r>
          </a:p>
          <a:p>
            <a:pPr algn="just"/>
            <a:r>
              <a:rPr lang="en-US" dirty="0"/>
              <a:t>++</a:t>
            </a:r>
          </a:p>
          <a:p>
            <a:pPr algn="just"/>
            <a:r>
              <a:rPr lang="en-US" dirty="0"/>
              <a:t> --</a:t>
            </a:r>
          </a:p>
          <a:p>
            <a:pPr algn="just"/>
            <a:r>
              <a:rPr lang="en-US" dirty="0"/>
              <a:t> +</a:t>
            </a:r>
          </a:p>
          <a:p>
            <a:pPr algn="just"/>
            <a:r>
              <a:rPr lang="en-US" dirty="0"/>
              <a:t> -</a:t>
            </a:r>
            <a:endParaRPr lang="en-IN" dirty="0"/>
          </a:p>
        </p:txBody>
      </p:sp>
      <p:sp>
        <p:nvSpPr>
          <p:cNvPr id="6" name="Slide Number Placeholder 5">
            <a:extLst>
              <a:ext uri="{FF2B5EF4-FFF2-40B4-BE49-F238E27FC236}">
                <a16:creationId xmlns:a16="http://schemas.microsoft.com/office/drawing/2014/main" xmlns="" id="{0623A4FA-E6A5-4FED-BBE3-758A71F2DED7}"/>
              </a:ext>
            </a:extLst>
          </p:cNvPr>
          <p:cNvSpPr>
            <a:spLocks noGrp="1"/>
          </p:cNvSpPr>
          <p:nvPr>
            <p:ph type="sldNum" sz="quarter" idx="12"/>
          </p:nvPr>
        </p:nvSpPr>
        <p:spPr/>
        <p:txBody>
          <a:bodyPr/>
          <a:lstStyle/>
          <a:p>
            <a:fld id="{91C56B5E-674D-46C0-9D75-C3C96832E557}" type="slidenum">
              <a:rPr lang="en-IN" smtClean="0"/>
              <a:pPr/>
              <a:t>7</a:t>
            </a:fld>
            <a:endParaRPr lang="en-IN"/>
          </a:p>
        </p:txBody>
      </p:sp>
      <p:pic>
        <p:nvPicPr>
          <p:cNvPr id="7" name="Picture 3">
            <a:extLst>
              <a:ext uri="{FF2B5EF4-FFF2-40B4-BE49-F238E27FC236}">
                <a16:creationId xmlns:a16="http://schemas.microsoft.com/office/drawing/2014/main" xmlns="" id="{A9D610E2-AA58-4BD8-A0ED-196E81FC8E6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2156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2B39D-06C4-4CBD-8414-01E0215E108F}"/>
              </a:ext>
            </a:extLst>
          </p:cNvPr>
          <p:cNvSpPr>
            <a:spLocks noGrp="1"/>
          </p:cNvSpPr>
          <p:nvPr>
            <p:ph type="title"/>
          </p:nvPr>
        </p:nvSpPr>
        <p:spPr/>
        <p:txBody>
          <a:bodyPr/>
          <a:lstStyle/>
          <a:p>
            <a:r>
              <a:rPr lang="en-IN" dirty="0"/>
              <a:t>Add two pointer variables</a:t>
            </a:r>
          </a:p>
        </p:txBody>
      </p:sp>
      <p:sp>
        <p:nvSpPr>
          <p:cNvPr id="3" name="Footer Placeholder 2">
            <a:extLst>
              <a:ext uri="{FF2B5EF4-FFF2-40B4-BE49-F238E27FC236}">
                <a16:creationId xmlns:a16="http://schemas.microsoft.com/office/drawing/2014/main" xmlns="" id="{312D97DC-A087-4167-80C6-A843087B5DC5}"/>
              </a:ext>
            </a:extLst>
          </p:cNvPr>
          <p:cNvSpPr>
            <a:spLocks noGrp="1"/>
          </p:cNvSpPr>
          <p:nvPr>
            <p:ph type="ftr" sz="quarter" idx="11"/>
          </p:nvPr>
        </p:nvSpPr>
        <p:spPr>
          <a:xfrm>
            <a:off x="914400" y="6172200"/>
            <a:ext cx="7690048"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347CA792-F70B-4A7F-BDB3-94CFD8419E20}"/>
              </a:ext>
            </a:extLst>
          </p:cNvPr>
          <p:cNvSpPr>
            <a:spLocks noGrp="1"/>
          </p:cNvSpPr>
          <p:nvPr>
            <p:ph sz="quarter" idx="1"/>
          </p:nvPr>
        </p:nvSpPr>
        <p:spPr/>
        <p:txBody>
          <a:bodyPr>
            <a:normAutofit fontScale="92500" lnSpcReduction="20000"/>
          </a:bodyPr>
          <a:lstStyle/>
          <a:p>
            <a:pPr>
              <a:buNone/>
            </a:pPr>
            <a:r>
              <a:rPr lang="en-US" dirty="0"/>
              <a:t>void main () </a:t>
            </a:r>
          </a:p>
          <a:p>
            <a:pPr>
              <a:buNone/>
            </a:pPr>
            <a:r>
              <a:rPr lang="en-US" dirty="0"/>
              <a:t> {</a:t>
            </a:r>
          </a:p>
          <a:p>
            <a:pPr>
              <a:buNone/>
            </a:pPr>
            <a:r>
              <a:rPr lang="en-US" dirty="0"/>
              <a:t> </a:t>
            </a:r>
            <a:r>
              <a:rPr lang="en-US" dirty="0" err="1"/>
              <a:t>clrscr</a:t>
            </a:r>
            <a:r>
              <a:rPr lang="en-US" dirty="0"/>
              <a:t>();</a:t>
            </a:r>
          </a:p>
          <a:p>
            <a:pPr>
              <a:buNone/>
            </a:pPr>
            <a:r>
              <a:rPr lang="en-US" dirty="0"/>
              <a:t> int  </a:t>
            </a:r>
            <a:r>
              <a:rPr lang="en-US" dirty="0" err="1"/>
              <a:t>a,b</a:t>
            </a:r>
            <a:r>
              <a:rPr lang="en-US" dirty="0"/>
              <a:t>,*p1,*p2,sum;</a:t>
            </a:r>
          </a:p>
          <a:p>
            <a:pPr>
              <a:buNone/>
            </a:pPr>
            <a:r>
              <a:rPr lang="en-US" dirty="0"/>
              <a:t> p1=&amp;a;</a:t>
            </a:r>
          </a:p>
          <a:p>
            <a:pPr>
              <a:buNone/>
            </a:pPr>
            <a:r>
              <a:rPr lang="en-US" dirty="0"/>
              <a:t> p2=&amp;b;</a:t>
            </a:r>
          </a:p>
          <a:p>
            <a:pPr>
              <a:buNone/>
            </a:pPr>
            <a:r>
              <a:rPr lang="en-US" dirty="0"/>
              <a:t> </a:t>
            </a:r>
            <a:r>
              <a:rPr lang="en-US" dirty="0" err="1"/>
              <a:t>cout</a:t>
            </a:r>
            <a:r>
              <a:rPr lang="en-US" dirty="0"/>
              <a:t>&lt;&lt;"enter a and b";</a:t>
            </a:r>
          </a:p>
          <a:p>
            <a:pPr>
              <a:buNone/>
            </a:pPr>
            <a:r>
              <a:rPr lang="en-US" dirty="0"/>
              <a:t> </a:t>
            </a:r>
            <a:r>
              <a:rPr lang="en-US" dirty="0" err="1"/>
              <a:t>cin</a:t>
            </a:r>
            <a:r>
              <a:rPr lang="en-US" dirty="0"/>
              <a:t>&gt;&gt;a&gt;&gt;b;</a:t>
            </a:r>
          </a:p>
          <a:p>
            <a:pPr>
              <a:buNone/>
            </a:pPr>
            <a:r>
              <a:rPr lang="en-US" dirty="0"/>
              <a:t> sum=*p1+*p2;</a:t>
            </a:r>
          </a:p>
          <a:p>
            <a:pPr>
              <a:buNone/>
            </a:pPr>
            <a:r>
              <a:rPr lang="en-US" dirty="0"/>
              <a:t> </a:t>
            </a:r>
            <a:r>
              <a:rPr lang="en-US" dirty="0" err="1"/>
              <a:t>cout</a:t>
            </a:r>
            <a:r>
              <a:rPr lang="en-US" dirty="0"/>
              <a:t>&lt;&lt;"sum "&lt;&lt;sum;</a:t>
            </a:r>
          </a:p>
          <a:p>
            <a:pPr>
              <a:buNone/>
            </a:pPr>
            <a:r>
              <a:rPr lang="en-US" dirty="0" err="1"/>
              <a:t>getch</a:t>
            </a:r>
            <a:r>
              <a:rPr lang="en-US" dirty="0"/>
              <a:t>(); </a:t>
            </a:r>
          </a:p>
          <a:p>
            <a:pPr>
              <a:buNone/>
            </a:pPr>
            <a:r>
              <a:rPr lang="en-US" dirty="0"/>
              <a:t>}</a:t>
            </a:r>
            <a:endParaRPr lang="en-IN" dirty="0"/>
          </a:p>
        </p:txBody>
      </p:sp>
      <p:sp>
        <p:nvSpPr>
          <p:cNvPr id="6" name="Slide Number Placeholder 5">
            <a:extLst>
              <a:ext uri="{FF2B5EF4-FFF2-40B4-BE49-F238E27FC236}">
                <a16:creationId xmlns:a16="http://schemas.microsoft.com/office/drawing/2014/main" xmlns="" id="{38717301-7B16-4958-A361-485E6A13B273}"/>
              </a:ext>
            </a:extLst>
          </p:cNvPr>
          <p:cNvSpPr>
            <a:spLocks noGrp="1"/>
          </p:cNvSpPr>
          <p:nvPr>
            <p:ph type="sldNum" sz="quarter" idx="12"/>
          </p:nvPr>
        </p:nvSpPr>
        <p:spPr/>
        <p:txBody>
          <a:bodyPr/>
          <a:lstStyle/>
          <a:p>
            <a:fld id="{91C56B5E-674D-46C0-9D75-C3C96832E557}" type="slidenum">
              <a:rPr lang="en-IN" smtClean="0"/>
              <a:pPr/>
              <a:t>8</a:t>
            </a:fld>
            <a:endParaRPr lang="en-IN"/>
          </a:p>
        </p:txBody>
      </p:sp>
      <p:pic>
        <p:nvPicPr>
          <p:cNvPr id="7" name="Picture 3">
            <a:extLst>
              <a:ext uri="{FF2B5EF4-FFF2-40B4-BE49-F238E27FC236}">
                <a16:creationId xmlns:a16="http://schemas.microsoft.com/office/drawing/2014/main" xmlns="" id="{7A1B4939-CF52-4FC9-983D-4B4B3BC13AD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46157"/>
            <a:ext cx="842954" cy="690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2917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483518-82A0-44F7-A959-8A221B5E3394}"/>
              </a:ext>
            </a:extLst>
          </p:cNvPr>
          <p:cNvSpPr>
            <a:spLocks noGrp="1"/>
          </p:cNvSpPr>
          <p:nvPr>
            <p:ph type="title"/>
          </p:nvPr>
        </p:nvSpPr>
        <p:spPr/>
        <p:txBody>
          <a:bodyPr/>
          <a:lstStyle/>
          <a:p>
            <a:r>
              <a:rPr lang="en-IN" dirty="0"/>
              <a:t>Sub two pointer variables</a:t>
            </a:r>
          </a:p>
        </p:txBody>
      </p:sp>
      <p:sp>
        <p:nvSpPr>
          <p:cNvPr id="3" name="Footer Placeholder 2">
            <a:extLst>
              <a:ext uri="{FF2B5EF4-FFF2-40B4-BE49-F238E27FC236}">
                <a16:creationId xmlns:a16="http://schemas.microsoft.com/office/drawing/2014/main" xmlns="" id="{2CA5D880-A903-412B-899A-B1B0F4C2FA1A}"/>
              </a:ext>
            </a:extLst>
          </p:cNvPr>
          <p:cNvSpPr>
            <a:spLocks noGrp="1"/>
          </p:cNvSpPr>
          <p:nvPr>
            <p:ph type="ftr" sz="quarter" idx="11"/>
          </p:nvPr>
        </p:nvSpPr>
        <p:spPr>
          <a:xfrm>
            <a:off x="914400" y="6172200"/>
            <a:ext cx="7690048" cy="457200"/>
          </a:xfrm>
        </p:spPr>
        <p:txBody>
          <a:bodyPr/>
          <a:lstStyle/>
          <a:p>
            <a:r>
              <a:rPr lang="en-US" dirty="0"/>
              <a:t>Er. Neha Chadha                                     nehachadha@acetamritsar.org                                     CSE 3rd Sem.  OOPS</a:t>
            </a:r>
            <a:endParaRPr lang="en-IN" dirty="0"/>
          </a:p>
        </p:txBody>
      </p:sp>
      <p:sp>
        <p:nvSpPr>
          <p:cNvPr id="5" name="Content Placeholder 4">
            <a:extLst>
              <a:ext uri="{FF2B5EF4-FFF2-40B4-BE49-F238E27FC236}">
                <a16:creationId xmlns:a16="http://schemas.microsoft.com/office/drawing/2014/main" xmlns="" id="{81761B60-8644-4FE4-AD23-4BEE06044649}"/>
              </a:ext>
            </a:extLst>
          </p:cNvPr>
          <p:cNvSpPr>
            <a:spLocks noGrp="1"/>
          </p:cNvSpPr>
          <p:nvPr>
            <p:ph sz="quarter" idx="1"/>
          </p:nvPr>
        </p:nvSpPr>
        <p:spPr/>
        <p:txBody>
          <a:bodyPr>
            <a:normAutofit fontScale="92500" lnSpcReduction="20000"/>
          </a:bodyPr>
          <a:lstStyle/>
          <a:p>
            <a:pPr>
              <a:buNone/>
            </a:pPr>
            <a:r>
              <a:rPr lang="en-US" dirty="0"/>
              <a:t>void main () </a:t>
            </a:r>
          </a:p>
          <a:p>
            <a:pPr>
              <a:buNone/>
            </a:pPr>
            <a:r>
              <a:rPr lang="en-US" dirty="0"/>
              <a:t> {</a:t>
            </a:r>
          </a:p>
          <a:p>
            <a:pPr>
              <a:buNone/>
            </a:pPr>
            <a:r>
              <a:rPr lang="en-US" dirty="0"/>
              <a:t> </a:t>
            </a:r>
            <a:r>
              <a:rPr lang="en-US" dirty="0" err="1"/>
              <a:t>clrscr</a:t>
            </a:r>
            <a:r>
              <a:rPr lang="en-US" dirty="0"/>
              <a:t>();</a:t>
            </a:r>
          </a:p>
          <a:p>
            <a:pPr>
              <a:buNone/>
            </a:pPr>
            <a:r>
              <a:rPr lang="en-US" dirty="0"/>
              <a:t> int  </a:t>
            </a:r>
            <a:r>
              <a:rPr lang="en-US" dirty="0" err="1"/>
              <a:t>a,b</a:t>
            </a:r>
            <a:r>
              <a:rPr lang="en-US" dirty="0"/>
              <a:t>,*p1,*p2,sub;</a:t>
            </a:r>
          </a:p>
          <a:p>
            <a:pPr>
              <a:buNone/>
            </a:pPr>
            <a:r>
              <a:rPr lang="en-US" dirty="0"/>
              <a:t> p1=&amp;a;</a:t>
            </a:r>
          </a:p>
          <a:p>
            <a:pPr>
              <a:buNone/>
            </a:pPr>
            <a:r>
              <a:rPr lang="en-US" dirty="0"/>
              <a:t> p2=&amp;b;</a:t>
            </a:r>
          </a:p>
          <a:p>
            <a:pPr>
              <a:buNone/>
            </a:pPr>
            <a:r>
              <a:rPr lang="en-US" dirty="0"/>
              <a:t> </a:t>
            </a:r>
            <a:r>
              <a:rPr lang="en-US" dirty="0" err="1"/>
              <a:t>cout</a:t>
            </a:r>
            <a:r>
              <a:rPr lang="en-US" dirty="0"/>
              <a:t>&lt;&lt;"enter a and b";</a:t>
            </a:r>
          </a:p>
          <a:p>
            <a:pPr>
              <a:buNone/>
            </a:pPr>
            <a:r>
              <a:rPr lang="en-US" dirty="0"/>
              <a:t> </a:t>
            </a:r>
            <a:r>
              <a:rPr lang="en-US" dirty="0" err="1"/>
              <a:t>cin</a:t>
            </a:r>
            <a:r>
              <a:rPr lang="en-US" dirty="0"/>
              <a:t>&gt;&gt;a&gt;&gt;b;</a:t>
            </a:r>
          </a:p>
          <a:p>
            <a:pPr>
              <a:buNone/>
            </a:pPr>
            <a:r>
              <a:rPr lang="en-US" dirty="0"/>
              <a:t> sub=*p1-*p2;</a:t>
            </a:r>
          </a:p>
          <a:p>
            <a:pPr>
              <a:buNone/>
            </a:pPr>
            <a:r>
              <a:rPr lang="en-US" dirty="0"/>
              <a:t> </a:t>
            </a:r>
            <a:r>
              <a:rPr lang="en-US" dirty="0" err="1"/>
              <a:t>cout</a:t>
            </a:r>
            <a:r>
              <a:rPr lang="en-US" dirty="0"/>
              <a:t>&lt;&lt;"sub "&lt;&lt;sub;</a:t>
            </a:r>
          </a:p>
          <a:p>
            <a:pPr>
              <a:buNone/>
            </a:pPr>
            <a:r>
              <a:rPr lang="en-US" dirty="0" err="1"/>
              <a:t>getch</a:t>
            </a:r>
            <a:r>
              <a:rPr lang="en-US" dirty="0"/>
              <a:t>(); </a:t>
            </a:r>
          </a:p>
          <a:p>
            <a:pPr>
              <a:buNone/>
            </a:pPr>
            <a:r>
              <a:rPr lang="en-US" dirty="0"/>
              <a:t>} </a:t>
            </a:r>
          </a:p>
          <a:p>
            <a:pPr marL="0" indent="0">
              <a:buNone/>
            </a:pPr>
            <a:endParaRPr lang="en-IN" dirty="0"/>
          </a:p>
        </p:txBody>
      </p:sp>
      <p:sp>
        <p:nvSpPr>
          <p:cNvPr id="6" name="Slide Number Placeholder 5">
            <a:extLst>
              <a:ext uri="{FF2B5EF4-FFF2-40B4-BE49-F238E27FC236}">
                <a16:creationId xmlns:a16="http://schemas.microsoft.com/office/drawing/2014/main" xmlns="" id="{1AA4F69F-DC1F-4246-9DE9-30F1779B577C}"/>
              </a:ext>
            </a:extLst>
          </p:cNvPr>
          <p:cNvSpPr>
            <a:spLocks noGrp="1"/>
          </p:cNvSpPr>
          <p:nvPr>
            <p:ph type="sldNum" sz="quarter" idx="12"/>
          </p:nvPr>
        </p:nvSpPr>
        <p:spPr/>
        <p:txBody>
          <a:bodyPr/>
          <a:lstStyle/>
          <a:p>
            <a:fld id="{91C56B5E-674D-46C0-9D75-C3C96832E557}" type="slidenum">
              <a:rPr lang="en-IN" smtClean="0"/>
              <a:pPr/>
              <a:t>9</a:t>
            </a:fld>
            <a:endParaRPr lang="en-IN"/>
          </a:p>
        </p:txBody>
      </p:sp>
      <p:pic>
        <p:nvPicPr>
          <p:cNvPr id="7" name="Picture 3">
            <a:extLst>
              <a:ext uri="{FF2B5EF4-FFF2-40B4-BE49-F238E27FC236}">
                <a16:creationId xmlns:a16="http://schemas.microsoft.com/office/drawing/2014/main" xmlns="" id="{E5B22088-F498-4FE1-8832-1FEA8335FCA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2662" y="146157"/>
            <a:ext cx="842954" cy="690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73305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TotalTime>
  <Words>1264</Words>
  <Application>Microsoft Office PowerPoint</Application>
  <PresentationFormat>On-screen Show (4:3)</PresentationFormat>
  <Paragraphs>267</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Equity</vt:lpstr>
      <vt:lpstr>Slide 1</vt:lpstr>
      <vt:lpstr>Bit Level Field Condition</vt:lpstr>
      <vt:lpstr>Bit Level Field</vt:lpstr>
      <vt:lpstr>Pointer</vt:lpstr>
      <vt:lpstr>Reference(&amp;) and  Dereference(*) Operator</vt:lpstr>
      <vt:lpstr>Pointer Example</vt:lpstr>
      <vt:lpstr> Arithmetic Pointer Operators</vt:lpstr>
      <vt:lpstr>Add two pointer variables</vt:lpstr>
      <vt:lpstr>Sub two pointer variables</vt:lpstr>
      <vt:lpstr>Increment /decrement pointer</vt:lpstr>
      <vt:lpstr>Allocating Memory</vt:lpstr>
      <vt:lpstr>DMA Program Example</vt:lpstr>
      <vt:lpstr> Array DMA Program Example</vt:lpstr>
      <vt:lpstr>Calculate sum of array pointer(DMA)</vt:lpstr>
      <vt:lpstr>Void Pointer</vt:lpstr>
      <vt:lpstr>Void Pointer Program Example</vt:lpstr>
      <vt:lpstr>Pointer Related Problem</vt:lpstr>
      <vt:lpstr> Dangling Pointer</vt:lpstr>
      <vt:lpstr> Dangling Pointer Example</vt:lpstr>
      <vt:lpstr> Wild Pointer</vt:lpstr>
      <vt:lpstr> Wild Pointer Example</vt:lpstr>
      <vt:lpstr> NULL Pointer</vt:lpstr>
      <vt:lpstr> NULL Pointer Example</vt:lpstr>
      <vt:lpstr>Memory Leak</vt:lpstr>
      <vt:lpstr> Allocation Failure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 CSE</dc:creator>
  <cp:lastModifiedBy>ASUS</cp:lastModifiedBy>
  <cp:revision>237</cp:revision>
  <dcterms:created xsi:type="dcterms:W3CDTF">2021-07-16T04:55:10Z</dcterms:created>
  <dcterms:modified xsi:type="dcterms:W3CDTF">2021-09-20T04:18:24Z</dcterms:modified>
</cp:coreProperties>
</file>