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5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7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A9F59-7600-4D59-A3B0-0E3486B2B55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93995-0320-4AD0-9BE9-83CD0CC96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10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36B5-E15D-4B82-8961-6225E4FC6911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F2666A0-0DC6-4792-9C09-C6FCDDD7D1E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7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5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1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3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4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1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83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5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47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8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9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6DD1-E02C-4BE4-BC86-1573CB8D0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8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824" y="1844824"/>
            <a:ext cx="698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SUBJECT: OOPS (ACCS-16302)</a:t>
            </a:r>
          </a:p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UNIT-IV</a:t>
            </a:r>
            <a:endParaRPr lang="en-IN" sz="2800" dirty="0">
              <a:solidFill>
                <a:srgbClr val="FF0000"/>
              </a:solidFill>
            </a:endParaRPr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Er.  Neha Chadha</a:t>
            </a:r>
          </a:p>
          <a:p>
            <a:pPr algn="ctr"/>
            <a:r>
              <a:rPr lang="en-IN" sz="2800" dirty="0"/>
              <a:t>Assistant Professor </a:t>
            </a:r>
          </a:p>
          <a:p>
            <a:pPr algn="ctr"/>
            <a:r>
              <a:rPr lang="en-IN" sz="2800" dirty="0"/>
              <a:t>Department of Computer Science and Engineering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6172200"/>
            <a:ext cx="7762056" cy="457200"/>
          </a:xfrm>
        </p:spPr>
        <p:txBody>
          <a:bodyPr/>
          <a:lstStyle/>
          <a:p>
            <a:pPr algn="ctr"/>
            <a:r>
              <a:rPr lang="en-IN">
                <a:latin typeface="Times New Roman" pitchFamily="18" charset="0"/>
                <a:cs typeface="Times New Roman" pitchFamily="18" charset="0"/>
              </a:rPr>
              <a:t>Er. Neha Chadha                                     nehachadha@acetamritsar.org                                     CSE 3rd Sem.  OOPS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95600" y="76200"/>
            <a:ext cx="7772400" cy="1176337"/>
          </a:xfrm>
          <a:prstGeom prst="rect">
            <a:avLst/>
          </a:prstGeom>
        </p:spPr>
        <p:txBody>
          <a:bodyPr vert="horz" bIns="91440" anchor="ctr" anchorCtr="0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20040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Amritsar College of Engineering &amp; Technology, Amritsar,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Punjab, INDIA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NAAC - A grade, NBA accredited courses(2009-12, 2016-18), UGC Autonomous College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47" y="264150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DE02AB-1B4D-4BFA-AF8E-04961758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5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All i/o streams objects have, at least, one internal stream pointer:</a:t>
            </a:r>
            <a:br>
              <a:rPr lang="en-IN" dirty="0"/>
            </a:br>
            <a:r>
              <a:rPr lang="en-IN" dirty="0" err="1"/>
              <a:t>ifstream</a:t>
            </a:r>
            <a:r>
              <a:rPr lang="en-IN" dirty="0"/>
              <a:t>, like </a:t>
            </a:r>
            <a:r>
              <a:rPr lang="en-IN" dirty="0" err="1"/>
              <a:t>istream</a:t>
            </a:r>
            <a:r>
              <a:rPr lang="en-IN" dirty="0"/>
              <a:t>, has a pointer known as the get pointer that points to the element to be read in the next input operation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 err="1"/>
              <a:t>ofstream</a:t>
            </a:r>
            <a:r>
              <a:rPr lang="en-IN" dirty="0"/>
              <a:t>, like </a:t>
            </a:r>
            <a:r>
              <a:rPr lang="en-IN" dirty="0" err="1"/>
              <a:t>ostream</a:t>
            </a:r>
            <a:r>
              <a:rPr lang="en-IN" dirty="0"/>
              <a:t>, has a pointer known as the put pointer that points to the location where the next element has to be written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Finally, </a:t>
            </a:r>
            <a:r>
              <a:rPr lang="en-IN" dirty="0" err="1"/>
              <a:t>fstream</a:t>
            </a:r>
            <a:r>
              <a:rPr lang="en-IN" dirty="0"/>
              <a:t>, inherits both, the get and the put pointers, from </a:t>
            </a:r>
            <a:r>
              <a:rPr lang="en-IN" dirty="0" err="1"/>
              <a:t>iostream</a:t>
            </a:r>
            <a:r>
              <a:rPr lang="en-IN" dirty="0"/>
              <a:t> (which is itself derived from both </a:t>
            </a:r>
            <a:r>
              <a:rPr lang="en-IN" dirty="0" err="1"/>
              <a:t>istream</a:t>
            </a:r>
            <a:r>
              <a:rPr lang="en-IN" dirty="0"/>
              <a:t> and </a:t>
            </a:r>
            <a:r>
              <a:rPr lang="en-IN" dirty="0" err="1"/>
              <a:t>ostream</a:t>
            </a:r>
            <a:r>
              <a:rPr lang="en-IN" dirty="0"/>
              <a:t>).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30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Internal </a:t>
            </a:r>
            <a:r>
              <a:rPr lang="en-IN" dirty="0"/>
              <a:t>stream pointers that point to the reading or writing locations within a stream can be manipulated using the following member functions: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239194"/>
              </p:ext>
            </p:extLst>
          </p:nvPr>
        </p:nvGraphicFramePr>
        <p:xfrm>
          <a:off x="838200" y="3117670"/>
          <a:ext cx="10515600" cy="2533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5297">
                  <a:extLst>
                    <a:ext uri="{9D8B030D-6E8A-4147-A177-3AD203B41FA5}">
                      <a16:colId xmlns:a16="http://schemas.microsoft.com/office/drawing/2014/main" val="2401266771"/>
                    </a:ext>
                  </a:extLst>
                </a:gridCol>
                <a:gridCol w="8410303">
                  <a:extLst>
                    <a:ext uri="{9D8B030D-6E8A-4147-A177-3AD203B41FA5}">
                      <a16:colId xmlns:a16="http://schemas.microsoft.com/office/drawing/2014/main" val="2256181264"/>
                    </a:ext>
                  </a:extLst>
                </a:gridCol>
              </a:tblGrid>
              <a:tr h="633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 err="1">
                          <a:effectLst/>
                        </a:rPr>
                        <a:t>seekg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moves get pointer(input) to a specified location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777458429"/>
                  </a:ext>
                </a:extLst>
              </a:tr>
              <a:tr h="633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 err="1">
                          <a:effectLst/>
                        </a:rPr>
                        <a:t>seekp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moves put pointer (output) to a specified location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395075819"/>
                  </a:ext>
                </a:extLst>
              </a:tr>
              <a:tr h="633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 err="1">
                          <a:effectLst/>
                        </a:rPr>
                        <a:t>tellg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gives the current position of the get pointer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310975254"/>
                  </a:ext>
                </a:extLst>
              </a:tr>
              <a:tr h="633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 err="1">
                          <a:effectLst/>
                        </a:rPr>
                        <a:t>tellp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gives the current position of the put pointer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54235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8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</a:t>
            </a:r>
            <a:r>
              <a:rPr lang="en-IN" dirty="0" smtClean="0"/>
              <a:t>ther prototype for these functions is: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seekg</a:t>
            </a:r>
            <a:r>
              <a:rPr lang="en-IN" dirty="0" smtClean="0"/>
              <a:t>(offset</a:t>
            </a:r>
            <a:r>
              <a:rPr lang="en-IN" dirty="0"/>
              <a:t>, </a:t>
            </a:r>
            <a:r>
              <a:rPr lang="en-IN" dirty="0" err="1"/>
              <a:t>refposition</a:t>
            </a:r>
            <a:r>
              <a:rPr lang="en-IN" dirty="0"/>
              <a:t> );</a:t>
            </a:r>
            <a:br>
              <a:rPr lang="en-IN" dirty="0"/>
            </a:br>
            <a:r>
              <a:rPr lang="en-IN" dirty="0" err="1"/>
              <a:t>seekp</a:t>
            </a:r>
            <a:r>
              <a:rPr lang="en-IN" dirty="0"/>
              <a:t>(offset, </a:t>
            </a:r>
            <a:r>
              <a:rPr lang="en-IN" dirty="0" err="1"/>
              <a:t>refposition</a:t>
            </a:r>
            <a:r>
              <a:rPr lang="en-IN" dirty="0"/>
              <a:t> );</a:t>
            </a:r>
          </a:p>
          <a:p>
            <a:pPr algn="just"/>
            <a:r>
              <a:rPr lang="en-IN" dirty="0"/>
              <a:t>The parameter offset represents the number of bytes the file pointer is to be moved from the location specified by the parameter </a:t>
            </a:r>
            <a:r>
              <a:rPr lang="en-IN" dirty="0" err="1"/>
              <a:t>refposition</a:t>
            </a:r>
            <a:r>
              <a:rPr lang="en-IN" dirty="0"/>
              <a:t>. The </a:t>
            </a:r>
            <a:r>
              <a:rPr lang="en-IN" dirty="0" err="1"/>
              <a:t>refposition</a:t>
            </a:r>
            <a:r>
              <a:rPr lang="en-IN" dirty="0"/>
              <a:t> takes one of the following three constants defined in the </a:t>
            </a:r>
            <a:r>
              <a:rPr lang="en-IN" dirty="0" err="1"/>
              <a:t>ios</a:t>
            </a:r>
            <a:r>
              <a:rPr lang="en-IN" dirty="0"/>
              <a:t> class.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 err="1"/>
              <a:t>ios</a:t>
            </a:r>
            <a:r>
              <a:rPr lang="en-IN" b="1" dirty="0"/>
              <a:t>::beg</a:t>
            </a:r>
            <a:r>
              <a:rPr lang="en-IN" dirty="0"/>
              <a:t>   start of the </a:t>
            </a:r>
            <a:r>
              <a:rPr lang="en-IN" dirty="0" smtClean="0"/>
              <a:t>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 err="1" smtClean="0"/>
              <a:t>ios</a:t>
            </a:r>
            <a:r>
              <a:rPr lang="en-IN" b="1" dirty="0"/>
              <a:t>::cur</a:t>
            </a:r>
            <a:r>
              <a:rPr lang="en-IN" dirty="0"/>
              <a:t>  current position of the </a:t>
            </a:r>
            <a:r>
              <a:rPr lang="en-IN" dirty="0" smtClean="0"/>
              <a:t>pointer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 err="1" smtClean="0"/>
              <a:t>ios</a:t>
            </a:r>
            <a:r>
              <a:rPr lang="en-IN" b="1" dirty="0"/>
              <a:t>::end</a:t>
            </a:r>
            <a:r>
              <a:rPr lang="en-IN" dirty="0"/>
              <a:t>  </a:t>
            </a:r>
            <a:r>
              <a:rPr lang="en-IN" dirty="0" err="1"/>
              <a:t>end</a:t>
            </a:r>
            <a:r>
              <a:rPr lang="en-IN" dirty="0"/>
              <a:t> of the file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72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 On Text File In C++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File </a:t>
            </a:r>
            <a:r>
              <a:rPr lang="en-IN" dirty="0"/>
              <a:t>I/O is a five-step process:</a:t>
            </a:r>
            <a:br>
              <a:rPr lang="en-IN" dirty="0"/>
            </a:br>
            <a:r>
              <a:rPr lang="en-IN" dirty="0"/>
              <a:t>1. Include the header file </a:t>
            </a:r>
            <a:r>
              <a:rPr lang="en-IN" dirty="0" err="1"/>
              <a:t>fstream</a:t>
            </a:r>
            <a:r>
              <a:rPr lang="en-IN" dirty="0"/>
              <a:t> in the program.</a:t>
            </a:r>
            <a:br>
              <a:rPr lang="en-IN" dirty="0"/>
            </a:br>
            <a:r>
              <a:rPr lang="en-IN" dirty="0"/>
              <a:t>2. Declare file stream object.</a:t>
            </a:r>
            <a:br>
              <a:rPr lang="en-IN" dirty="0"/>
            </a:br>
            <a:r>
              <a:rPr lang="en-IN" dirty="0"/>
              <a:t>3. Open the file with the file stream object.</a:t>
            </a:r>
            <a:br>
              <a:rPr lang="en-IN" dirty="0"/>
            </a:br>
            <a:r>
              <a:rPr lang="en-IN" dirty="0"/>
              <a:t>4. Use the file stream object with &gt;&gt;, &lt;&lt;, or other input/output functions.</a:t>
            </a:r>
            <a:br>
              <a:rPr lang="en-IN" dirty="0"/>
            </a:br>
            <a:r>
              <a:rPr lang="en-IN" dirty="0"/>
              <a:t>5. Close the files.</a:t>
            </a:r>
          </a:p>
        </p:txBody>
      </p:sp>
    </p:spTree>
    <p:extLst>
      <p:ext uri="{BB962C8B-B14F-4D97-AF65-F5344CB8AC3E}">
        <p14:creationId xmlns:p14="http://schemas.microsoft.com/office/powerpoint/2010/main" val="5808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//</a:t>
            </a:r>
            <a:r>
              <a:rPr lang="en-IN" dirty="0" err="1" smtClean="0"/>
              <a:t>ofstream</a:t>
            </a:r>
            <a:r>
              <a:rPr lang="en-IN" dirty="0" smtClean="0"/>
              <a:t>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#include&lt;</a:t>
            </a:r>
            <a:r>
              <a:rPr lang="en-IN" dirty="0" err="1" smtClean="0">
                <a:solidFill>
                  <a:srgbClr val="FF0000"/>
                </a:solidFill>
              </a:rPr>
              <a:t>fstream.h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clrscr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ofstream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fout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fout.open</a:t>
            </a:r>
            <a:r>
              <a:rPr lang="en-IN" dirty="0" smtClean="0">
                <a:solidFill>
                  <a:srgbClr val="FF0000"/>
                </a:solidFill>
              </a:rPr>
              <a:t>("new.txt");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fout</a:t>
            </a:r>
            <a:r>
              <a:rPr lang="en-IN" dirty="0" smtClean="0">
                <a:solidFill>
                  <a:srgbClr val="FF0000"/>
                </a:solidFill>
              </a:rPr>
              <a:t>&lt;&lt;"Hi this is me";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6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IN" dirty="0" smtClean="0"/>
              <a:t>//</a:t>
            </a:r>
            <a:r>
              <a:rPr lang="en-IN" dirty="0" err="1" smtClean="0"/>
              <a:t>ifstream</a:t>
            </a:r>
            <a:r>
              <a:rPr lang="en-IN" dirty="0" smtClean="0"/>
              <a:t>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10"/>
            <a:ext cx="10515600" cy="5630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#include&lt;</a:t>
            </a:r>
            <a:r>
              <a:rPr lang="en-IN" dirty="0" err="1" smtClean="0">
                <a:solidFill>
                  <a:srgbClr val="FF0000"/>
                </a:solidFill>
              </a:rPr>
              <a:t>fstream.h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ifstream</a:t>
            </a:r>
            <a:r>
              <a:rPr lang="en-IN" dirty="0" smtClean="0"/>
              <a:t> fin;</a:t>
            </a:r>
          </a:p>
          <a:p>
            <a:pPr marL="0" indent="0">
              <a:buNone/>
            </a:pPr>
            <a:r>
              <a:rPr lang="en-IN" dirty="0" err="1" smtClean="0"/>
              <a:t>fin.open</a:t>
            </a:r>
            <a:r>
              <a:rPr lang="en-IN" dirty="0" smtClean="0"/>
              <a:t>("new.txt");</a:t>
            </a:r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 err="1" smtClean="0"/>
              <a:t>ch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dirty="0" err="1" smtClean="0">
                <a:solidFill>
                  <a:srgbClr val="FF0000"/>
                </a:solidFill>
              </a:rPr>
              <a:t>fin.get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while(!</a:t>
            </a:r>
            <a:r>
              <a:rPr lang="en-IN" dirty="0" err="1" smtClean="0">
                <a:solidFill>
                  <a:srgbClr val="FF0000"/>
                </a:solidFill>
              </a:rPr>
              <a:t>fin.eof</a:t>
            </a:r>
            <a:r>
              <a:rPr lang="en-IN" dirty="0" smtClean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cout</a:t>
            </a:r>
            <a:r>
              <a:rPr lang="en-IN" dirty="0" smtClean="0">
                <a:solidFill>
                  <a:srgbClr val="FF0000"/>
                </a:solidFill>
              </a:rPr>
              <a:t>&lt;&lt;</a:t>
            </a: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dirty="0" err="1" smtClean="0">
                <a:solidFill>
                  <a:srgbClr val="FF0000"/>
                </a:solidFill>
              </a:rPr>
              <a:t>fin.get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03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54" y="1825625"/>
            <a:ext cx="4329521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382"/>
            <a:ext cx="5181600" cy="657061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//Write into a file</a:t>
            </a:r>
          </a:p>
          <a:p>
            <a:r>
              <a:rPr lang="en-IN" dirty="0"/>
              <a:t>#include&lt;</a:t>
            </a:r>
            <a:r>
              <a:rPr lang="en-IN" dirty="0" err="1"/>
              <a:t>iostream.h</a:t>
            </a:r>
            <a:r>
              <a:rPr lang="en-IN" dirty="0"/>
              <a:t>&gt;</a:t>
            </a:r>
          </a:p>
          <a:p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r>
              <a:rPr lang="en-IN" dirty="0"/>
              <a:t>#include&lt;</a:t>
            </a:r>
            <a:r>
              <a:rPr lang="en-IN" dirty="0" err="1"/>
              <a:t>fstream.h</a:t>
            </a:r>
            <a:r>
              <a:rPr lang="en-IN" dirty="0"/>
              <a:t>&gt;</a:t>
            </a:r>
          </a:p>
          <a:p>
            <a:r>
              <a:rPr lang="en-IN" dirty="0"/>
              <a:t>void main()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clrscr</a:t>
            </a:r>
            <a:r>
              <a:rPr lang="en-IN" dirty="0"/>
              <a:t>();</a:t>
            </a:r>
          </a:p>
          <a:p>
            <a:r>
              <a:rPr lang="en-IN" dirty="0" err="1"/>
              <a:t>ofstream</a:t>
            </a:r>
            <a:r>
              <a:rPr lang="en-IN" dirty="0"/>
              <a:t> out;</a:t>
            </a:r>
          </a:p>
          <a:p>
            <a:r>
              <a:rPr lang="en-IN" dirty="0" err="1"/>
              <a:t>out.open</a:t>
            </a:r>
            <a:r>
              <a:rPr lang="en-IN" dirty="0"/>
              <a:t>("cse.txt");</a:t>
            </a:r>
          </a:p>
          <a:p>
            <a:r>
              <a:rPr lang="en-IN" dirty="0"/>
              <a:t>out&lt;&lt;"Hello";</a:t>
            </a:r>
          </a:p>
          <a:p>
            <a:r>
              <a:rPr lang="en-IN" dirty="0" err="1"/>
              <a:t>out.close</a:t>
            </a:r>
            <a:r>
              <a:rPr lang="en-IN" dirty="0" smtClean="0"/>
              <a:t>();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87382"/>
            <a:ext cx="5181600" cy="5889581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// Read from file</a:t>
            </a:r>
          </a:p>
          <a:p>
            <a:r>
              <a:rPr lang="en-IN" dirty="0" err="1">
                <a:solidFill>
                  <a:srgbClr val="FF0000"/>
                </a:solidFill>
              </a:rPr>
              <a:t>ifstream</a:t>
            </a:r>
            <a:r>
              <a:rPr lang="en-IN" dirty="0">
                <a:solidFill>
                  <a:srgbClr val="FF0000"/>
                </a:solidFill>
              </a:rPr>
              <a:t> in;</a:t>
            </a:r>
          </a:p>
          <a:p>
            <a:r>
              <a:rPr lang="en-IN" dirty="0" err="1">
                <a:solidFill>
                  <a:srgbClr val="FF0000"/>
                </a:solidFill>
              </a:rPr>
              <a:t>in.open</a:t>
            </a:r>
            <a:r>
              <a:rPr lang="en-IN" dirty="0">
                <a:solidFill>
                  <a:srgbClr val="FF0000"/>
                </a:solidFill>
              </a:rPr>
              <a:t>("cse.txt");</a:t>
            </a:r>
          </a:p>
          <a:p>
            <a:r>
              <a:rPr lang="en-IN" dirty="0">
                <a:solidFill>
                  <a:srgbClr val="FF0000"/>
                </a:solidFill>
              </a:rPr>
              <a:t>char </a:t>
            </a:r>
            <a:r>
              <a:rPr lang="en-IN" dirty="0" err="1">
                <a:solidFill>
                  <a:srgbClr val="FF0000"/>
                </a:solidFill>
              </a:rPr>
              <a:t>ch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in&gt;&gt;</a:t>
            </a:r>
            <a:r>
              <a:rPr lang="en-IN" dirty="0" err="1">
                <a:solidFill>
                  <a:srgbClr val="FF0000"/>
                </a:solidFill>
              </a:rPr>
              <a:t>ch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//</a:t>
            </a:r>
            <a:r>
              <a:rPr lang="en-IN" dirty="0" err="1">
                <a:solidFill>
                  <a:srgbClr val="FF0000"/>
                </a:solidFill>
              </a:rPr>
              <a:t>cout</a:t>
            </a:r>
            <a:r>
              <a:rPr lang="en-IN" dirty="0">
                <a:solidFill>
                  <a:srgbClr val="FF0000"/>
                </a:solidFill>
              </a:rPr>
              <a:t>&lt;&lt;</a:t>
            </a:r>
            <a:r>
              <a:rPr lang="en-IN" dirty="0" err="1">
                <a:solidFill>
                  <a:srgbClr val="FF0000"/>
                </a:solidFill>
              </a:rPr>
              <a:t>ch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while(!</a:t>
            </a:r>
            <a:r>
              <a:rPr lang="en-IN" dirty="0" err="1">
                <a:solidFill>
                  <a:srgbClr val="FF0000"/>
                </a:solidFill>
              </a:rPr>
              <a:t>in.eof</a:t>
            </a:r>
            <a:r>
              <a:rPr lang="en-IN" dirty="0">
                <a:solidFill>
                  <a:srgbClr val="FF0000"/>
                </a:solidFill>
              </a:rPr>
              <a:t>())</a:t>
            </a:r>
          </a:p>
          <a:p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r>
              <a:rPr lang="en-IN" dirty="0" err="1">
                <a:solidFill>
                  <a:srgbClr val="FF0000"/>
                </a:solidFill>
              </a:rPr>
              <a:t>cout</a:t>
            </a:r>
            <a:r>
              <a:rPr lang="en-IN" dirty="0">
                <a:solidFill>
                  <a:srgbClr val="FF0000"/>
                </a:solidFill>
              </a:rPr>
              <a:t>&lt;&lt;</a:t>
            </a:r>
            <a:r>
              <a:rPr lang="en-IN" dirty="0" err="1">
                <a:solidFill>
                  <a:srgbClr val="FF0000"/>
                </a:solidFill>
              </a:rPr>
              <a:t>ch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in&gt;&gt;</a:t>
            </a:r>
            <a:r>
              <a:rPr lang="en-IN" dirty="0" err="1">
                <a:solidFill>
                  <a:srgbClr val="FF0000"/>
                </a:solidFill>
              </a:rPr>
              <a:t>ch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r>
              <a:rPr lang="en-IN" dirty="0" err="1">
                <a:solidFill>
                  <a:srgbClr val="FF0000"/>
                </a:solidFill>
              </a:rPr>
              <a:t>in.close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r>
              <a:rPr lang="en-IN" dirty="0" err="1">
                <a:solidFill>
                  <a:srgbClr val="FF0000"/>
                </a:solidFill>
              </a:rPr>
              <a:t>getch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95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lang="en-IN" dirty="0" smtClean="0"/>
              <a:t>//</a:t>
            </a:r>
            <a:r>
              <a:rPr lang="en-IN" dirty="0" err="1" smtClean="0"/>
              <a:t>ifstream</a:t>
            </a:r>
            <a:r>
              <a:rPr lang="en-IN" dirty="0" smtClean="0"/>
              <a:t> </a:t>
            </a:r>
            <a:r>
              <a:rPr lang="en-IN" dirty="0" err="1" smtClean="0"/>
              <a:t>tellg</a:t>
            </a:r>
            <a:r>
              <a:rPr lang="en-IN" dirty="0" smtClean="0"/>
              <a:t> </a:t>
            </a:r>
            <a:r>
              <a:rPr lang="en-IN" dirty="0" err="1" smtClean="0"/>
              <a:t>seekg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949"/>
            <a:ext cx="10515600" cy="56083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#include&lt;</a:t>
            </a:r>
            <a:r>
              <a:rPr lang="en-IN" dirty="0" err="1" smtClean="0">
                <a:solidFill>
                  <a:srgbClr val="FF0000"/>
                </a:solidFill>
              </a:rPr>
              <a:t>fstream.h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clrscr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ifstream</a:t>
            </a:r>
            <a:r>
              <a:rPr lang="en-IN" dirty="0" smtClean="0"/>
              <a:t> fin;</a:t>
            </a:r>
          </a:p>
          <a:p>
            <a:pPr marL="0" indent="0">
              <a:buNone/>
            </a:pPr>
            <a:r>
              <a:rPr lang="en-IN" dirty="0" err="1" smtClean="0"/>
              <a:t>fin.open</a:t>
            </a:r>
            <a:r>
              <a:rPr lang="en-IN" dirty="0" smtClean="0"/>
              <a:t>("new.txt");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cout</a:t>
            </a:r>
            <a:r>
              <a:rPr lang="en-IN" dirty="0" smtClean="0">
                <a:solidFill>
                  <a:srgbClr val="FF0000"/>
                </a:solidFill>
              </a:rPr>
              <a:t>&lt;&lt;</a:t>
            </a:r>
            <a:r>
              <a:rPr lang="en-IN" dirty="0" err="1" smtClean="0">
                <a:solidFill>
                  <a:srgbClr val="FF0000"/>
                </a:solidFill>
              </a:rPr>
              <a:t>fin.tellg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char </a:t>
            </a: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fin.seekg</a:t>
            </a:r>
            <a:r>
              <a:rPr lang="en-IN" dirty="0" smtClean="0">
                <a:solidFill>
                  <a:srgbClr val="FF0000"/>
                </a:solidFill>
              </a:rPr>
              <a:t>(3);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dirty="0" err="1" smtClean="0">
                <a:solidFill>
                  <a:srgbClr val="FF0000"/>
                </a:solidFill>
              </a:rPr>
              <a:t>fin.get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cout</a:t>
            </a:r>
            <a:r>
              <a:rPr lang="en-IN" dirty="0" smtClean="0">
                <a:solidFill>
                  <a:srgbClr val="FF0000"/>
                </a:solidFill>
              </a:rPr>
              <a:t>&lt;&lt;</a:t>
            </a:r>
            <a:r>
              <a:rPr lang="en-IN" dirty="0" err="1" smtClean="0">
                <a:solidFill>
                  <a:srgbClr val="FF0000"/>
                </a:solidFill>
              </a:rPr>
              <a:t>fin.tellg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while(!</a:t>
            </a:r>
            <a:r>
              <a:rPr lang="en-IN" dirty="0" err="1" smtClean="0">
                <a:solidFill>
                  <a:srgbClr val="FF0000"/>
                </a:solidFill>
              </a:rPr>
              <a:t>fin.eof</a:t>
            </a:r>
            <a:r>
              <a:rPr lang="en-IN" dirty="0" smtClean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cout</a:t>
            </a:r>
            <a:r>
              <a:rPr lang="en-IN" dirty="0" smtClean="0">
                <a:solidFill>
                  <a:srgbClr val="FF0000"/>
                </a:solidFill>
              </a:rPr>
              <a:t>&lt;&lt;</a:t>
            </a: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dirty="0" err="1" smtClean="0">
                <a:solidFill>
                  <a:srgbClr val="FF0000"/>
                </a:solidFill>
              </a:rPr>
              <a:t>fin.get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27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824037"/>
            <a:ext cx="6105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5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b="1" dirty="0" smtClean="0"/>
              <a:t>File</a:t>
            </a:r>
            <a:r>
              <a:rPr lang="en-IN" b="1" dirty="0"/>
              <a:t>. </a:t>
            </a:r>
            <a:r>
              <a:rPr lang="en-IN" dirty="0"/>
              <a:t>The information / data stored under a specific name on a storage device, is called a file</a:t>
            </a:r>
            <a:r>
              <a:rPr lang="en-IN" dirty="0" smtClean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dirty="0"/>
          </a:p>
          <a:p>
            <a:pPr algn="just">
              <a:lnSpc>
                <a:spcPct val="100000"/>
              </a:lnSpc>
            </a:pPr>
            <a:r>
              <a:rPr lang="en-IN" b="1" dirty="0"/>
              <a:t>Stream.</a:t>
            </a:r>
            <a:r>
              <a:rPr lang="en-IN" dirty="0"/>
              <a:t> It refers to a sequence of </a:t>
            </a:r>
            <a:r>
              <a:rPr lang="en-IN" dirty="0" smtClean="0"/>
              <a:t>bytes.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dirty="0" smtClean="0"/>
          </a:p>
          <a:p>
            <a:pPr algn="just">
              <a:lnSpc>
                <a:spcPct val="100000"/>
              </a:lnSpc>
            </a:pPr>
            <a:r>
              <a:rPr lang="en-IN" b="1" dirty="0" smtClean="0"/>
              <a:t>Text </a:t>
            </a:r>
            <a:r>
              <a:rPr lang="en-IN" b="1" dirty="0"/>
              <a:t>file.</a:t>
            </a:r>
            <a:r>
              <a:rPr lang="en-IN" dirty="0"/>
              <a:t> It is a file that stores information in ASCII characters. In text files, each line of text is terminated with a special character known as EOL (End of Line) character or delimiter character. When this EOL character is read or written, certain internal translations take place</a:t>
            </a:r>
            <a:r>
              <a:rPr lang="en-IN" dirty="0" smtClean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dirty="0"/>
          </a:p>
          <a:p>
            <a:pPr algn="just">
              <a:lnSpc>
                <a:spcPct val="100000"/>
              </a:lnSpc>
            </a:pPr>
            <a:r>
              <a:rPr lang="en-IN" b="1" dirty="0"/>
              <a:t>Binary file.</a:t>
            </a:r>
            <a:r>
              <a:rPr lang="en-IN" dirty="0"/>
              <a:t> It is a file that contains information in the same format as it is held in memory. In binary files, no delimiters are used for a line and no translations occur here.</a:t>
            </a:r>
          </a:p>
        </p:txBody>
      </p:sp>
    </p:spTree>
    <p:extLst>
      <p:ext uri="{BB962C8B-B14F-4D97-AF65-F5344CB8AC3E}">
        <p14:creationId xmlns:p14="http://schemas.microsoft.com/office/powerpoint/2010/main" val="87548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IN" dirty="0" smtClean="0"/>
              <a:t>//</a:t>
            </a:r>
            <a:r>
              <a:rPr lang="en-IN" dirty="0" err="1" smtClean="0"/>
              <a:t>ofstream</a:t>
            </a:r>
            <a:r>
              <a:rPr lang="en-IN" dirty="0" smtClean="0"/>
              <a:t> </a:t>
            </a:r>
            <a:r>
              <a:rPr lang="en-IN" dirty="0" err="1" smtClean="0"/>
              <a:t>tellp</a:t>
            </a:r>
            <a:r>
              <a:rPr lang="en-IN" dirty="0" smtClean="0"/>
              <a:t> </a:t>
            </a:r>
            <a:r>
              <a:rPr lang="en-IN" dirty="0" err="1" smtClean="0"/>
              <a:t>seekp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611"/>
            <a:ext cx="10515600" cy="55647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fstream.h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string.h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clrscr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ofstream</a:t>
            </a:r>
            <a:r>
              <a:rPr lang="en-IN" dirty="0" smtClean="0"/>
              <a:t> </a:t>
            </a:r>
            <a:r>
              <a:rPr lang="en-IN" dirty="0" err="1" smtClean="0"/>
              <a:t>fout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fout.open</a:t>
            </a:r>
            <a:r>
              <a:rPr lang="en-IN" dirty="0" smtClean="0"/>
              <a:t>("new.txt",</a:t>
            </a:r>
            <a:r>
              <a:rPr lang="en-IN" dirty="0" err="1" smtClean="0"/>
              <a:t>ios</a:t>
            </a:r>
            <a:r>
              <a:rPr lang="en-IN" dirty="0" smtClean="0"/>
              <a:t>::</a:t>
            </a:r>
            <a:r>
              <a:rPr lang="en-IN" dirty="0" err="1" smtClean="0"/>
              <a:t>out|ios</a:t>
            </a:r>
            <a:r>
              <a:rPr lang="en-IN" dirty="0" smtClean="0"/>
              <a:t>::app);</a:t>
            </a:r>
          </a:p>
          <a:p>
            <a:pPr marL="0" indent="0">
              <a:buNone/>
            </a:pPr>
            <a:r>
              <a:rPr lang="en-IN" dirty="0" err="1" smtClean="0"/>
              <a:t>fout</a:t>
            </a:r>
            <a:r>
              <a:rPr lang="en-IN" dirty="0" smtClean="0"/>
              <a:t>&lt;&lt;"Hi";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fout.tellp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fout.seekp</a:t>
            </a:r>
            <a:r>
              <a:rPr lang="en-IN" dirty="0" smtClean="0"/>
              <a:t>(0);</a:t>
            </a:r>
          </a:p>
          <a:p>
            <a:pPr marL="0" indent="0">
              <a:buNone/>
            </a:pPr>
            <a:r>
              <a:rPr lang="en-IN" dirty="0" err="1" smtClean="0"/>
              <a:t>fout</a:t>
            </a:r>
            <a:r>
              <a:rPr lang="en-IN" dirty="0" smtClean="0"/>
              <a:t>&lt;&lt;"yes";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fout.tellp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09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6091"/>
            <a:ext cx="5181600" cy="58808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stu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rollno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char name[20];</a:t>
            </a:r>
          </a:p>
          <a:p>
            <a:pPr marL="0" indent="0">
              <a:buNone/>
            </a:pPr>
            <a:r>
              <a:rPr lang="en-IN" dirty="0" smtClean="0"/>
              <a:t>public: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getdata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&lt;&lt;"enter roll no";</a:t>
            </a:r>
          </a:p>
          <a:p>
            <a:pPr marL="0" indent="0">
              <a:buNone/>
            </a:pP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rollno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&lt;&lt;"enter name";</a:t>
            </a:r>
          </a:p>
          <a:p>
            <a:pPr marL="0" indent="0">
              <a:buNone/>
            </a:pPr>
            <a:r>
              <a:rPr lang="en-IN" dirty="0" smtClean="0"/>
              <a:t>gets(name);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showdata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&lt;&lt;"\</a:t>
            </a:r>
            <a:r>
              <a:rPr lang="en-IN" dirty="0" err="1" smtClean="0"/>
              <a:t>nRoll</a:t>
            </a:r>
            <a:r>
              <a:rPr lang="en-IN" dirty="0" smtClean="0"/>
              <a:t> no is"&lt;&lt;</a:t>
            </a:r>
            <a:r>
              <a:rPr lang="en-IN" dirty="0" err="1" smtClean="0"/>
              <a:t>rollno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&lt;&lt;"\</a:t>
            </a:r>
            <a:r>
              <a:rPr lang="en-IN" dirty="0" err="1" smtClean="0"/>
              <a:t>nName</a:t>
            </a:r>
            <a:r>
              <a:rPr lang="en-IN" dirty="0" smtClean="0"/>
              <a:t> is "&lt;&lt;name;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96091"/>
            <a:ext cx="5181600" cy="58808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void write();</a:t>
            </a:r>
          </a:p>
          <a:p>
            <a:pPr marL="0" indent="0">
              <a:buNone/>
            </a:pPr>
            <a:r>
              <a:rPr lang="en-IN" dirty="0" smtClean="0"/>
              <a:t>void read();</a:t>
            </a:r>
          </a:p>
          <a:p>
            <a:pPr marL="0" indent="0">
              <a:buNone/>
            </a:pPr>
            <a:r>
              <a:rPr lang="en-IN" dirty="0" smtClean="0"/>
              <a:t>void search();</a:t>
            </a:r>
          </a:p>
          <a:p>
            <a:pPr marL="0" indent="0">
              <a:buNone/>
            </a:pPr>
            <a:r>
              <a:rPr lang="en-IN" dirty="0" smtClean="0"/>
              <a:t>void update();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deldata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71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fstream</a:t>
            </a:r>
            <a:r>
              <a:rPr lang="en-IN" dirty="0" smtClean="0"/>
              <a:t> </a:t>
            </a:r>
            <a:r>
              <a:rPr lang="en-IN" dirty="0" err="1" smtClean="0"/>
              <a:t>obj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stu</a:t>
            </a:r>
            <a:r>
              <a:rPr lang="en-IN" dirty="0" smtClean="0"/>
              <a:t>::write()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obj.open</a:t>
            </a:r>
            <a:r>
              <a:rPr lang="en-IN" dirty="0" smtClean="0"/>
              <a:t>("test.</a:t>
            </a:r>
            <a:r>
              <a:rPr lang="en-IN" dirty="0" err="1" smtClean="0"/>
              <a:t>dat</a:t>
            </a:r>
            <a:r>
              <a:rPr lang="en-IN" dirty="0" smtClean="0"/>
              <a:t>",</a:t>
            </a:r>
            <a:r>
              <a:rPr lang="en-IN" dirty="0" err="1" smtClean="0"/>
              <a:t>ios</a:t>
            </a:r>
            <a:r>
              <a:rPr lang="en-IN" dirty="0" smtClean="0"/>
              <a:t>::</a:t>
            </a:r>
            <a:r>
              <a:rPr lang="en-IN" dirty="0" err="1" smtClean="0"/>
              <a:t>out|ios</a:t>
            </a:r>
            <a:r>
              <a:rPr lang="en-IN" dirty="0" smtClean="0"/>
              <a:t>::ate) ;</a:t>
            </a:r>
          </a:p>
          <a:p>
            <a:pPr marL="0" indent="0">
              <a:buNone/>
            </a:pPr>
            <a:r>
              <a:rPr lang="en-IN" dirty="0" err="1" smtClean="0"/>
              <a:t>s.getdata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obj.write</a:t>
            </a:r>
            <a:r>
              <a:rPr lang="en-IN" dirty="0" smtClean="0"/>
              <a:t>((char*)&amp;</a:t>
            </a:r>
            <a:r>
              <a:rPr lang="en-IN" dirty="0" err="1" smtClean="0"/>
              <a:t>s,sizeof</a:t>
            </a:r>
            <a:r>
              <a:rPr lang="en-IN" dirty="0" smtClean="0"/>
              <a:t>(s));</a:t>
            </a:r>
          </a:p>
          <a:p>
            <a:pPr marL="0" indent="0">
              <a:buNone/>
            </a:pPr>
            <a:r>
              <a:rPr lang="en-IN" dirty="0" err="1" smtClean="0"/>
              <a:t>obj.close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69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stu</a:t>
            </a:r>
            <a:r>
              <a:rPr lang="en-IN" dirty="0" smtClean="0"/>
              <a:t>::read()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obj.open</a:t>
            </a:r>
            <a:r>
              <a:rPr lang="en-IN" dirty="0" smtClean="0"/>
              <a:t>("test.</a:t>
            </a:r>
            <a:r>
              <a:rPr lang="en-IN" dirty="0" err="1" smtClean="0"/>
              <a:t>dat</a:t>
            </a:r>
            <a:r>
              <a:rPr lang="en-IN" dirty="0" smtClean="0"/>
              <a:t>",</a:t>
            </a:r>
            <a:r>
              <a:rPr lang="en-IN" dirty="0" err="1" smtClean="0"/>
              <a:t>ios</a:t>
            </a:r>
            <a:r>
              <a:rPr lang="en-IN" dirty="0" smtClean="0"/>
              <a:t>::in);</a:t>
            </a:r>
          </a:p>
          <a:p>
            <a:pPr marL="0" indent="0">
              <a:buNone/>
            </a:pPr>
            <a:r>
              <a:rPr lang="en-IN" dirty="0" smtClean="0"/>
              <a:t>while(</a:t>
            </a:r>
            <a:r>
              <a:rPr lang="en-IN" dirty="0" err="1" smtClean="0"/>
              <a:t>obj.read</a:t>
            </a:r>
            <a:r>
              <a:rPr lang="en-IN" dirty="0" smtClean="0"/>
              <a:t>((char*)&amp;</a:t>
            </a:r>
            <a:r>
              <a:rPr lang="en-IN" dirty="0" err="1" smtClean="0"/>
              <a:t>s,sizeof</a:t>
            </a:r>
            <a:r>
              <a:rPr lang="en-IN" dirty="0" smtClean="0"/>
              <a:t>(s)))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s.showdata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 smtClean="0"/>
              <a:t>obj.clear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obj.close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784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512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stu</a:t>
            </a:r>
            <a:r>
              <a:rPr lang="en-IN" dirty="0"/>
              <a:t>::search()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rn,flag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roll no to search";</a:t>
            </a:r>
          </a:p>
          <a:p>
            <a:pPr marL="0" indent="0">
              <a:buNone/>
            </a:pP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rn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obj.open</a:t>
            </a:r>
            <a:r>
              <a:rPr lang="en-IN" dirty="0"/>
              <a:t>("test.</a:t>
            </a:r>
            <a:r>
              <a:rPr lang="en-IN" dirty="0" err="1"/>
              <a:t>dat</a:t>
            </a:r>
            <a:r>
              <a:rPr lang="en-IN" dirty="0"/>
              <a:t>",</a:t>
            </a:r>
            <a:r>
              <a:rPr lang="en-IN" dirty="0" err="1"/>
              <a:t>ios</a:t>
            </a:r>
            <a:r>
              <a:rPr lang="en-IN" dirty="0"/>
              <a:t>::in);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while(</a:t>
            </a:r>
            <a:r>
              <a:rPr lang="en-IN" dirty="0" err="1">
                <a:solidFill>
                  <a:srgbClr val="FF0000"/>
                </a:solidFill>
              </a:rPr>
              <a:t>obj.read</a:t>
            </a:r>
            <a:r>
              <a:rPr lang="en-IN" dirty="0">
                <a:solidFill>
                  <a:srgbClr val="FF0000"/>
                </a:solidFill>
              </a:rPr>
              <a:t>((char*)&amp;</a:t>
            </a:r>
            <a:r>
              <a:rPr lang="en-IN" dirty="0" err="1">
                <a:solidFill>
                  <a:srgbClr val="FF0000"/>
                </a:solidFill>
              </a:rPr>
              <a:t>s,sizeof</a:t>
            </a:r>
            <a:r>
              <a:rPr lang="en-IN" dirty="0">
                <a:solidFill>
                  <a:srgbClr val="FF0000"/>
                </a:solidFill>
              </a:rPr>
              <a:t>(s)))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s.rollno</a:t>
            </a:r>
            <a:r>
              <a:rPr lang="en-IN" dirty="0"/>
              <a:t>==</a:t>
            </a:r>
            <a:r>
              <a:rPr lang="en-IN" dirty="0" err="1"/>
              <a:t>rn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{flag=1;</a:t>
            </a:r>
          </a:p>
          <a:p>
            <a:pPr marL="0" indent="0">
              <a:buNone/>
            </a:pPr>
            <a:r>
              <a:rPr lang="en-IN" dirty="0"/>
              <a:t>break;</a:t>
            </a:r>
          </a:p>
          <a:p>
            <a:pPr marL="0" indent="0">
              <a:buNone/>
            </a:pPr>
            <a:r>
              <a:rPr lang="en-IN" dirty="0"/>
              <a:t>}}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4663"/>
            <a:ext cx="5181600" cy="4792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if(flag==0)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&lt;&lt;"Record not found";}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clrscr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s.showdata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obj.clear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obj.close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59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70857"/>
            <a:ext cx="5181600" cy="57563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stu</a:t>
            </a:r>
            <a:r>
              <a:rPr lang="en-IN" dirty="0" smtClean="0"/>
              <a:t>::update()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rn,flag</a:t>
            </a:r>
            <a:r>
              <a:rPr lang="en-IN" dirty="0" smtClean="0"/>
              <a:t>=0;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&lt;&lt;"\</a:t>
            </a:r>
            <a:r>
              <a:rPr lang="en-IN" dirty="0" err="1" smtClean="0"/>
              <a:t>nEnter</a:t>
            </a:r>
            <a:r>
              <a:rPr lang="en-IN" dirty="0" smtClean="0"/>
              <a:t> roll no to update name";</a:t>
            </a:r>
          </a:p>
          <a:p>
            <a:pPr marL="0" indent="0">
              <a:buNone/>
            </a:pP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rn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obj.open</a:t>
            </a:r>
            <a:r>
              <a:rPr lang="en-IN" dirty="0" smtClean="0"/>
              <a:t>("test.</a:t>
            </a:r>
            <a:r>
              <a:rPr lang="en-IN" dirty="0" err="1" smtClean="0"/>
              <a:t>dat</a:t>
            </a:r>
            <a:r>
              <a:rPr lang="en-IN" dirty="0" smtClean="0"/>
              <a:t>",</a:t>
            </a:r>
            <a:r>
              <a:rPr lang="en-IN" dirty="0" err="1" smtClean="0"/>
              <a:t>ios</a:t>
            </a:r>
            <a:r>
              <a:rPr lang="en-IN" dirty="0" smtClean="0"/>
              <a:t>::</a:t>
            </a:r>
            <a:r>
              <a:rPr lang="en-IN" dirty="0" err="1" smtClean="0"/>
              <a:t>in|ios</a:t>
            </a:r>
            <a:r>
              <a:rPr lang="en-IN" dirty="0" smtClean="0"/>
              <a:t>::out);</a:t>
            </a:r>
          </a:p>
          <a:p>
            <a:pPr marL="0" indent="0">
              <a:buNone/>
            </a:pPr>
            <a:r>
              <a:rPr lang="en-IN" dirty="0" smtClean="0"/>
              <a:t>while(</a:t>
            </a:r>
            <a:r>
              <a:rPr lang="en-IN" dirty="0" err="1" smtClean="0"/>
              <a:t>obj.read</a:t>
            </a:r>
            <a:r>
              <a:rPr lang="en-IN" dirty="0" smtClean="0"/>
              <a:t>((char*)&amp;</a:t>
            </a:r>
            <a:r>
              <a:rPr lang="en-IN" dirty="0" err="1" smtClean="0"/>
              <a:t>s,sizeof</a:t>
            </a:r>
            <a:r>
              <a:rPr lang="en-IN" dirty="0" smtClean="0"/>
              <a:t>(s)))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err="1" smtClean="0"/>
              <a:t>s.rollno</a:t>
            </a:r>
            <a:r>
              <a:rPr lang="en-IN" dirty="0" smtClean="0"/>
              <a:t>==</a:t>
            </a:r>
            <a:r>
              <a:rPr lang="en-IN" dirty="0" err="1" smtClean="0"/>
              <a:t>rn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{flag=1;</a:t>
            </a:r>
          </a:p>
          <a:p>
            <a:pPr marL="0" indent="0">
              <a:buNone/>
            </a:pPr>
            <a:r>
              <a:rPr lang="en-IN" dirty="0" smtClean="0"/>
              <a:t>break;</a:t>
            </a:r>
          </a:p>
          <a:p>
            <a:pPr marL="0" indent="0">
              <a:buNone/>
            </a:pPr>
            <a:r>
              <a:rPr lang="en-IN" dirty="0" smtClean="0"/>
              <a:t>}}</a:t>
            </a:r>
          </a:p>
          <a:p>
            <a:pPr marL="0" indent="0">
              <a:buNone/>
            </a:pPr>
            <a:r>
              <a:rPr lang="en-IN" dirty="0" smtClean="0"/>
              <a:t>if(flag==0)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&lt;&lt;"Record not found";}</a:t>
            </a:r>
          </a:p>
          <a:p>
            <a:pPr marL="0" indent="0">
              <a:buNone/>
            </a:pPr>
            <a:r>
              <a:rPr lang="en-IN" dirty="0" smtClean="0"/>
              <a:t>else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IN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783772"/>
            <a:ext cx="5181600" cy="53931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/>
              <a:t>clrscr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s.showdata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 smtClean="0"/>
              <a:t>nm[20];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&lt;&lt;"Enter new name";</a:t>
            </a:r>
          </a:p>
          <a:p>
            <a:pPr marL="0" indent="0">
              <a:buNone/>
            </a:pPr>
            <a:r>
              <a:rPr lang="en-IN" dirty="0" smtClean="0"/>
              <a:t>gets(nm);</a:t>
            </a:r>
          </a:p>
          <a:p>
            <a:pPr marL="0" indent="0">
              <a:buNone/>
            </a:pPr>
            <a:r>
              <a:rPr lang="en-IN" dirty="0" err="1" smtClean="0"/>
              <a:t>strcpy</a:t>
            </a:r>
            <a:r>
              <a:rPr lang="en-IN" dirty="0" smtClean="0"/>
              <a:t>(</a:t>
            </a:r>
            <a:r>
              <a:rPr lang="en-IN" dirty="0" err="1" smtClean="0"/>
              <a:t>s.name,nm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err="1" smtClean="0"/>
              <a:t>obj.seekg</a:t>
            </a:r>
            <a:r>
              <a:rPr lang="en-IN" dirty="0" smtClean="0"/>
              <a:t>(</a:t>
            </a:r>
            <a:r>
              <a:rPr lang="en-IN" dirty="0" err="1" smtClean="0"/>
              <a:t>obj.tellp</a:t>
            </a:r>
            <a:r>
              <a:rPr lang="en-IN" dirty="0" smtClean="0"/>
              <a:t>()-</a:t>
            </a:r>
            <a:r>
              <a:rPr lang="en-IN" dirty="0" err="1" smtClean="0"/>
              <a:t>sizeof</a:t>
            </a:r>
            <a:r>
              <a:rPr lang="en-IN" dirty="0" smtClean="0"/>
              <a:t>(s));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obj.write</a:t>
            </a:r>
            <a:r>
              <a:rPr lang="en-IN" dirty="0" smtClean="0"/>
              <a:t>((char*)&amp;</a:t>
            </a:r>
            <a:r>
              <a:rPr lang="en-IN" dirty="0" err="1" smtClean="0"/>
              <a:t>s,sizeof</a:t>
            </a:r>
            <a:r>
              <a:rPr lang="en-IN" dirty="0" smtClean="0"/>
              <a:t>(s));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 smtClean="0"/>
              <a:t>obj.clear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obj.close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149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4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Module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949234"/>
            <a:ext cx="5181600" cy="57737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stu</a:t>
            </a:r>
            <a:r>
              <a:rPr lang="en-IN" dirty="0"/>
              <a:t>::</a:t>
            </a:r>
            <a:r>
              <a:rPr lang="en-IN" dirty="0" err="1"/>
              <a:t>deldata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rn,count,flag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roll no to delete";</a:t>
            </a:r>
          </a:p>
          <a:p>
            <a:pPr marL="0" indent="0">
              <a:buNone/>
            </a:pP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rn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obj.open</a:t>
            </a:r>
            <a:r>
              <a:rPr lang="en-IN" dirty="0"/>
              <a:t>("test.</a:t>
            </a:r>
            <a:r>
              <a:rPr lang="en-IN" dirty="0" err="1"/>
              <a:t>dat</a:t>
            </a:r>
            <a:r>
              <a:rPr lang="en-IN" dirty="0"/>
              <a:t>",</a:t>
            </a:r>
            <a:r>
              <a:rPr lang="en-IN" dirty="0" err="1"/>
              <a:t>ios</a:t>
            </a:r>
            <a:r>
              <a:rPr lang="en-IN" dirty="0"/>
              <a:t>::</a:t>
            </a:r>
            <a:r>
              <a:rPr lang="en-IN" dirty="0" smtClean="0"/>
              <a:t>in);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count = </a:t>
            </a:r>
            <a:r>
              <a:rPr lang="en-IN" dirty="0" err="1"/>
              <a:t>obj.tellp</a:t>
            </a:r>
            <a:r>
              <a:rPr lang="en-IN" dirty="0"/>
              <a:t>()/</a:t>
            </a:r>
            <a:r>
              <a:rPr lang="en-IN" dirty="0" err="1"/>
              <a:t>sizeof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obj1.open("temp.</a:t>
            </a:r>
            <a:r>
              <a:rPr lang="en-IN" dirty="0" err="1"/>
              <a:t>dat</a:t>
            </a:r>
            <a:r>
              <a:rPr lang="en-IN" dirty="0"/>
              <a:t>",</a:t>
            </a:r>
            <a:r>
              <a:rPr lang="en-IN" dirty="0" err="1"/>
              <a:t>ios</a:t>
            </a:r>
            <a:r>
              <a:rPr lang="en-IN" dirty="0"/>
              <a:t>::</a:t>
            </a:r>
            <a:r>
              <a:rPr lang="en-IN" dirty="0" err="1"/>
              <a:t>out|ios</a:t>
            </a:r>
            <a:r>
              <a:rPr lang="en-IN" dirty="0"/>
              <a:t>::ate);</a:t>
            </a:r>
          </a:p>
          <a:p>
            <a:pPr marL="0" indent="0">
              <a:buNone/>
            </a:pPr>
            <a:r>
              <a:rPr lang="en-IN" dirty="0" err="1"/>
              <a:t>obj.seekg</a:t>
            </a:r>
            <a:r>
              <a:rPr lang="en-IN" dirty="0"/>
              <a:t>(0);</a:t>
            </a:r>
          </a:p>
          <a:p>
            <a:pPr marL="0" indent="0">
              <a:buNone/>
            </a:pPr>
            <a:r>
              <a:rPr lang="en-IN" dirty="0"/>
              <a:t>while(</a:t>
            </a:r>
            <a:r>
              <a:rPr lang="en-IN" dirty="0" err="1"/>
              <a:t>obj.read</a:t>
            </a:r>
            <a:r>
              <a:rPr lang="en-IN" dirty="0"/>
              <a:t>((char*)&amp;</a:t>
            </a:r>
            <a:r>
              <a:rPr lang="en-IN" dirty="0" err="1"/>
              <a:t>s,sizeof</a:t>
            </a:r>
            <a:r>
              <a:rPr lang="en-IN" dirty="0"/>
              <a:t>(s)))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if(</a:t>
            </a:r>
            <a:r>
              <a:rPr lang="en-IN" dirty="0" err="1"/>
              <a:t>s.rollno</a:t>
            </a:r>
            <a:r>
              <a:rPr lang="en-IN" dirty="0"/>
              <a:t>!=</a:t>
            </a:r>
            <a:r>
              <a:rPr lang="en-IN" dirty="0" err="1"/>
              <a:t>rn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{</a:t>
            </a:r>
          </a:p>
          <a:p>
            <a:pPr marL="0" indent="0">
              <a:buNone/>
            </a:pPr>
            <a:r>
              <a:rPr lang="en-IN" dirty="0"/>
              <a:t>	 obj1.write((char*)&amp;</a:t>
            </a:r>
            <a:r>
              <a:rPr lang="en-IN" dirty="0" err="1"/>
              <a:t>s,sizeof</a:t>
            </a:r>
            <a:r>
              <a:rPr lang="en-IN" dirty="0"/>
              <a:t>(s));</a:t>
            </a:r>
          </a:p>
          <a:p>
            <a:pPr marL="0" indent="0">
              <a:buNone/>
            </a:pPr>
            <a:r>
              <a:rPr lang="en-IN" dirty="0"/>
              <a:t>	 flag++;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661851"/>
            <a:ext cx="5181600" cy="5515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/>
              <a:t>obj.clear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obj.close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obj1.close();</a:t>
            </a:r>
          </a:p>
          <a:p>
            <a:pPr marL="0" indent="0">
              <a:buNone/>
            </a:pPr>
            <a:r>
              <a:rPr lang="en-IN" dirty="0"/>
              <a:t>if(flag==count)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cout</a:t>
            </a:r>
            <a:r>
              <a:rPr lang="en-IN" dirty="0"/>
              <a:t>&lt;&lt;"\n\t\</a:t>
            </a:r>
            <a:r>
              <a:rPr lang="en-IN" dirty="0" err="1"/>
              <a:t>tNothing</a:t>
            </a:r>
            <a:r>
              <a:rPr lang="en-IN" dirty="0"/>
              <a:t> to delete...";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remove("test.dat");</a:t>
            </a:r>
          </a:p>
          <a:p>
            <a:pPr marL="0" indent="0">
              <a:buNone/>
            </a:pPr>
            <a:r>
              <a:rPr lang="en-IN" dirty="0"/>
              <a:t>  rename("temp.</a:t>
            </a:r>
            <a:r>
              <a:rPr lang="en-IN" dirty="0" err="1"/>
              <a:t>dat</a:t>
            </a:r>
            <a:r>
              <a:rPr lang="en-IN" dirty="0"/>
              <a:t>","test.dat");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&lt;&lt;"\n\t\</a:t>
            </a:r>
            <a:r>
              <a:rPr lang="en-IN" dirty="0" err="1"/>
              <a:t>tRecord</a:t>
            </a:r>
            <a:r>
              <a:rPr lang="en-IN" dirty="0"/>
              <a:t> has been deleted";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5718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278674"/>
            <a:ext cx="5181600" cy="63746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clrscr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choice;</a:t>
            </a:r>
          </a:p>
          <a:p>
            <a:pPr marL="0" indent="0">
              <a:buNone/>
            </a:pPr>
            <a:r>
              <a:rPr lang="en-IN" dirty="0" smtClean="0"/>
              <a:t>do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clrscr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&lt;&lt;"\n\</a:t>
            </a:r>
            <a:r>
              <a:rPr lang="en-IN" dirty="0" err="1" smtClean="0"/>
              <a:t>nDatabase</a:t>
            </a:r>
            <a:r>
              <a:rPr lang="en-IN" dirty="0" smtClean="0"/>
              <a:t> Project\n";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&lt;&lt;"1.Add Record\n";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&lt;&lt;"2.Display Record\n";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&lt;&lt;"3.Search Record\n";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&lt;&lt;"4.Update Record\n";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&lt;&lt;"5.Delete Record\n";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&lt;&lt;"6.Exit\n";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&lt;&lt;"Enter </a:t>
            </a:r>
            <a:r>
              <a:rPr lang="en-IN" dirty="0" err="1" smtClean="0"/>
              <a:t>ur</a:t>
            </a:r>
            <a:r>
              <a:rPr lang="en-IN" dirty="0" smtClean="0"/>
              <a:t> choice\n";</a:t>
            </a:r>
          </a:p>
          <a:p>
            <a:pPr marL="0" indent="0">
              <a:buNone/>
            </a:pPr>
            <a:r>
              <a:rPr lang="en-IN" dirty="0" err="1" smtClean="0"/>
              <a:t>cin</a:t>
            </a:r>
            <a:r>
              <a:rPr lang="en-IN" dirty="0" smtClean="0"/>
              <a:t>&gt;&gt;choice;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30629"/>
            <a:ext cx="5181600" cy="65227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switch(choice)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</a:p>
          <a:p>
            <a:pPr marL="0" indent="0">
              <a:buNone/>
            </a:pPr>
            <a:r>
              <a:rPr lang="en-IN" dirty="0" smtClean="0"/>
              <a:t>case 1:</a:t>
            </a:r>
          </a:p>
          <a:p>
            <a:pPr marL="0" indent="0">
              <a:buNone/>
            </a:pPr>
            <a:r>
              <a:rPr lang="en-IN" dirty="0" err="1" smtClean="0"/>
              <a:t>clrscr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s.write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break;</a:t>
            </a:r>
          </a:p>
          <a:p>
            <a:pPr marL="0" indent="0">
              <a:buNone/>
            </a:pPr>
            <a:r>
              <a:rPr lang="en-IN" dirty="0" smtClean="0"/>
              <a:t>default:</a:t>
            </a:r>
          </a:p>
          <a:p>
            <a:pPr marL="0" indent="0">
              <a:buNone/>
            </a:pPr>
            <a:r>
              <a:rPr lang="en-IN" dirty="0" err="1" smtClean="0"/>
              <a:t>clrscr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&lt;&lt;"\n\t Enter valid choice";</a:t>
            </a:r>
          </a:p>
          <a:p>
            <a:pPr marL="0" indent="0">
              <a:buNone/>
            </a:pPr>
            <a:r>
              <a:rPr lang="en-IN" dirty="0" smtClean="0"/>
              <a:t>}}</a:t>
            </a:r>
          </a:p>
          <a:p>
            <a:pPr marL="0" indent="0">
              <a:buNone/>
            </a:pPr>
            <a:r>
              <a:rPr lang="en-IN" dirty="0" smtClean="0"/>
              <a:t>while(choice!=6);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16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Classes for file stream operation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b="1" dirty="0" err="1" smtClean="0"/>
              <a:t>ofstream</a:t>
            </a:r>
            <a:r>
              <a:rPr lang="en-IN" dirty="0"/>
              <a:t>: Stream class to write on files</a:t>
            </a:r>
            <a:br>
              <a:rPr lang="en-IN" dirty="0"/>
            </a:br>
            <a:r>
              <a:rPr lang="en-IN" b="1" dirty="0" err="1"/>
              <a:t>ifstream</a:t>
            </a:r>
            <a:r>
              <a:rPr lang="en-IN" dirty="0"/>
              <a:t>: Stream class to read from files</a:t>
            </a:r>
            <a:br>
              <a:rPr lang="en-IN" dirty="0"/>
            </a:br>
            <a:r>
              <a:rPr lang="en-IN" b="1" dirty="0" err="1"/>
              <a:t>fstream</a:t>
            </a:r>
            <a:r>
              <a:rPr lang="en-IN" b="1" dirty="0"/>
              <a:t>:</a:t>
            </a:r>
            <a:r>
              <a:rPr lang="en-IN" dirty="0"/>
              <a:t> Stream class to both read and write from/to </a:t>
            </a:r>
            <a:r>
              <a:rPr lang="en-IN" dirty="0" smtClean="0"/>
              <a:t>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42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Opening a file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OPENING </a:t>
            </a:r>
            <a:r>
              <a:rPr lang="en-IN" b="1" dirty="0"/>
              <a:t>FILE USING CONSTRUCTOR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ofstream</a:t>
            </a:r>
            <a:r>
              <a:rPr lang="en-IN" dirty="0"/>
              <a:t> </a:t>
            </a:r>
            <a:r>
              <a:rPr lang="en-IN" dirty="0" err="1"/>
              <a:t>outFile</a:t>
            </a:r>
            <a:r>
              <a:rPr lang="en-IN" dirty="0"/>
              <a:t>("sample.txt");    //output only</a:t>
            </a:r>
            <a:br>
              <a:rPr lang="en-IN" dirty="0"/>
            </a:br>
            <a:r>
              <a:rPr lang="en-IN" dirty="0" err="1"/>
              <a:t>ifstream</a:t>
            </a:r>
            <a:r>
              <a:rPr lang="en-IN" dirty="0"/>
              <a:t> </a:t>
            </a:r>
            <a:r>
              <a:rPr lang="en-IN" dirty="0" err="1"/>
              <a:t>inFile</a:t>
            </a:r>
            <a:r>
              <a:rPr lang="en-IN" dirty="0"/>
              <a:t>(“sample.txt”);  //input </a:t>
            </a:r>
            <a:r>
              <a:rPr lang="en-IN" dirty="0" smtClean="0"/>
              <a:t>only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OPENING FILE USING open()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Stream-</a:t>
            </a:r>
            <a:r>
              <a:rPr lang="en-IN" dirty="0" err="1"/>
              <a:t>object.open</a:t>
            </a:r>
            <a:r>
              <a:rPr lang="en-IN" dirty="0"/>
              <a:t>(“filename”, mode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ofstream</a:t>
            </a:r>
            <a:r>
              <a:rPr lang="en-IN" dirty="0"/>
              <a:t> </a:t>
            </a:r>
            <a:r>
              <a:rPr lang="en-IN" dirty="0" err="1"/>
              <a:t>outFile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 err="1"/>
              <a:t>outFile.open</a:t>
            </a:r>
            <a:r>
              <a:rPr lang="en-IN" dirty="0"/>
              <a:t>("sample.txt");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ifstream</a:t>
            </a:r>
            <a:r>
              <a:rPr lang="en-IN" dirty="0"/>
              <a:t> </a:t>
            </a:r>
            <a:r>
              <a:rPr lang="en-IN" dirty="0" err="1"/>
              <a:t>inFile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 err="1"/>
              <a:t>inFile.open</a:t>
            </a:r>
            <a:r>
              <a:rPr lang="en-IN" dirty="0"/>
              <a:t>("sample.txt");</a:t>
            </a:r>
          </a:p>
        </p:txBody>
      </p:sp>
    </p:spTree>
    <p:extLst>
      <p:ext uri="{BB962C8B-B14F-4D97-AF65-F5344CB8AC3E}">
        <p14:creationId xmlns:p14="http://schemas.microsoft.com/office/powerpoint/2010/main" val="108208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454714"/>
              </p:ext>
            </p:extLst>
          </p:nvPr>
        </p:nvGraphicFramePr>
        <p:xfrm>
          <a:off x="609601" y="2142340"/>
          <a:ext cx="8656320" cy="3301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359">
                  <a:extLst>
                    <a:ext uri="{9D8B030D-6E8A-4147-A177-3AD203B41FA5}">
                      <a16:colId xmlns:a16="http://schemas.microsoft.com/office/drawing/2014/main" val="722818868"/>
                    </a:ext>
                  </a:extLst>
                </a:gridCol>
                <a:gridCol w="6156961">
                  <a:extLst>
                    <a:ext uri="{9D8B030D-6E8A-4147-A177-3AD203B41FA5}">
                      <a16:colId xmlns:a16="http://schemas.microsoft.com/office/drawing/2014/main" val="933176777"/>
                    </a:ext>
                  </a:extLst>
                </a:gridCol>
              </a:tblGrid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File mode parameter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Meaning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902001376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 err="1">
                          <a:effectLst/>
                        </a:rPr>
                        <a:t>ios</a:t>
                      </a:r>
                      <a:r>
                        <a:rPr lang="en-IN" sz="2000" dirty="0">
                          <a:effectLst/>
                        </a:rPr>
                        <a:t>::app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Append to end of file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331618579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 err="1">
                          <a:effectLst/>
                        </a:rPr>
                        <a:t>ios</a:t>
                      </a:r>
                      <a:r>
                        <a:rPr lang="en-IN" sz="2000" dirty="0">
                          <a:effectLst/>
                        </a:rPr>
                        <a:t>::ate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go to end of file on opening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076027188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ios::binary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file open in binary mode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397373877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ios::in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open file for reading only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717298456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ios::out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open file for writing only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107127579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ios::nocreate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open fails if the file does not exist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46629960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ios::noreplace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open fails if the file already exist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217312458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 err="1">
                          <a:effectLst/>
                        </a:rPr>
                        <a:t>ios</a:t>
                      </a:r>
                      <a:r>
                        <a:rPr lang="en-IN" sz="2000" dirty="0">
                          <a:effectLst/>
                        </a:rPr>
                        <a:t>::</a:t>
                      </a:r>
                      <a:r>
                        <a:rPr lang="en-IN" sz="2000" dirty="0" err="1">
                          <a:effectLst/>
                        </a:rPr>
                        <a:t>trunc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delete the contents of the file if it exist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27784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59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All these flags can be combined using the bitwise operator OR (|). For example, if we want to open the file </a:t>
            </a:r>
            <a:r>
              <a:rPr lang="en-IN" dirty="0" smtClean="0"/>
              <a:t>example.dat </a:t>
            </a:r>
            <a:r>
              <a:rPr lang="en-IN" dirty="0"/>
              <a:t>in binary mode to add data we could do it by the following call to member function open():</a:t>
            </a:r>
          </a:p>
          <a:p>
            <a:r>
              <a:rPr lang="en-IN" dirty="0" err="1"/>
              <a:t>fstream</a:t>
            </a:r>
            <a:r>
              <a:rPr lang="en-IN" dirty="0"/>
              <a:t> file;</a:t>
            </a:r>
            <a:br>
              <a:rPr lang="en-IN" dirty="0"/>
            </a:br>
            <a:r>
              <a:rPr lang="en-IN" dirty="0" err="1"/>
              <a:t>file.open</a:t>
            </a:r>
            <a:r>
              <a:rPr lang="en-IN" dirty="0"/>
              <a:t> ("</a:t>
            </a:r>
            <a:r>
              <a:rPr lang="en-IN" dirty="0" err="1" smtClean="0"/>
              <a:t>example.data</a:t>
            </a:r>
            <a:r>
              <a:rPr lang="en-IN" dirty="0" smtClean="0"/>
              <a:t>", </a:t>
            </a:r>
            <a:r>
              <a:rPr lang="en-IN" dirty="0" err="1"/>
              <a:t>ios</a:t>
            </a:r>
            <a:r>
              <a:rPr lang="en-IN" dirty="0"/>
              <a:t>::out | </a:t>
            </a:r>
            <a:r>
              <a:rPr lang="en-IN" dirty="0" err="1"/>
              <a:t>ios</a:t>
            </a:r>
            <a:r>
              <a:rPr lang="en-IN" dirty="0"/>
              <a:t>::app | </a:t>
            </a:r>
            <a:r>
              <a:rPr lang="en-IN" dirty="0" err="1"/>
              <a:t>ios</a:t>
            </a:r>
            <a:r>
              <a:rPr lang="en-IN" dirty="0"/>
              <a:t>::binary);</a:t>
            </a:r>
          </a:p>
        </p:txBody>
      </p:sp>
    </p:spTree>
    <p:extLst>
      <p:ext uri="{BB962C8B-B14F-4D97-AF65-F5344CB8AC3E}">
        <p14:creationId xmlns:p14="http://schemas.microsoft.com/office/powerpoint/2010/main" val="21026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Closing File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outFile.close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inFile.close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0855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INPUT AND OUTPUT OPERATION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put</a:t>
            </a:r>
            <a:r>
              <a:rPr lang="en-IN" b="1" dirty="0"/>
              <a:t>() and get() </a:t>
            </a:r>
            <a:r>
              <a:rPr lang="en-IN" b="1" dirty="0" smtClean="0"/>
              <a:t>function</a:t>
            </a:r>
          </a:p>
          <a:p>
            <a:pPr marL="0" indent="0" algn="just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the function put() writes a single character to the associated stream. Similarly, the function get() reads a single character form the associated stream.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file.get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err="1" smtClean="0"/>
              <a:t>file.put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write() and read() </a:t>
            </a:r>
            <a:r>
              <a:rPr lang="en-IN" b="1" dirty="0" smtClean="0"/>
              <a:t>function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write() and read() functions write and read blocks of binary data.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file.read</a:t>
            </a:r>
            <a:r>
              <a:rPr lang="en-IN" dirty="0"/>
              <a:t>((char *)&amp;</a:t>
            </a:r>
            <a:r>
              <a:rPr lang="en-IN" dirty="0" err="1"/>
              <a:t>obj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));</a:t>
            </a:r>
            <a:br>
              <a:rPr lang="en-IN" dirty="0"/>
            </a:br>
            <a:r>
              <a:rPr lang="en-IN" dirty="0" err="1"/>
              <a:t>file.write</a:t>
            </a:r>
            <a:r>
              <a:rPr lang="en-IN" dirty="0"/>
              <a:t>((char *)&amp;</a:t>
            </a:r>
            <a:r>
              <a:rPr lang="en-IN" dirty="0" err="1"/>
              <a:t>obj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3342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423316"/>
              </p:ext>
            </p:extLst>
          </p:nvPr>
        </p:nvGraphicFramePr>
        <p:xfrm>
          <a:off x="838200" y="2281061"/>
          <a:ext cx="10515600" cy="2416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0531">
                  <a:extLst>
                    <a:ext uri="{9D8B030D-6E8A-4147-A177-3AD203B41FA5}">
                      <a16:colId xmlns:a16="http://schemas.microsoft.com/office/drawing/2014/main" val="3331539235"/>
                    </a:ext>
                  </a:extLst>
                </a:gridCol>
                <a:gridCol w="8985069">
                  <a:extLst>
                    <a:ext uri="{9D8B030D-6E8A-4147-A177-3AD203B41FA5}">
                      <a16:colId xmlns:a16="http://schemas.microsoft.com/office/drawing/2014/main" val="434780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FUNCTION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RETURN VALUE AND MEANING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350577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 err="1">
                          <a:effectLst/>
                        </a:rPr>
                        <a:t>eof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returns true (non zero) if end of file is encountered while reading; otherwise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 return false(zero)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660133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fail()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return true when an input or output operation has failed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831565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bad()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returns true if an invalid operation is attempted or any unrecoverable </a:t>
                      </a:r>
                      <a:r>
                        <a:rPr lang="en-IN" sz="1600" dirty="0" smtClean="0">
                          <a:effectLst/>
                        </a:rPr>
                        <a:t>error </a:t>
                      </a:r>
                      <a:r>
                        <a:rPr lang="en-IN" sz="1600" dirty="0">
                          <a:effectLst/>
                        </a:rPr>
                        <a:t>has occurred.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492647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good()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returns true if no error has occurred.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225219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60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1087</Words>
  <Application>Microsoft Office PowerPoint</Application>
  <PresentationFormat>Widescreen</PresentationFormat>
  <Paragraphs>339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Classes for file stream operation</vt:lpstr>
      <vt:lpstr>Opening a file</vt:lpstr>
      <vt:lpstr>Modes</vt:lpstr>
      <vt:lpstr>PowerPoint Presentation</vt:lpstr>
      <vt:lpstr>Closing File</vt:lpstr>
      <vt:lpstr>INPUT AND OUTPUT OPERATION</vt:lpstr>
      <vt:lpstr>PowerPoint Presentation</vt:lpstr>
      <vt:lpstr>PowerPoint Presentation</vt:lpstr>
      <vt:lpstr> Internal stream pointers that point to the reading or writing locations within a stream can be manipulated using the following member functions:</vt:lpstr>
      <vt:lpstr>Other prototype for these functions is:</vt:lpstr>
      <vt:lpstr>Basic Operation On Text File In C++ </vt:lpstr>
      <vt:lpstr>//ofstream write</vt:lpstr>
      <vt:lpstr>//ifstream read</vt:lpstr>
      <vt:lpstr>Output</vt:lpstr>
      <vt:lpstr>PowerPoint Presentation</vt:lpstr>
      <vt:lpstr>//ifstream tellg seekg</vt:lpstr>
      <vt:lpstr>PowerPoint Presentation</vt:lpstr>
      <vt:lpstr>//ofstream tellp seekp</vt:lpstr>
      <vt:lpstr>PowerPoint Presentation</vt:lpstr>
      <vt:lpstr>Write Module</vt:lpstr>
      <vt:lpstr>Read Module</vt:lpstr>
      <vt:lpstr>Search Module</vt:lpstr>
      <vt:lpstr>Update Module</vt:lpstr>
      <vt:lpstr>Delete Module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istream class contains input functions such as</dc:title>
  <dc:creator>91991</dc:creator>
  <cp:lastModifiedBy>91991</cp:lastModifiedBy>
  <cp:revision>50</cp:revision>
  <dcterms:created xsi:type="dcterms:W3CDTF">2021-11-09T03:46:09Z</dcterms:created>
  <dcterms:modified xsi:type="dcterms:W3CDTF">2021-11-11T04:04:14Z</dcterms:modified>
</cp:coreProperties>
</file>