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Nunito"/>
      <p:regular r:id="rId40"/>
      <p:bold r:id="rId41"/>
      <p:italic r:id="rId42"/>
      <p:boldItalic r:id="rId43"/>
    </p:embeddedFont>
    <p:embeddedFont>
      <p:font typeface="Maven Pro"/>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regular.fntdata"/><Relationship Id="rId20" Type="http://schemas.openxmlformats.org/officeDocument/2006/relationships/slide" Target="slides/slide15.xml"/><Relationship Id="rId42" Type="http://schemas.openxmlformats.org/officeDocument/2006/relationships/font" Target="fonts/Nunito-italic.fntdata"/><Relationship Id="rId41" Type="http://schemas.openxmlformats.org/officeDocument/2006/relationships/font" Target="fonts/Nunito-bold.fntdata"/><Relationship Id="rId22" Type="http://schemas.openxmlformats.org/officeDocument/2006/relationships/slide" Target="slides/slide17.xml"/><Relationship Id="rId44" Type="http://schemas.openxmlformats.org/officeDocument/2006/relationships/font" Target="fonts/MavenPro-regular.fntdata"/><Relationship Id="rId21" Type="http://schemas.openxmlformats.org/officeDocument/2006/relationships/slide" Target="slides/slide16.xml"/><Relationship Id="rId43" Type="http://schemas.openxmlformats.org/officeDocument/2006/relationships/font" Target="fonts/Nunito-boldItalic.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0f32f79b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0f32f79b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0c74dfcb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0c74dfcb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0c74dfcb8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0c74dfcb8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2"/>
              <a:chOff x="7343003" y="4453711"/>
              <a:chExt cx="316800" cy="688512"/>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rot="-9830444">
              <a:off x="6469759" y="3480727"/>
              <a:ext cx="320148" cy="320148"/>
            </a:xfrm>
            <a:prstGeom prst="ellipse">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7647815" y="2704283"/>
              <a:ext cx="635220"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rot="5400000">
                <a:off x="6954988" y="2930398"/>
                <a:ext cx="749700" cy="749700"/>
              </a:xfrm>
              <a:prstGeom prst="ellipse">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
            <p:cNvGrpSpPr/>
            <p:nvPr/>
          </p:nvGrpSpPr>
          <p:grpSpPr>
            <a:xfrm>
              <a:off x="7952718" y="179238"/>
              <a:ext cx="873165" cy="873002"/>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
            <p:cNvSpPr/>
            <p:nvPr/>
          </p:nvSpPr>
          <p:spPr>
            <a:xfrm>
              <a:off x="5399840" y="356365"/>
              <a:ext cx="2577000" cy="2577000"/>
            </a:xfrm>
            <a:prstGeom prst="ellipse">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rot="2043858">
              <a:off x="5503813" y="460310"/>
              <a:ext cx="2369480" cy="2369480"/>
            </a:xfrm>
            <a:prstGeom prst="ellipse">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rot="-9830444">
              <a:off x="6469759" y="3480726"/>
              <a:ext cx="320148" cy="320148"/>
            </a:xfrm>
            <a:prstGeom prst="pie">
              <a:avLst>
                <a:gd fmla="val 19376841" name="adj1"/>
                <a:gd fmla="val 1620000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lt1"/>
              </a:buClr>
              <a:buSzPts val="1600"/>
              <a:buNone/>
              <a:defRPr sz="1600">
                <a:solidFill>
                  <a:schemeClr val="lt1"/>
                </a:solidFill>
              </a:defRPr>
            </a:lvl1pPr>
            <a:lvl2pPr lvl="1" rtl="0" algn="l">
              <a:lnSpc>
                <a:spcPct val="100000"/>
              </a:lnSpc>
              <a:spcBef>
                <a:spcPts val="0"/>
              </a:spcBef>
              <a:spcAft>
                <a:spcPts val="0"/>
              </a:spcAft>
              <a:buClr>
                <a:schemeClr val="lt1"/>
              </a:buClr>
              <a:buSzPts val="1600"/>
              <a:buNone/>
              <a:defRPr sz="1600">
                <a:solidFill>
                  <a:schemeClr val="lt1"/>
                </a:solidFill>
              </a:defRPr>
            </a:lvl2pPr>
            <a:lvl3pPr lvl="2" rtl="0" algn="l">
              <a:lnSpc>
                <a:spcPct val="100000"/>
              </a:lnSpc>
              <a:spcBef>
                <a:spcPts val="0"/>
              </a:spcBef>
              <a:spcAft>
                <a:spcPts val="0"/>
              </a:spcAft>
              <a:buClr>
                <a:schemeClr val="lt1"/>
              </a:buClr>
              <a:buSzPts val="1600"/>
              <a:buNone/>
              <a:defRPr sz="1600">
                <a:solidFill>
                  <a:schemeClr val="lt1"/>
                </a:solidFill>
              </a:defRPr>
            </a:lvl3pPr>
            <a:lvl4pPr lvl="3" rtl="0" algn="l">
              <a:lnSpc>
                <a:spcPct val="100000"/>
              </a:lnSpc>
              <a:spcBef>
                <a:spcPts val="0"/>
              </a:spcBef>
              <a:spcAft>
                <a:spcPts val="0"/>
              </a:spcAft>
              <a:buClr>
                <a:schemeClr val="lt1"/>
              </a:buClr>
              <a:buSzPts val="1600"/>
              <a:buNone/>
              <a:defRPr sz="1600">
                <a:solidFill>
                  <a:schemeClr val="lt1"/>
                </a:solidFill>
              </a:defRPr>
            </a:lvl4pPr>
            <a:lvl5pPr lvl="4" rtl="0" algn="l">
              <a:lnSpc>
                <a:spcPct val="100000"/>
              </a:lnSpc>
              <a:spcBef>
                <a:spcPts val="0"/>
              </a:spcBef>
              <a:spcAft>
                <a:spcPts val="0"/>
              </a:spcAft>
              <a:buClr>
                <a:schemeClr val="lt1"/>
              </a:buClr>
              <a:buSzPts val="1600"/>
              <a:buNone/>
              <a:defRPr sz="1600">
                <a:solidFill>
                  <a:schemeClr val="lt1"/>
                </a:solidFill>
              </a:defRPr>
            </a:lvl5pPr>
            <a:lvl6pPr lvl="5" rtl="0" algn="l">
              <a:lnSpc>
                <a:spcPct val="100000"/>
              </a:lnSpc>
              <a:spcBef>
                <a:spcPts val="0"/>
              </a:spcBef>
              <a:spcAft>
                <a:spcPts val="0"/>
              </a:spcAft>
              <a:buClr>
                <a:schemeClr val="lt1"/>
              </a:buClr>
              <a:buSzPts val="1600"/>
              <a:buNone/>
              <a:defRPr sz="1600">
                <a:solidFill>
                  <a:schemeClr val="lt1"/>
                </a:solidFill>
              </a:defRPr>
            </a:lvl6pPr>
            <a:lvl7pPr lvl="6" rtl="0" algn="l">
              <a:lnSpc>
                <a:spcPct val="100000"/>
              </a:lnSpc>
              <a:spcBef>
                <a:spcPts val="0"/>
              </a:spcBef>
              <a:spcAft>
                <a:spcPts val="0"/>
              </a:spcAft>
              <a:buClr>
                <a:schemeClr val="lt1"/>
              </a:buClr>
              <a:buSzPts val="1600"/>
              <a:buNone/>
              <a:defRPr sz="1600">
                <a:solidFill>
                  <a:schemeClr val="lt1"/>
                </a:solidFill>
              </a:defRPr>
            </a:lvl7pPr>
            <a:lvl8pPr lvl="7" rtl="0" algn="l">
              <a:lnSpc>
                <a:spcPct val="100000"/>
              </a:lnSpc>
              <a:spcBef>
                <a:spcPts val="0"/>
              </a:spcBef>
              <a:spcAft>
                <a:spcPts val="0"/>
              </a:spcAft>
              <a:buClr>
                <a:schemeClr val="lt1"/>
              </a:buClr>
              <a:buSzPts val="1600"/>
              <a:buNone/>
              <a:defRPr sz="1600">
                <a:solidFill>
                  <a:schemeClr val="lt1"/>
                </a:solidFill>
              </a:defRPr>
            </a:lvl8pPr>
            <a:lvl9pPr lvl="8" rtl="0"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7" name="Shape 137"/>
        <p:cNvGrpSpPr/>
        <p:nvPr/>
      </p:nvGrpSpPr>
      <p:grpSpPr>
        <a:xfrm>
          <a:off x="0" y="0"/>
          <a:ext cx="0" cy="0"/>
          <a:chOff x="0" y="0"/>
          <a:chExt cx="0" cy="0"/>
        </a:xfrm>
      </p:grpSpPr>
      <p:grpSp>
        <p:nvGrpSpPr>
          <p:cNvPr id="138" name="Google Shape;138;p11"/>
          <p:cNvGrpSpPr/>
          <p:nvPr/>
        </p:nvGrpSpPr>
        <p:grpSpPr>
          <a:xfrm>
            <a:off x="713373" y="3847119"/>
            <a:ext cx="825392" cy="825392"/>
            <a:chOff x="348199" y="179450"/>
            <a:chExt cx="1116300" cy="1116300"/>
          </a:xfrm>
        </p:grpSpPr>
        <p:sp>
          <p:nvSpPr>
            <p:cNvPr id="139" name="Google Shape;139;p11"/>
            <p:cNvSpPr/>
            <p:nvPr/>
          </p:nvSpPr>
          <p:spPr>
            <a:xfrm rot="-5400000">
              <a:off x="574557" y="405788"/>
              <a:ext cx="663600" cy="663600"/>
            </a:xfrm>
            <a:prstGeom prst="pie">
              <a:avLst>
                <a:gd fmla="val 10792838" name="adj1"/>
                <a:gd fmla="val 16200000" name="adj2"/>
              </a:avLst>
            </a:prstGeom>
            <a:solidFill>
              <a:schemeClr val="dk2">
                <a:alpha val="117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1"/>
            <p:cNvSpPr/>
            <p:nvPr/>
          </p:nvSpPr>
          <p:spPr>
            <a:xfrm rot="-5400000">
              <a:off x="348199" y="179450"/>
              <a:ext cx="1116300" cy="1116300"/>
            </a:xfrm>
            <a:prstGeom prst="pie">
              <a:avLst>
                <a:gd fmla="val 10792838" name="adj1"/>
                <a:gd fmla="val 16200000" name="adj2"/>
              </a:avLst>
            </a:prstGeom>
            <a:solidFill>
              <a:schemeClr val="dk2">
                <a:alpha val="117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 name="Google Shape;141;p11"/>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rtl="0" algn="l">
              <a:lnSpc>
                <a:spcPct val="100000"/>
              </a:lnSpc>
              <a:spcBef>
                <a:spcPts val="0"/>
              </a:spcBef>
              <a:spcAft>
                <a:spcPts val="0"/>
              </a:spcAft>
              <a:buSzPts val="1300"/>
              <a:buNone/>
              <a:defRPr/>
            </a:lvl1pPr>
          </a:lstStyle>
          <a:p/>
        </p:txBody>
      </p:sp>
      <p:sp>
        <p:nvSpPr>
          <p:cNvPr id="142" name="Google Shape;142;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3" name="Shape 143"/>
        <p:cNvGrpSpPr/>
        <p:nvPr/>
      </p:nvGrpSpPr>
      <p:grpSpPr>
        <a:xfrm>
          <a:off x="0" y="0"/>
          <a:ext cx="0" cy="0"/>
          <a:chOff x="0" y="0"/>
          <a:chExt cx="0" cy="0"/>
        </a:xfrm>
      </p:grpSpPr>
      <p:grpSp>
        <p:nvGrpSpPr>
          <p:cNvPr id="144" name="Google Shape;144;p12"/>
          <p:cNvGrpSpPr/>
          <p:nvPr/>
        </p:nvGrpSpPr>
        <p:grpSpPr>
          <a:xfrm>
            <a:off x="49" y="4099200"/>
            <a:ext cx="9144039" cy="1044300"/>
            <a:chOff x="49" y="4099200"/>
            <a:chExt cx="9144039" cy="1044300"/>
          </a:xfrm>
        </p:grpSpPr>
        <p:grpSp>
          <p:nvGrpSpPr>
            <p:cNvPr id="145" name="Google Shape;145;p12"/>
            <p:cNvGrpSpPr/>
            <p:nvPr/>
          </p:nvGrpSpPr>
          <p:grpSpPr>
            <a:xfrm>
              <a:off x="49" y="4309200"/>
              <a:ext cx="231622" cy="834300"/>
              <a:chOff x="2688737" y="4301380"/>
              <a:chExt cx="231900" cy="834300"/>
            </a:xfrm>
          </p:grpSpPr>
          <p:sp>
            <p:nvSpPr>
              <p:cNvPr id="146" name="Google Shape;146;p12"/>
              <p:cNvSpPr/>
              <p:nvPr/>
            </p:nvSpPr>
            <p:spPr>
              <a:xfrm flipH="1">
                <a:off x="2688737" y="4720780"/>
                <a:ext cx="2319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2"/>
              <p:cNvSpPr/>
              <p:nvPr/>
            </p:nvSpPr>
            <p:spPr>
              <a:xfrm flipH="1">
                <a:off x="2688737" y="4301380"/>
                <a:ext cx="231900" cy="83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2"/>
              <p:cNvSpPr/>
              <p:nvPr/>
            </p:nvSpPr>
            <p:spPr>
              <a:xfrm flipH="1">
                <a:off x="2688737" y="4511080"/>
                <a:ext cx="2319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2"/>
              <p:cNvSpPr/>
              <p:nvPr/>
            </p:nvSpPr>
            <p:spPr>
              <a:xfrm flipH="1">
                <a:off x="2688737" y="4930480"/>
                <a:ext cx="2319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 name="Google Shape;150;p12"/>
            <p:cNvGrpSpPr/>
            <p:nvPr/>
          </p:nvGrpSpPr>
          <p:grpSpPr>
            <a:xfrm>
              <a:off x="371403" y="4099200"/>
              <a:ext cx="231622" cy="1044300"/>
              <a:chOff x="2688737" y="4091380"/>
              <a:chExt cx="231900" cy="1044300"/>
            </a:xfrm>
          </p:grpSpPr>
          <p:sp>
            <p:nvSpPr>
              <p:cNvPr id="151" name="Google Shape;151;p12"/>
              <p:cNvSpPr/>
              <p:nvPr/>
            </p:nvSpPr>
            <p:spPr>
              <a:xfrm flipH="1">
                <a:off x="2688737" y="4720780"/>
                <a:ext cx="2319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2"/>
              <p:cNvSpPr/>
              <p:nvPr/>
            </p:nvSpPr>
            <p:spPr>
              <a:xfrm flipH="1">
                <a:off x="2688737" y="4301380"/>
                <a:ext cx="231900" cy="83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2"/>
              <p:cNvSpPr/>
              <p:nvPr/>
            </p:nvSpPr>
            <p:spPr>
              <a:xfrm flipH="1">
                <a:off x="2688737" y="4511080"/>
                <a:ext cx="2319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2"/>
              <p:cNvSpPr/>
              <p:nvPr/>
            </p:nvSpPr>
            <p:spPr>
              <a:xfrm flipH="1">
                <a:off x="2688737" y="4091380"/>
                <a:ext cx="231900" cy="104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2"/>
              <p:cNvSpPr/>
              <p:nvPr/>
            </p:nvSpPr>
            <p:spPr>
              <a:xfrm flipH="1">
                <a:off x="2688737" y="4930480"/>
                <a:ext cx="2319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 name="Google Shape;156;p12"/>
            <p:cNvGrpSpPr/>
            <p:nvPr/>
          </p:nvGrpSpPr>
          <p:grpSpPr>
            <a:xfrm>
              <a:off x="742758" y="4309200"/>
              <a:ext cx="231622" cy="834300"/>
              <a:chOff x="2688737" y="4301380"/>
              <a:chExt cx="231900" cy="834300"/>
            </a:xfrm>
          </p:grpSpPr>
          <p:sp>
            <p:nvSpPr>
              <p:cNvPr id="157" name="Google Shape;157;p12"/>
              <p:cNvSpPr/>
              <p:nvPr/>
            </p:nvSpPr>
            <p:spPr>
              <a:xfrm flipH="1">
                <a:off x="2688737" y="4720780"/>
                <a:ext cx="2319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2"/>
              <p:cNvSpPr/>
              <p:nvPr/>
            </p:nvSpPr>
            <p:spPr>
              <a:xfrm flipH="1">
                <a:off x="2688737" y="4301380"/>
                <a:ext cx="231900" cy="83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2"/>
              <p:cNvSpPr/>
              <p:nvPr/>
            </p:nvSpPr>
            <p:spPr>
              <a:xfrm flipH="1">
                <a:off x="2688737" y="4511080"/>
                <a:ext cx="2319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2"/>
              <p:cNvSpPr/>
              <p:nvPr/>
            </p:nvSpPr>
            <p:spPr>
              <a:xfrm flipH="1">
                <a:off x="2688737" y="4930480"/>
                <a:ext cx="2319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 name="Google Shape;161;p12"/>
            <p:cNvGrpSpPr/>
            <p:nvPr/>
          </p:nvGrpSpPr>
          <p:grpSpPr>
            <a:xfrm>
              <a:off x="1114112" y="4518900"/>
              <a:ext cx="231622" cy="624600"/>
              <a:chOff x="2688737" y="4511080"/>
              <a:chExt cx="231900" cy="624600"/>
            </a:xfrm>
          </p:grpSpPr>
          <p:sp>
            <p:nvSpPr>
              <p:cNvPr id="162" name="Google Shape;162;p12"/>
              <p:cNvSpPr/>
              <p:nvPr/>
            </p:nvSpPr>
            <p:spPr>
              <a:xfrm flipH="1">
                <a:off x="2688737" y="4720780"/>
                <a:ext cx="2319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2"/>
              <p:cNvSpPr/>
              <p:nvPr/>
            </p:nvSpPr>
            <p:spPr>
              <a:xfrm flipH="1">
                <a:off x="2688737" y="4511080"/>
                <a:ext cx="2319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2"/>
              <p:cNvSpPr/>
              <p:nvPr/>
            </p:nvSpPr>
            <p:spPr>
              <a:xfrm flipH="1">
                <a:off x="2688737" y="4930480"/>
                <a:ext cx="2319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 name="Google Shape;165;p12"/>
            <p:cNvGrpSpPr/>
            <p:nvPr/>
          </p:nvGrpSpPr>
          <p:grpSpPr>
            <a:xfrm>
              <a:off x="1856753" y="4099200"/>
              <a:ext cx="231600" cy="1044300"/>
              <a:chOff x="1856753" y="4099200"/>
              <a:chExt cx="231600" cy="1044300"/>
            </a:xfrm>
          </p:grpSpPr>
          <p:sp>
            <p:nvSpPr>
              <p:cNvPr id="166" name="Google Shape;166;p12"/>
              <p:cNvSpPr/>
              <p:nvPr/>
            </p:nvSpPr>
            <p:spPr>
              <a:xfrm flipH="1">
                <a:off x="1856753" y="4728600"/>
                <a:ext cx="2316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2"/>
              <p:cNvSpPr/>
              <p:nvPr/>
            </p:nvSpPr>
            <p:spPr>
              <a:xfrm flipH="1">
                <a:off x="1856753" y="4309200"/>
                <a:ext cx="231600" cy="83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2"/>
              <p:cNvSpPr/>
              <p:nvPr/>
            </p:nvSpPr>
            <p:spPr>
              <a:xfrm flipH="1">
                <a:off x="1856753" y="4518900"/>
                <a:ext cx="2316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2"/>
              <p:cNvSpPr/>
              <p:nvPr/>
            </p:nvSpPr>
            <p:spPr>
              <a:xfrm flipH="1">
                <a:off x="1856753" y="4099200"/>
                <a:ext cx="231600" cy="104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2"/>
              <p:cNvSpPr/>
              <p:nvPr/>
            </p:nvSpPr>
            <p:spPr>
              <a:xfrm flipH="1">
                <a:off x="1856753" y="4938300"/>
                <a:ext cx="2316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1" name="Google Shape;171;p12"/>
            <p:cNvGrpSpPr/>
            <p:nvPr/>
          </p:nvGrpSpPr>
          <p:grpSpPr>
            <a:xfrm>
              <a:off x="2228107" y="4309200"/>
              <a:ext cx="231600" cy="834300"/>
              <a:chOff x="2228107" y="4309200"/>
              <a:chExt cx="231600" cy="834300"/>
            </a:xfrm>
          </p:grpSpPr>
          <p:sp>
            <p:nvSpPr>
              <p:cNvPr id="172" name="Google Shape;172;p12"/>
              <p:cNvSpPr/>
              <p:nvPr/>
            </p:nvSpPr>
            <p:spPr>
              <a:xfrm flipH="1">
                <a:off x="2228107" y="4728600"/>
                <a:ext cx="2316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2"/>
              <p:cNvSpPr/>
              <p:nvPr/>
            </p:nvSpPr>
            <p:spPr>
              <a:xfrm flipH="1">
                <a:off x="2228107" y="4309200"/>
                <a:ext cx="231600" cy="83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2"/>
              <p:cNvSpPr/>
              <p:nvPr/>
            </p:nvSpPr>
            <p:spPr>
              <a:xfrm flipH="1">
                <a:off x="2228107" y="4518900"/>
                <a:ext cx="2316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2"/>
              <p:cNvSpPr/>
              <p:nvPr/>
            </p:nvSpPr>
            <p:spPr>
              <a:xfrm flipH="1">
                <a:off x="2228107" y="4938300"/>
                <a:ext cx="2316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 name="Google Shape;176;p12"/>
            <p:cNvGrpSpPr/>
            <p:nvPr/>
          </p:nvGrpSpPr>
          <p:grpSpPr>
            <a:xfrm>
              <a:off x="2599462" y="4518900"/>
              <a:ext cx="231600" cy="624600"/>
              <a:chOff x="2599462" y="4518900"/>
              <a:chExt cx="231600" cy="624600"/>
            </a:xfrm>
          </p:grpSpPr>
          <p:sp>
            <p:nvSpPr>
              <p:cNvPr id="177" name="Google Shape;177;p12"/>
              <p:cNvSpPr/>
              <p:nvPr/>
            </p:nvSpPr>
            <p:spPr>
              <a:xfrm flipH="1">
                <a:off x="2599462" y="4728600"/>
                <a:ext cx="2316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2"/>
              <p:cNvSpPr/>
              <p:nvPr/>
            </p:nvSpPr>
            <p:spPr>
              <a:xfrm flipH="1">
                <a:off x="2599462" y="4518900"/>
                <a:ext cx="2316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2"/>
              <p:cNvSpPr/>
              <p:nvPr/>
            </p:nvSpPr>
            <p:spPr>
              <a:xfrm flipH="1">
                <a:off x="2599462" y="4938300"/>
                <a:ext cx="2316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 name="Google Shape;180;p12"/>
            <p:cNvGrpSpPr/>
            <p:nvPr/>
          </p:nvGrpSpPr>
          <p:grpSpPr>
            <a:xfrm>
              <a:off x="3342171" y="4099200"/>
              <a:ext cx="231600" cy="1044300"/>
              <a:chOff x="3342171" y="4099200"/>
              <a:chExt cx="231600" cy="1044300"/>
            </a:xfrm>
          </p:grpSpPr>
          <p:sp>
            <p:nvSpPr>
              <p:cNvPr id="181" name="Google Shape;181;p12"/>
              <p:cNvSpPr/>
              <p:nvPr/>
            </p:nvSpPr>
            <p:spPr>
              <a:xfrm flipH="1">
                <a:off x="3342171" y="4728600"/>
                <a:ext cx="2316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2"/>
              <p:cNvSpPr/>
              <p:nvPr/>
            </p:nvSpPr>
            <p:spPr>
              <a:xfrm flipH="1">
                <a:off x="3342171" y="4309200"/>
                <a:ext cx="231600" cy="83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2"/>
              <p:cNvSpPr/>
              <p:nvPr/>
            </p:nvSpPr>
            <p:spPr>
              <a:xfrm flipH="1">
                <a:off x="3342171" y="4518900"/>
                <a:ext cx="2316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2"/>
              <p:cNvSpPr/>
              <p:nvPr/>
            </p:nvSpPr>
            <p:spPr>
              <a:xfrm flipH="1">
                <a:off x="3342171" y="4099200"/>
                <a:ext cx="231600" cy="104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2"/>
              <p:cNvSpPr/>
              <p:nvPr/>
            </p:nvSpPr>
            <p:spPr>
              <a:xfrm flipH="1">
                <a:off x="3342171" y="4938300"/>
                <a:ext cx="2316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 name="Google Shape;186;p12"/>
            <p:cNvGrpSpPr/>
            <p:nvPr/>
          </p:nvGrpSpPr>
          <p:grpSpPr>
            <a:xfrm>
              <a:off x="3713525" y="4309200"/>
              <a:ext cx="231600" cy="834300"/>
              <a:chOff x="3713525" y="4309200"/>
              <a:chExt cx="231600" cy="834300"/>
            </a:xfrm>
          </p:grpSpPr>
          <p:sp>
            <p:nvSpPr>
              <p:cNvPr id="187" name="Google Shape;187;p12"/>
              <p:cNvSpPr/>
              <p:nvPr/>
            </p:nvSpPr>
            <p:spPr>
              <a:xfrm flipH="1">
                <a:off x="3713525" y="4728600"/>
                <a:ext cx="2316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2"/>
              <p:cNvSpPr/>
              <p:nvPr/>
            </p:nvSpPr>
            <p:spPr>
              <a:xfrm flipH="1">
                <a:off x="3713525" y="4309200"/>
                <a:ext cx="231600" cy="83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2"/>
              <p:cNvSpPr/>
              <p:nvPr/>
            </p:nvSpPr>
            <p:spPr>
              <a:xfrm flipH="1">
                <a:off x="3713525" y="4518900"/>
                <a:ext cx="2316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2"/>
              <p:cNvSpPr/>
              <p:nvPr/>
            </p:nvSpPr>
            <p:spPr>
              <a:xfrm flipH="1">
                <a:off x="3713525" y="4938300"/>
                <a:ext cx="2316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 name="Google Shape;191;p12"/>
            <p:cNvGrpSpPr/>
            <p:nvPr/>
          </p:nvGrpSpPr>
          <p:grpSpPr>
            <a:xfrm>
              <a:off x="1485398" y="4309200"/>
              <a:ext cx="231600" cy="834300"/>
              <a:chOff x="1485398" y="4309200"/>
              <a:chExt cx="231600" cy="834300"/>
            </a:xfrm>
          </p:grpSpPr>
          <p:sp>
            <p:nvSpPr>
              <p:cNvPr id="192" name="Google Shape;192;p12"/>
              <p:cNvSpPr/>
              <p:nvPr/>
            </p:nvSpPr>
            <p:spPr>
              <a:xfrm flipH="1">
                <a:off x="1485398" y="4728600"/>
                <a:ext cx="2316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2"/>
              <p:cNvSpPr/>
              <p:nvPr/>
            </p:nvSpPr>
            <p:spPr>
              <a:xfrm flipH="1">
                <a:off x="1485398" y="4309200"/>
                <a:ext cx="231600" cy="83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2"/>
              <p:cNvSpPr/>
              <p:nvPr/>
            </p:nvSpPr>
            <p:spPr>
              <a:xfrm flipH="1">
                <a:off x="1485398" y="4518900"/>
                <a:ext cx="2316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2"/>
              <p:cNvSpPr/>
              <p:nvPr/>
            </p:nvSpPr>
            <p:spPr>
              <a:xfrm flipH="1">
                <a:off x="1485398" y="4938300"/>
                <a:ext cx="2316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 name="Google Shape;196;p12"/>
            <p:cNvGrpSpPr/>
            <p:nvPr/>
          </p:nvGrpSpPr>
          <p:grpSpPr>
            <a:xfrm>
              <a:off x="4084879" y="4518900"/>
              <a:ext cx="231600" cy="624600"/>
              <a:chOff x="4084879" y="4518900"/>
              <a:chExt cx="231600" cy="624600"/>
            </a:xfrm>
          </p:grpSpPr>
          <p:sp>
            <p:nvSpPr>
              <p:cNvPr id="197" name="Google Shape;197;p12"/>
              <p:cNvSpPr/>
              <p:nvPr/>
            </p:nvSpPr>
            <p:spPr>
              <a:xfrm flipH="1">
                <a:off x="4084879" y="4728600"/>
                <a:ext cx="2316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2"/>
              <p:cNvSpPr/>
              <p:nvPr/>
            </p:nvSpPr>
            <p:spPr>
              <a:xfrm flipH="1">
                <a:off x="4084879" y="4518900"/>
                <a:ext cx="2316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2"/>
              <p:cNvSpPr/>
              <p:nvPr/>
            </p:nvSpPr>
            <p:spPr>
              <a:xfrm flipH="1">
                <a:off x="4084879" y="4938300"/>
                <a:ext cx="2316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 name="Google Shape;200;p12"/>
            <p:cNvGrpSpPr/>
            <p:nvPr/>
          </p:nvGrpSpPr>
          <p:grpSpPr>
            <a:xfrm>
              <a:off x="2970816" y="4309200"/>
              <a:ext cx="231600" cy="834300"/>
              <a:chOff x="2970816" y="4309200"/>
              <a:chExt cx="231600" cy="834300"/>
            </a:xfrm>
          </p:grpSpPr>
          <p:sp>
            <p:nvSpPr>
              <p:cNvPr id="201" name="Google Shape;201;p12"/>
              <p:cNvSpPr/>
              <p:nvPr/>
            </p:nvSpPr>
            <p:spPr>
              <a:xfrm flipH="1">
                <a:off x="2970816" y="4728600"/>
                <a:ext cx="2316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2"/>
              <p:cNvSpPr/>
              <p:nvPr/>
            </p:nvSpPr>
            <p:spPr>
              <a:xfrm flipH="1">
                <a:off x="2970816" y="4309200"/>
                <a:ext cx="231600" cy="83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2"/>
              <p:cNvSpPr/>
              <p:nvPr/>
            </p:nvSpPr>
            <p:spPr>
              <a:xfrm flipH="1">
                <a:off x="2970816" y="4518900"/>
                <a:ext cx="2316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2"/>
              <p:cNvSpPr/>
              <p:nvPr/>
            </p:nvSpPr>
            <p:spPr>
              <a:xfrm flipH="1">
                <a:off x="2970816" y="4938300"/>
                <a:ext cx="2316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 name="Google Shape;205;p12"/>
            <p:cNvGrpSpPr/>
            <p:nvPr/>
          </p:nvGrpSpPr>
          <p:grpSpPr>
            <a:xfrm>
              <a:off x="4456234" y="4309200"/>
              <a:ext cx="231600" cy="834300"/>
              <a:chOff x="4456234" y="4309200"/>
              <a:chExt cx="231600" cy="834300"/>
            </a:xfrm>
          </p:grpSpPr>
          <p:sp>
            <p:nvSpPr>
              <p:cNvPr id="206" name="Google Shape;206;p12"/>
              <p:cNvSpPr/>
              <p:nvPr/>
            </p:nvSpPr>
            <p:spPr>
              <a:xfrm flipH="1">
                <a:off x="4456234" y="4728600"/>
                <a:ext cx="2316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2"/>
              <p:cNvSpPr/>
              <p:nvPr/>
            </p:nvSpPr>
            <p:spPr>
              <a:xfrm flipH="1">
                <a:off x="4456234" y="4309200"/>
                <a:ext cx="231600" cy="83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2"/>
              <p:cNvSpPr/>
              <p:nvPr/>
            </p:nvSpPr>
            <p:spPr>
              <a:xfrm flipH="1">
                <a:off x="4456234" y="4518900"/>
                <a:ext cx="2316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2"/>
              <p:cNvSpPr/>
              <p:nvPr/>
            </p:nvSpPr>
            <p:spPr>
              <a:xfrm flipH="1">
                <a:off x="4456234" y="4938300"/>
                <a:ext cx="2316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12"/>
            <p:cNvGrpSpPr/>
            <p:nvPr/>
          </p:nvGrpSpPr>
          <p:grpSpPr>
            <a:xfrm>
              <a:off x="4827588" y="4099200"/>
              <a:ext cx="231600" cy="1044300"/>
              <a:chOff x="4827588" y="4099200"/>
              <a:chExt cx="231600" cy="1044300"/>
            </a:xfrm>
          </p:grpSpPr>
          <p:sp>
            <p:nvSpPr>
              <p:cNvPr id="211" name="Google Shape;211;p12"/>
              <p:cNvSpPr/>
              <p:nvPr/>
            </p:nvSpPr>
            <p:spPr>
              <a:xfrm flipH="1">
                <a:off x="4827588" y="4728600"/>
                <a:ext cx="2316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2"/>
              <p:cNvSpPr/>
              <p:nvPr/>
            </p:nvSpPr>
            <p:spPr>
              <a:xfrm flipH="1">
                <a:off x="4827588" y="4309200"/>
                <a:ext cx="231600" cy="83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2"/>
              <p:cNvSpPr/>
              <p:nvPr/>
            </p:nvSpPr>
            <p:spPr>
              <a:xfrm flipH="1">
                <a:off x="4827588" y="4518900"/>
                <a:ext cx="2316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2"/>
              <p:cNvSpPr/>
              <p:nvPr/>
            </p:nvSpPr>
            <p:spPr>
              <a:xfrm flipH="1">
                <a:off x="4827588" y="4099200"/>
                <a:ext cx="231600" cy="104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2"/>
              <p:cNvSpPr/>
              <p:nvPr/>
            </p:nvSpPr>
            <p:spPr>
              <a:xfrm flipH="1">
                <a:off x="4827588" y="4938300"/>
                <a:ext cx="2316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 name="Google Shape;216;p12"/>
            <p:cNvGrpSpPr/>
            <p:nvPr/>
          </p:nvGrpSpPr>
          <p:grpSpPr>
            <a:xfrm>
              <a:off x="5198943" y="4309200"/>
              <a:ext cx="231600" cy="834300"/>
              <a:chOff x="5198943" y="4309200"/>
              <a:chExt cx="231600" cy="834300"/>
            </a:xfrm>
          </p:grpSpPr>
          <p:sp>
            <p:nvSpPr>
              <p:cNvPr id="217" name="Google Shape;217;p12"/>
              <p:cNvSpPr/>
              <p:nvPr/>
            </p:nvSpPr>
            <p:spPr>
              <a:xfrm flipH="1">
                <a:off x="5198943" y="4728600"/>
                <a:ext cx="2316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2"/>
              <p:cNvSpPr/>
              <p:nvPr/>
            </p:nvSpPr>
            <p:spPr>
              <a:xfrm flipH="1">
                <a:off x="5198943" y="4309200"/>
                <a:ext cx="231600" cy="83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2"/>
              <p:cNvSpPr/>
              <p:nvPr/>
            </p:nvSpPr>
            <p:spPr>
              <a:xfrm flipH="1">
                <a:off x="5198943" y="4518900"/>
                <a:ext cx="2316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2"/>
              <p:cNvSpPr/>
              <p:nvPr/>
            </p:nvSpPr>
            <p:spPr>
              <a:xfrm flipH="1">
                <a:off x="5198943" y="4938300"/>
                <a:ext cx="2316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1" name="Google Shape;221;p12"/>
            <p:cNvGrpSpPr/>
            <p:nvPr/>
          </p:nvGrpSpPr>
          <p:grpSpPr>
            <a:xfrm>
              <a:off x="5570297" y="4518900"/>
              <a:ext cx="231600" cy="624600"/>
              <a:chOff x="5570297" y="4518900"/>
              <a:chExt cx="231600" cy="624600"/>
            </a:xfrm>
          </p:grpSpPr>
          <p:sp>
            <p:nvSpPr>
              <p:cNvPr id="222" name="Google Shape;222;p12"/>
              <p:cNvSpPr/>
              <p:nvPr/>
            </p:nvSpPr>
            <p:spPr>
              <a:xfrm flipH="1">
                <a:off x="5570297" y="4728600"/>
                <a:ext cx="2316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2"/>
              <p:cNvSpPr/>
              <p:nvPr/>
            </p:nvSpPr>
            <p:spPr>
              <a:xfrm flipH="1">
                <a:off x="5570297" y="4518900"/>
                <a:ext cx="2316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2"/>
              <p:cNvSpPr/>
              <p:nvPr/>
            </p:nvSpPr>
            <p:spPr>
              <a:xfrm flipH="1">
                <a:off x="5570297" y="4938300"/>
                <a:ext cx="2316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 name="Google Shape;225;p12"/>
            <p:cNvGrpSpPr/>
            <p:nvPr/>
          </p:nvGrpSpPr>
          <p:grpSpPr>
            <a:xfrm>
              <a:off x="5941652" y="4309200"/>
              <a:ext cx="231600" cy="834300"/>
              <a:chOff x="5941652" y="4309200"/>
              <a:chExt cx="231600" cy="834300"/>
            </a:xfrm>
          </p:grpSpPr>
          <p:sp>
            <p:nvSpPr>
              <p:cNvPr id="226" name="Google Shape;226;p12"/>
              <p:cNvSpPr/>
              <p:nvPr/>
            </p:nvSpPr>
            <p:spPr>
              <a:xfrm flipH="1">
                <a:off x="5941652" y="4728600"/>
                <a:ext cx="2316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2"/>
              <p:cNvSpPr/>
              <p:nvPr/>
            </p:nvSpPr>
            <p:spPr>
              <a:xfrm flipH="1">
                <a:off x="5941652" y="4309200"/>
                <a:ext cx="231600" cy="83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2"/>
              <p:cNvSpPr/>
              <p:nvPr/>
            </p:nvSpPr>
            <p:spPr>
              <a:xfrm flipH="1">
                <a:off x="5941652" y="4518900"/>
                <a:ext cx="2316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2"/>
              <p:cNvSpPr/>
              <p:nvPr/>
            </p:nvSpPr>
            <p:spPr>
              <a:xfrm flipH="1">
                <a:off x="5941652" y="4938300"/>
                <a:ext cx="2316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0" name="Google Shape;230;p12"/>
            <p:cNvGrpSpPr/>
            <p:nvPr/>
          </p:nvGrpSpPr>
          <p:grpSpPr>
            <a:xfrm>
              <a:off x="6313006" y="4099200"/>
              <a:ext cx="231600" cy="1044300"/>
              <a:chOff x="6313006" y="4099200"/>
              <a:chExt cx="231600" cy="1044300"/>
            </a:xfrm>
          </p:grpSpPr>
          <p:sp>
            <p:nvSpPr>
              <p:cNvPr id="231" name="Google Shape;231;p12"/>
              <p:cNvSpPr/>
              <p:nvPr/>
            </p:nvSpPr>
            <p:spPr>
              <a:xfrm flipH="1">
                <a:off x="6313006" y="4728600"/>
                <a:ext cx="2316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2"/>
              <p:cNvSpPr/>
              <p:nvPr/>
            </p:nvSpPr>
            <p:spPr>
              <a:xfrm flipH="1">
                <a:off x="6313006" y="4309200"/>
                <a:ext cx="231600" cy="83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2"/>
              <p:cNvSpPr/>
              <p:nvPr/>
            </p:nvSpPr>
            <p:spPr>
              <a:xfrm flipH="1">
                <a:off x="6313006" y="4518900"/>
                <a:ext cx="2316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2"/>
              <p:cNvSpPr/>
              <p:nvPr/>
            </p:nvSpPr>
            <p:spPr>
              <a:xfrm flipH="1">
                <a:off x="6313006" y="4099200"/>
                <a:ext cx="231600" cy="104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2"/>
              <p:cNvSpPr/>
              <p:nvPr/>
            </p:nvSpPr>
            <p:spPr>
              <a:xfrm flipH="1">
                <a:off x="6313006" y="4938300"/>
                <a:ext cx="2316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 name="Google Shape;236;p12"/>
            <p:cNvGrpSpPr/>
            <p:nvPr/>
          </p:nvGrpSpPr>
          <p:grpSpPr>
            <a:xfrm>
              <a:off x="6684361" y="4309200"/>
              <a:ext cx="231600" cy="834300"/>
              <a:chOff x="6684361" y="4309200"/>
              <a:chExt cx="231600" cy="834300"/>
            </a:xfrm>
          </p:grpSpPr>
          <p:sp>
            <p:nvSpPr>
              <p:cNvPr id="237" name="Google Shape;237;p12"/>
              <p:cNvSpPr/>
              <p:nvPr/>
            </p:nvSpPr>
            <p:spPr>
              <a:xfrm flipH="1">
                <a:off x="6684361" y="4728600"/>
                <a:ext cx="2316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2"/>
              <p:cNvSpPr/>
              <p:nvPr/>
            </p:nvSpPr>
            <p:spPr>
              <a:xfrm flipH="1">
                <a:off x="6684361" y="4309200"/>
                <a:ext cx="231600" cy="83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2"/>
              <p:cNvSpPr/>
              <p:nvPr/>
            </p:nvSpPr>
            <p:spPr>
              <a:xfrm flipH="1">
                <a:off x="6684361" y="4518900"/>
                <a:ext cx="2316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2"/>
              <p:cNvSpPr/>
              <p:nvPr/>
            </p:nvSpPr>
            <p:spPr>
              <a:xfrm flipH="1">
                <a:off x="6684361" y="4938300"/>
                <a:ext cx="2316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1" name="Google Shape;241;p12"/>
            <p:cNvGrpSpPr/>
            <p:nvPr/>
          </p:nvGrpSpPr>
          <p:grpSpPr>
            <a:xfrm>
              <a:off x="7055715" y="4518900"/>
              <a:ext cx="231600" cy="624600"/>
              <a:chOff x="7055715" y="4518900"/>
              <a:chExt cx="231600" cy="624600"/>
            </a:xfrm>
          </p:grpSpPr>
          <p:sp>
            <p:nvSpPr>
              <p:cNvPr id="242" name="Google Shape;242;p12"/>
              <p:cNvSpPr/>
              <p:nvPr/>
            </p:nvSpPr>
            <p:spPr>
              <a:xfrm flipH="1">
                <a:off x="7055715" y="4728600"/>
                <a:ext cx="2316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2"/>
              <p:cNvSpPr/>
              <p:nvPr/>
            </p:nvSpPr>
            <p:spPr>
              <a:xfrm flipH="1">
                <a:off x="7055715" y="4518900"/>
                <a:ext cx="2316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2"/>
              <p:cNvSpPr/>
              <p:nvPr/>
            </p:nvSpPr>
            <p:spPr>
              <a:xfrm flipH="1">
                <a:off x="7055715" y="4938300"/>
                <a:ext cx="2316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 name="Google Shape;245;p12"/>
            <p:cNvGrpSpPr/>
            <p:nvPr/>
          </p:nvGrpSpPr>
          <p:grpSpPr>
            <a:xfrm>
              <a:off x="7798424" y="4099200"/>
              <a:ext cx="231600" cy="1044300"/>
              <a:chOff x="7798424" y="4099200"/>
              <a:chExt cx="231600" cy="1044300"/>
            </a:xfrm>
          </p:grpSpPr>
          <p:sp>
            <p:nvSpPr>
              <p:cNvPr id="246" name="Google Shape;246;p12"/>
              <p:cNvSpPr/>
              <p:nvPr/>
            </p:nvSpPr>
            <p:spPr>
              <a:xfrm flipH="1">
                <a:off x="7798424" y="4728600"/>
                <a:ext cx="2316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2"/>
              <p:cNvSpPr/>
              <p:nvPr/>
            </p:nvSpPr>
            <p:spPr>
              <a:xfrm flipH="1">
                <a:off x="7798424" y="4309200"/>
                <a:ext cx="231600" cy="83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2"/>
              <p:cNvSpPr/>
              <p:nvPr/>
            </p:nvSpPr>
            <p:spPr>
              <a:xfrm flipH="1">
                <a:off x="7798424" y="4518900"/>
                <a:ext cx="2316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2"/>
              <p:cNvSpPr/>
              <p:nvPr/>
            </p:nvSpPr>
            <p:spPr>
              <a:xfrm flipH="1">
                <a:off x="7798424" y="4099200"/>
                <a:ext cx="231600" cy="104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2"/>
              <p:cNvSpPr/>
              <p:nvPr/>
            </p:nvSpPr>
            <p:spPr>
              <a:xfrm flipH="1">
                <a:off x="7798424" y="4938300"/>
                <a:ext cx="2316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 name="Google Shape;251;p12"/>
            <p:cNvGrpSpPr/>
            <p:nvPr/>
          </p:nvGrpSpPr>
          <p:grpSpPr>
            <a:xfrm>
              <a:off x="8169779" y="4309200"/>
              <a:ext cx="231600" cy="834300"/>
              <a:chOff x="8169779" y="4309200"/>
              <a:chExt cx="231600" cy="834300"/>
            </a:xfrm>
          </p:grpSpPr>
          <p:sp>
            <p:nvSpPr>
              <p:cNvPr id="252" name="Google Shape;252;p12"/>
              <p:cNvSpPr/>
              <p:nvPr/>
            </p:nvSpPr>
            <p:spPr>
              <a:xfrm flipH="1">
                <a:off x="8169779" y="4728600"/>
                <a:ext cx="2316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2"/>
              <p:cNvSpPr/>
              <p:nvPr/>
            </p:nvSpPr>
            <p:spPr>
              <a:xfrm flipH="1">
                <a:off x="8169779" y="4309200"/>
                <a:ext cx="231600" cy="83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2"/>
              <p:cNvSpPr/>
              <p:nvPr/>
            </p:nvSpPr>
            <p:spPr>
              <a:xfrm flipH="1">
                <a:off x="8169779" y="4518900"/>
                <a:ext cx="2316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2"/>
              <p:cNvSpPr/>
              <p:nvPr/>
            </p:nvSpPr>
            <p:spPr>
              <a:xfrm flipH="1">
                <a:off x="8169779" y="4938300"/>
                <a:ext cx="2316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 name="Google Shape;256;p12"/>
            <p:cNvGrpSpPr/>
            <p:nvPr/>
          </p:nvGrpSpPr>
          <p:grpSpPr>
            <a:xfrm>
              <a:off x="7427070" y="4309200"/>
              <a:ext cx="231600" cy="834300"/>
              <a:chOff x="7427070" y="4309200"/>
              <a:chExt cx="231600" cy="834300"/>
            </a:xfrm>
          </p:grpSpPr>
          <p:sp>
            <p:nvSpPr>
              <p:cNvPr id="257" name="Google Shape;257;p12"/>
              <p:cNvSpPr/>
              <p:nvPr/>
            </p:nvSpPr>
            <p:spPr>
              <a:xfrm flipH="1">
                <a:off x="7427070" y="4728600"/>
                <a:ext cx="2316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2"/>
              <p:cNvSpPr/>
              <p:nvPr/>
            </p:nvSpPr>
            <p:spPr>
              <a:xfrm flipH="1">
                <a:off x="7427070" y="4309200"/>
                <a:ext cx="231600" cy="83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2"/>
              <p:cNvSpPr/>
              <p:nvPr/>
            </p:nvSpPr>
            <p:spPr>
              <a:xfrm flipH="1">
                <a:off x="7427070" y="4518900"/>
                <a:ext cx="2316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2"/>
              <p:cNvSpPr/>
              <p:nvPr/>
            </p:nvSpPr>
            <p:spPr>
              <a:xfrm flipH="1">
                <a:off x="7427070" y="4938300"/>
                <a:ext cx="2316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 name="Google Shape;261;p12"/>
            <p:cNvGrpSpPr/>
            <p:nvPr/>
          </p:nvGrpSpPr>
          <p:grpSpPr>
            <a:xfrm>
              <a:off x="8541133" y="4518900"/>
              <a:ext cx="231600" cy="624600"/>
              <a:chOff x="8541133" y="4518900"/>
              <a:chExt cx="231600" cy="624600"/>
            </a:xfrm>
          </p:grpSpPr>
          <p:sp>
            <p:nvSpPr>
              <p:cNvPr id="262" name="Google Shape;262;p12"/>
              <p:cNvSpPr/>
              <p:nvPr/>
            </p:nvSpPr>
            <p:spPr>
              <a:xfrm flipH="1">
                <a:off x="8541133" y="4728600"/>
                <a:ext cx="2316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2"/>
              <p:cNvSpPr/>
              <p:nvPr/>
            </p:nvSpPr>
            <p:spPr>
              <a:xfrm flipH="1">
                <a:off x="8541133" y="4518900"/>
                <a:ext cx="2316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2"/>
              <p:cNvSpPr/>
              <p:nvPr/>
            </p:nvSpPr>
            <p:spPr>
              <a:xfrm flipH="1">
                <a:off x="8541133" y="4938300"/>
                <a:ext cx="2316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5" name="Google Shape;265;p12"/>
            <p:cNvGrpSpPr/>
            <p:nvPr/>
          </p:nvGrpSpPr>
          <p:grpSpPr>
            <a:xfrm>
              <a:off x="8912488" y="4309200"/>
              <a:ext cx="231600" cy="834300"/>
              <a:chOff x="8912488" y="4309200"/>
              <a:chExt cx="231600" cy="834300"/>
            </a:xfrm>
          </p:grpSpPr>
          <p:sp>
            <p:nvSpPr>
              <p:cNvPr id="266" name="Google Shape;266;p12"/>
              <p:cNvSpPr/>
              <p:nvPr/>
            </p:nvSpPr>
            <p:spPr>
              <a:xfrm flipH="1">
                <a:off x="8912488" y="4728600"/>
                <a:ext cx="231600" cy="4149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2"/>
              <p:cNvSpPr/>
              <p:nvPr/>
            </p:nvSpPr>
            <p:spPr>
              <a:xfrm flipH="1">
                <a:off x="8912488" y="4309200"/>
                <a:ext cx="231600" cy="8343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2"/>
              <p:cNvSpPr/>
              <p:nvPr/>
            </p:nvSpPr>
            <p:spPr>
              <a:xfrm flipH="1">
                <a:off x="8912488" y="4518900"/>
                <a:ext cx="231600" cy="6246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2"/>
              <p:cNvSpPr/>
              <p:nvPr/>
            </p:nvSpPr>
            <p:spPr>
              <a:xfrm flipH="1">
                <a:off x="8912488" y="4938300"/>
                <a:ext cx="231600" cy="2052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70" name="Google Shape;270;p12"/>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lt1"/>
              </a:buClr>
              <a:buSzPts val="8000"/>
              <a:buNone/>
              <a:defRPr sz="8000">
                <a:solidFill>
                  <a:schemeClr val="lt1"/>
                </a:solidFill>
              </a:defRPr>
            </a:lvl1pPr>
            <a:lvl2pPr lvl="1" rtl="0" algn="ctr">
              <a:lnSpc>
                <a:spcPct val="100000"/>
              </a:lnSpc>
              <a:spcBef>
                <a:spcPts val="0"/>
              </a:spcBef>
              <a:spcAft>
                <a:spcPts val="0"/>
              </a:spcAft>
              <a:buClr>
                <a:schemeClr val="lt1"/>
              </a:buClr>
              <a:buSzPts val="8000"/>
              <a:buNone/>
              <a:defRPr sz="8000">
                <a:solidFill>
                  <a:schemeClr val="lt1"/>
                </a:solidFill>
              </a:defRPr>
            </a:lvl2pPr>
            <a:lvl3pPr lvl="2" rtl="0" algn="ctr">
              <a:lnSpc>
                <a:spcPct val="100000"/>
              </a:lnSpc>
              <a:spcBef>
                <a:spcPts val="0"/>
              </a:spcBef>
              <a:spcAft>
                <a:spcPts val="0"/>
              </a:spcAft>
              <a:buClr>
                <a:schemeClr val="lt1"/>
              </a:buClr>
              <a:buSzPts val="8000"/>
              <a:buNone/>
              <a:defRPr sz="8000">
                <a:solidFill>
                  <a:schemeClr val="lt1"/>
                </a:solidFill>
              </a:defRPr>
            </a:lvl3pPr>
            <a:lvl4pPr lvl="3" rtl="0" algn="ctr">
              <a:lnSpc>
                <a:spcPct val="100000"/>
              </a:lnSpc>
              <a:spcBef>
                <a:spcPts val="0"/>
              </a:spcBef>
              <a:spcAft>
                <a:spcPts val="0"/>
              </a:spcAft>
              <a:buClr>
                <a:schemeClr val="lt1"/>
              </a:buClr>
              <a:buSzPts val="8000"/>
              <a:buNone/>
              <a:defRPr sz="8000">
                <a:solidFill>
                  <a:schemeClr val="lt1"/>
                </a:solidFill>
              </a:defRPr>
            </a:lvl4pPr>
            <a:lvl5pPr lvl="4" rtl="0" algn="ctr">
              <a:lnSpc>
                <a:spcPct val="100000"/>
              </a:lnSpc>
              <a:spcBef>
                <a:spcPts val="0"/>
              </a:spcBef>
              <a:spcAft>
                <a:spcPts val="0"/>
              </a:spcAft>
              <a:buClr>
                <a:schemeClr val="lt1"/>
              </a:buClr>
              <a:buSzPts val="8000"/>
              <a:buNone/>
              <a:defRPr sz="8000">
                <a:solidFill>
                  <a:schemeClr val="lt1"/>
                </a:solidFill>
              </a:defRPr>
            </a:lvl5pPr>
            <a:lvl6pPr lvl="5" rtl="0" algn="ctr">
              <a:lnSpc>
                <a:spcPct val="100000"/>
              </a:lnSpc>
              <a:spcBef>
                <a:spcPts val="0"/>
              </a:spcBef>
              <a:spcAft>
                <a:spcPts val="0"/>
              </a:spcAft>
              <a:buClr>
                <a:schemeClr val="lt1"/>
              </a:buClr>
              <a:buSzPts val="8000"/>
              <a:buNone/>
              <a:defRPr sz="8000">
                <a:solidFill>
                  <a:schemeClr val="lt1"/>
                </a:solidFill>
              </a:defRPr>
            </a:lvl6pPr>
            <a:lvl7pPr lvl="6" rtl="0" algn="ctr">
              <a:lnSpc>
                <a:spcPct val="100000"/>
              </a:lnSpc>
              <a:spcBef>
                <a:spcPts val="0"/>
              </a:spcBef>
              <a:spcAft>
                <a:spcPts val="0"/>
              </a:spcAft>
              <a:buClr>
                <a:schemeClr val="lt1"/>
              </a:buClr>
              <a:buSzPts val="8000"/>
              <a:buNone/>
              <a:defRPr sz="8000">
                <a:solidFill>
                  <a:schemeClr val="lt1"/>
                </a:solidFill>
              </a:defRPr>
            </a:lvl7pPr>
            <a:lvl8pPr lvl="7" rtl="0" algn="ctr">
              <a:lnSpc>
                <a:spcPct val="100000"/>
              </a:lnSpc>
              <a:spcBef>
                <a:spcPts val="0"/>
              </a:spcBef>
              <a:spcAft>
                <a:spcPts val="0"/>
              </a:spcAft>
              <a:buClr>
                <a:schemeClr val="lt1"/>
              </a:buClr>
              <a:buSzPts val="8000"/>
              <a:buNone/>
              <a:defRPr sz="8000">
                <a:solidFill>
                  <a:schemeClr val="lt1"/>
                </a:solidFill>
              </a:defRPr>
            </a:lvl8pPr>
            <a:lvl9pPr lvl="8" rtl="0"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71" name="Google Shape;271;p12"/>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rtl="0" algn="ctr">
              <a:lnSpc>
                <a:spcPct val="115000"/>
              </a:lnSpc>
              <a:spcBef>
                <a:spcPts val="0"/>
              </a:spcBef>
              <a:spcAft>
                <a:spcPts val="0"/>
              </a:spcAft>
              <a:buClr>
                <a:schemeClr val="lt1"/>
              </a:buClr>
              <a:buSzPts val="1300"/>
              <a:buChar char="●"/>
              <a:defRPr>
                <a:solidFill>
                  <a:schemeClr val="lt1"/>
                </a:solidFill>
              </a:defRPr>
            </a:lvl1pPr>
            <a:lvl2pPr indent="-298450" lvl="1" marL="914400" rtl="0" algn="ctr">
              <a:lnSpc>
                <a:spcPct val="115000"/>
              </a:lnSpc>
              <a:spcBef>
                <a:spcPts val="0"/>
              </a:spcBef>
              <a:spcAft>
                <a:spcPts val="0"/>
              </a:spcAft>
              <a:buClr>
                <a:schemeClr val="lt1"/>
              </a:buClr>
              <a:buSzPts val="1100"/>
              <a:buChar char="○"/>
              <a:defRPr>
                <a:solidFill>
                  <a:schemeClr val="lt1"/>
                </a:solidFill>
              </a:defRPr>
            </a:lvl2pPr>
            <a:lvl3pPr indent="-298450" lvl="2" marL="1371600" rtl="0" algn="ctr">
              <a:lnSpc>
                <a:spcPct val="115000"/>
              </a:lnSpc>
              <a:spcBef>
                <a:spcPts val="0"/>
              </a:spcBef>
              <a:spcAft>
                <a:spcPts val="0"/>
              </a:spcAft>
              <a:buClr>
                <a:schemeClr val="lt1"/>
              </a:buClr>
              <a:buSzPts val="1100"/>
              <a:buChar char="■"/>
              <a:defRPr>
                <a:solidFill>
                  <a:schemeClr val="lt1"/>
                </a:solidFill>
              </a:defRPr>
            </a:lvl3pPr>
            <a:lvl4pPr indent="-298450" lvl="3" marL="1828800" rtl="0" algn="ctr">
              <a:lnSpc>
                <a:spcPct val="115000"/>
              </a:lnSpc>
              <a:spcBef>
                <a:spcPts val="0"/>
              </a:spcBef>
              <a:spcAft>
                <a:spcPts val="0"/>
              </a:spcAft>
              <a:buClr>
                <a:schemeClr val="lt1"/>
              </a:buClr>
              <a:buSzPts val="1100"/>
              <a:buChar char="●"/>
              <a:defRPr>
                <a:solidFill>
                  <a:schemeClr val="lt1"/>
                </a:solidFill>
              </a:defRPr>
            </a:lvl4pPr>
            <a:lvl5pPr indent="-298450" lvl="4" marL="2286000" rtl="0" algn="ctr">
              <a:lnSpc>
                <a:spcPct val="115000"/>
              </a:lnSpc>
              <a:spcBef>
                <a:spcPts val="0"/>
              </a:spcBef>
              <a:spcAft>
                <a:spcPts val="0"/>
              </a:spcAft>
              <a:buClr>
                <a:schemeClr val="lt1"/>
              </a:buClr>
              <a:buSzPts val="1100"/>
              <a:buChar char="○"/>
              <a:defRPr>
                <a:solidFill>
                  <a:schemeClr val="lt1"/>
                </a:solidFill>
              </a:defRPr>
            </a:lvl5pPr>
            <a:lvl6pPr indent="-298450" lvl="5" marL="2743200" rtl="0" algn="ctr">
              <a:lnSpc>
                <a:spcPct val="115000"/>
              </a:lnSpc>
              <a:spcBef>
                <a:spcPts val="0"/>
              </a:spcBef>
              <a:spcAft>
                <a:spcPts val="0"/>
              </a:spcAft>
              <a:buClr>
                <a:schemeClr val="lt1"/>
              </a:buClr>
              <a:buSzPts val="1100"/>
              <a:buChar char="■"/>
              <a:defRPr>
                <a:solidFill>
                  <a:schemeClr val="lt1"/>
                </a:solidFill>
              </a:defRPr>
            </a:lvl6pPr>
            <a:lvl7pPr indent="-298450" lvl="6" marL="3200400" rtl="0" algn="ctr">
              <a:lnSpc>
                <a:spcPct val="115000"/>
              </a:lnSpc>
              <a:spcBef>
                <a:spcPts val="0"/>
              </a:spcBef>
              <a:spcAft>
                <a:spcPts val="0"/>
              </a:spcAft>
              <a:buClr>
                <a:schemeClr val="lt1"/>
              </a:buClr>
              <a:buSzPts val="1100"/>
              <a:buChar char="●"/>
              <a:defRPr>
                <a:solidFill>
                  <a:schemeClr val="lt1"/>
                </a:solidFill>
              </a:defRPr>
            </a:lvl7pPr>
            <a:lvl8pPr indent="-298450" lvl="7" marL="3657600" rtl="0" algn="ctr">
              <a:lnSpc>
                <a:spcPct val="115000"/>
              </a:lnSpc>
              <a:spcBef>
                <a:spcPts val="0"/>
              </a:spcBef>
              <a:spcAft>
                <a:spcPts val="0"/>
              </a:spcAft>
              <a:buClr>
                <a:schemeClr val="lt1"/>
              </a:buClr>
              <a:buSzPts val="1100"/>
              <a:buChar char="○"/>
              <a:defRPr>
                <a:solidFill>
                  <a:schemeClr val="lt1"/>
                </a:solidFill>
              </a:defRPr>
            </a:lvl8pPr>
            <a:lvl9pPr indent="-298450" lvl="8" marL="4114800" rtl="0" algn="ctr">
              <a:lnSpc>
                <a:spcPct val="115000"/>
              </a:lnSpc>
              <a:spcBef>
                <a:spcPts val="0"/>
              </a:spcBef>
              <a:spcAft>
                <a:spcPts val="0"/>
              </a:spcAft>
              <a:buClr>
                <a:schemeClr val="lt1"/>
              </a:buClr>
              <a:buSzPts val="1100"/>
              <a:buChar char="■"/>
              <a:defRPr>
                <a:solidFill>
                  <a:schemeClr val="lt1"/>
                </a:solidFill>
              </a:defRPr>
            </a:lvl9pPr>
          </a:lstStyle>
          <a:p/>
        </p:txBody>
      </p:sp>
      <p:sp>
        <p:nvSpPr>
          <p:cNvPr id="272" name="Google Shape;272;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3"/>
          <p:cNvGrpSpPr/>
          <p:nvPr/>
        </p:nvGrpSpPr>
        <p:grpSpPr>
          <a:xfrm>
            <a:off x="625966" y="299376"/>
            <a:ext cx="999312" cy="999312"/>
            <a:chOff x="348199" y="179450"/>
            <a:chExt cx="1116300" cy="1116300"/>
          </a:xfrm>
        </p:grpSpPr>
        <p:sp>
          <p:nvSpPr>
            <p:cNvPr id="51" name="Google Shape;51;p3"/>
            <p:cNvSpPr/>
            <p:nvPr/>
          </p:nvSpPr>
          <p:spPr>
            <a:xfrm rot="-5400000">
              <a:off x="574557" y="405788"/>
              <a:ext cx="663600" cy="663600"/>
            </a:xfrm>
            <a:prstGeom prst="pie">
              <a:avLst>
                <a:gd fmla="val 10792838" name="adj1"/>
                <a:gd fmla="val 16200000" name="adj2"/>
              </a:avLst>
            </a:prstGeom>
            <a:solidFill>
              <a:schemeClr val="dk2">
                <a:alpha val="117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
            <p:cNvSpPr/>
            <p:nvPr/>
          </p:nvSpPr>
          <p:spPr>
            <a:xfrm rot="-5400000">
              <a:off x="348199" y="179450"/>
              <a:ext cx="1116300" cy="1116300"/>
            </a:xfrm>
            <a:prstGeom prst="pie">
              <a:avLst>
                <a:gd fmla="val 10792838" name="adj1"/>
                <a:gd fmla="val 16200000" name="adj2"/>
              </a:avLst>
            </a:prstGeom>
            <a:solidFill>
              <a:schemeClr val="dk2">
                <a:alpha val="117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4" name="Google Shape;54;p3"/>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55" name="Google Shape;55;p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8" name="Shape 58"/>
        <p:cNvGrpSpPr/>
        <p:nvPr/>
      </p:nvGrpSpPr>
      <p:grpSpPr>
        <a:xfrm>
          <a:off x="0" y="0"/>
          <a:ext cx="0" cy="0"/>
          <a:chOff x="0" y="0"/>
          <a:chExt cx="0" cy="0"/>
        </a:xfrm>
      </p:grpSpPr>
      <p:grpSp>
        <p:nvGrpSpPr>
          <p:cNvPr id="59" name="Google Shape;59;p5"/>
          <p:cNvGrpSpPr/>
          <p:nvPr/>
        </p:nvGrpSpPr>
        <p:grpSpPr>
          <a:xfrm>
            <a:off x="146769" y="3406"/>
            <a:ext cx="1233214" cy="1384535"/>
            <a:chOff x="146769" y="3406"/>
            <a:chExt cx="1233214" cy="1384535"/>
          </a:xfrm>
        </p:grpSpPr>
        <p:grpSp>
          <p:nvGrpSpPr>
            <p:cNvPr id="60" name="Google Shape;60;p5"/>
            <p:cNvGrpSpPr/>
            <p:nvPr/>
          </p:nvGrpSpPr>
          <p:grpSpPr>
            <a:xfrm>
              <a:off x="1063183" y="3406"/>
              <a:ext cx="316800" cy="688513"/>
              <a:chOff x="1063183" y="3406"/>
              <a:chExt cx="316800" cy="688513"/>
            </a:xfrm>
          </p:grpSpPr>
          <p:sp>
            <p:nvSpPr>
              <p:cNvPr id="61" name="Google Shape;61;p5"/>
              <p:cNvSpPr/>
              <p:nvPr/>
            </p:nvSpPr>
            <p:spPr>
              <a:xfrm rot="10800000">
                <a:off x="1063183" y="3419"/>
                <a:ext cx="316800" cy="688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
              <p:cNvSpPr/>
              <p:nvPr/>
            </p:nvSpPr>
            <p:spPr>
              <a:xfrm rot="10800000">
                <a:off x="1063183" y="3406"/>
                <a:ext cx="316800" cy="340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 name="Google Shape;63;p5"/>
            <p:cNvGrpSpPr/>
            <p:nvPr/>
          </p:nvGrpSpPr>
          <p:grpSpPr>
            <a:xfrm>
              <a:off x="604976" y="3406"/>
              <a:ext cx="316800" cy="1036524"/>
              <a:chOff x="604976" y="3406"/>
              <a:chExt cx="316800" cy="1036524"/>
            </a:xfrm>
          </p:grpSpPr>
          <p:sp>
            <p:nvSpPr>
              <p:cNvPr id="64" name="Google Shape;64;p5"/>
              <p:cNvSpPr/>
              <p:nvPr/>
            </p:nvSpPr>
            <p:spPr>
              <a:xfrm rot="10800000">
                <a:off x="604976" y="3419"/>
                <a:ext cx="316800" cy="688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
              <p:cNvSpPr/>
              <p:nvPr/>
            </p:nvSpPr>
            <p:spPr>
              <a:xfrm rot="10800000">
                <a:off x="604976" y="3430"/>
                <a:ext cx="316800" cy="1036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
              <p:cNvSpPr/>
              <p:nvPr/>
            </p:nvSpPr>
            <p:spPr>
              <a:xfrm rot="10800000">
                <a:off x="604976" y="3406"/>
                <a:ext cx="316800" cy="340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5"/>
            <p:cNvGrpSpPr/>
            <p:nvPr/>
          </p:nvGrpSpPr>
          <p:grpSpPr>
            <a:xfrm>
              <a:off x="146769" y="3406"/>
              <a:ext cx="316800" cy="1384535"/>
              <a:chOff x="146769" y="3406"/>
              <a:chExt cx="316800" cy="1384535"/>
            </a:xfrm>
          </p:grpSpPr>
          <p:sp>
            <p:nvSpPr>
              <p:cNvPr id="68" name="Google Shape;68;p5"/>
              <p:cNvSpPr/>
              <p:nvPr/>
            </p:nvSpPr>
            <p:spPr>
              <a:xfrm rot="10800000">
                <a:off x="146769" y="3419"/>
                <a:ext cx="316800" cy="688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
              <p:cNvSpPr/>
              <p:nvPr/>
            </p:nvSpPr>
            <p:spPr>
              <a:xfrm rot="10800000">
                <a:off x="146769" y="3441"/>
                <a:ext cx="316800" cy="1384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
              <p:cNvSpPr/>
              <p:nvPr/>
            </p:nvSpPr>
            <p:spPr>
              <a:xfrm rot="10800000">
                <a:off x="146769" y="3430"/>
                <a:ext cx="316800" cy="1036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
              <p:cNvSpPr/>
              <p:nvPr/>
            </p:nvSpPr>
            <p:spPr>
              <a:xfrm rot="10800000">
                <a:off x="146769" y="3406"/>
                <a:ext cx="316800" cy="340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2" name="Google Shape;72;p5"/>
          <p:cNvGrpSpPr/>
          <p:nvPr/>
        </p:nvGrpSpPr>
        <p:grpSpPr>
          <a:xfrm>
            <a:off x="6775084" y="2904008"/>
            <a:ext cx="2186147" cy="2239500"/>
            <a:chOff x="6775084" y="2904008"/>
            <a:chExt cx="2186147" cy="2239500"/>
          </a:xfrm>
        </p:grpSpPr>
        <p:grpSp>
          <p:nvGrpSpPr>
            <p:cNvPr id="73" name="Google Shape;73;p5"/>
            <p:cNvGrpSpPr/>
            <p:nvPr/>
          </p:nvGrpSpPr>
          <p:grpSpPr>
            <a:xfrm>
              <a:off x="6775084" y="4253708"/>
              <a:ext cx="409500" cy="889800"/>
              <a:chOff x="6775084" y="4253708"/>
              <a:chExt cx="409500" cy="889800"/>
            </a:xfrm>
          </p:grpSpPr>
          <p:sp>
            <p:nvSpPr>
              <p:cNvPr id="74" name="Google Shape;74;p5"/>
              <p:cNvSpPr/>
              <p:nvPr/>
            </p:nvSpPr>
            <p:spPr>
              <a:xfrm>
                <a:off x="6775084" y="4253708"/>
                <a:ext cx="409500" cy="8898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5"/>
              <p:cNvSpPr/>
              <p:nvPr/>
            </p:nvSpPr>
            <p:spPr>
              <a:xfrm>
                <a:off x="6775084" y="4703408"/>
                <a:ext cx="409500" cy="4401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5"/>
            <p:cNvGrpSpPr/>
            <p:nvPr/>
          </p:nvGrpSpPr>
          <p:grpSpPr>
            <a:xfrm>
              <a:off x="7367299" y="3804008"/>
              <a:ext cx="409500" cy="1339500"/>
              <a:chOff x="7367299" y="3804008"/>
              <a:chExt cx="409500" cy="1339500"/>
            </a:xfrm>
          </p:grpSpPr>
          <p:sp>
            <p:nvSpPr>
              <p:cNvPr id="77" name="Google Shape;77;p5"/>
              <p:cNvSpPr/>
              <p:nvPr/>
            </p:nvSpPr>
            <p:spPr>
              <a:xfrm>
                <a:off x="7367299" y="4253708"/>
                <a:ext cx="409500" cy="8898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
              <p:cNvSpPr/>
              <p:nvPr/>
            </p:nvSpPr>
            <p:spPr>
              <a:xfrm>
                <a:off x="7367299" y="3804008"/>
                <a:ext cx="409500" cy="1339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
              <p:cNvSpPr/>
              <p:nvPr/>
            </p:nvSpPr>
            <p:spPr>
              <a:xfrm>
                <a:off x="7367299" y="4703408"/>
                <a:ext cx="409500" cy="4401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 name="Google Shape;80;p5"/>
            <p:cNvGrpSpPr/>
            <p:nvPr/>
          </p:nvGrpSpPr>
          <p:grpSpPr>
            <a:xfrm>
              <a:off x="7959516" y="3354008"/>
              <a:ext cx="409500" cy="1789500"/>
              <a:chOff x="7959516" y="3354008"/>
              <a:chExt cx="409500" cy="1789500"/>
            </a:xfrm>
          </p:grpSpPr>
          <p:sp>
            <p:nvSpPr>
              <p:cNvPr id="81" name="Google Shape;81;p5"/>
              <p:cNvSpPr/>
              <p:nvPr/>
            </p:nvSpPr>
            <p:spPr>
              <a:xfrm>
                <a:off x="7959516" y="4253708"/>
                <a:ext cx="409500" cy="8898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
              <p:cNvSpPr/>
              <p:nvPr/>
            </p:nvSpPr>
            <p:spPr>
              <a:xfrm>
                <a:off x="7959516" y="3354008"/>
                <a:ext cx="409500" cy="1789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5"/>
              <p:cNvSpPr/>
              <p:nvPr/>
            </p:nvSpPr>
            <p:spPr>
              <a:xfrm>
                <a:off x="7959516" y="3804008"/>
                <a:ext cx="409500" cy="1339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5"/>
              <p:cNvSpPr/>
              <p:nvPr/>
            </p:nvSpPr>
            <p:spPr>
              <a:xfrm>
                <a:off x="7959516" y="4703408"/>
                <a:ext cx="409500" cy="4401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 name="Google Shape;85;p5"/>
            <p:cNvGrpSpPr/>
            <p:nvPr/>
          </p:nvGrpSpPr>
          <p:grpSpPr>
            <a:xfrm>
              <a:off x="8551731" y="2904008"/>
              <a:ext cx="409500" cy="2239500"/>
              <a:chOff x="8551731" y="2904008"/>
              <a:chExt cx="409500" cy="2239500"/>
            </a:xfrm>
          </p:grpSpPr>
          <p:sp>
            <p:nvSpPr>
              <p:cNvPr id="86" name="Google Shape;86;p5"/>
              <p:cNvSpPr/>
              <p:nvPr/>
            </p:nvSpPr>
            <p:spPr>
              <a:xfrm>
                <a:off x="8551731" y="4253708"/>
                <a:ext cx="409500" cy="8898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5"/>
              <p:cNvSpPr/>
              <p:nvPr/>
            </p:nvSpPr>
            <p:spPr>
              <a:xfrm>
                <a:off x="8551731" y="3354008"/>
                <a:ext cx="409500" cy="1789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5"/>
              <p:cNvSpPr/>
              <p:nvPr/>
            </p:nvSpPr>
            <p:spPr>
              <a:xfrm>
                <a:off x="8551731" y="3804008"/>
                <a:ext cx="409500" cy="1339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
              <p:cNvSpPr/>
              <p:nvPr/>
            </p:nvSpPr>
            <p:spPr>
              <a:xfrm>
                <a:off x="8551731" y="2904008"/>
                <a:ext cx="409500" cy="22395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
              <p:cNvSpPr/>
              <p:nvPr/>
            </p:nvSpPr>
            <p:spPr>
              <a:xfrm>
                <a:off x="8551731" y="4703408"/>
                <a:ext cx="409500" cy="440100"/>
              </a:xfrm>
              <a:prstGeom prst="round2SameRect">
                <a:avLst>
                  <a:gd fmla="val 50000" name="adj1"/>
                  <a:gd fmla="val 0"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1" name="Google Shape;91;p5"/>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92" name="Google Shape;92;p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93" name="Shape 93"/>
        <p:cNvGrpSpPr/>
        <p:nvPr/>
      </p:nvGrpSpPr>
      <p:grpSpPr>
        <a:xfrm>
          <a:off x="0" y="0"/>
          <a:ext cx="0" cy="0"/>
          <a:chOff x="0" y="0"/>
          <a:chExt cx="0" cy="0"/>
        </a:xfrm>
      </p:grpSpPr>
      <p:grpSp>
        <p:nvGrpSpPr>
          <p:cNvPr id="94" name="Google Shape;94;p6"/>
          <p:cNvGrpSpPr/>
          <p:nvPr/>
        </p:nvGrpSpPr>
        <p:grpSpPr>
          <a:xfrm>
            <a:off x="6866714" y="1359"/>
            <a:ext cx="2267522" cy="2601638"/>
            <a:chOff x="6790514" y="1359"/>
            <a:chExt cx="2267522" cy="2601638"/>
          </a:xfrm>
        </p:grpSpPr>
        <p:grpSp>
          <p:nvGrpSpPr>
            <p:cNvPr id="95" name="Google Shape;95;p6"/>
            <p:cNvGrpSpPr/>
            <p:nvPr/>
          </p:nvGrpSpPr>
          <p:grpSpPr>
            <a:xfrm>
              <a:off x="7067536" y="1359"/>
              <a:ext cx="1990500" cy="1990200"/>
              <a:chOff x="7067536" y="1359"/>
              <a:chExt cx="1990500" cy="1990200"/>
            </a:xfrm>
          </p:grpSpPr>
          <p:sp>
            <p:nvSpPr>
              <p:cNvPr id="96" name="Google Shape;96;p6"/>
              <p:cNvSpPr/>
              <p:nvPr/>
            </p:nvSpPr>
            <p:spPr>
              <a:xfrm rot="-8648551">
                <a:off x="7594313" y="527721"/>
                <a:ext cx="937226" cy="937226"/>
              </a:xfrm>
              <a:prstGeom prst="ellipse">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6"/>
              <p:cNvSpPr/>
              <p:nvPr/>
            </p:nvSpPr>
            <p:spPr>
              <a:xfrm rot="-8648551">
                <a:off x="7594313" y="527721"/>
                <a:ext cx="937226" cy="937226"/>
              </a:xfrm>
              <a:prstGeom prst="pie">
                <a:avLst>
                  <a:gd fmla="val 19376841" name="adj1"/>
                  <a:gd fmla="val 12313574"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6"/>
              <p:cNvSpPr/>
              <p:nvPr/>
            </p:nvSpPr>
            <p:spPr>
              <a:xfrm rot="-8649154">
                <a:off x="7349962" y="283757"/>
                <a:ext cx="1425647" cy="1425404"/>
              </a:xfrm>
              <a:prstGeom prst="ellipse">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 name="Google Shape;99;p6"/>
            <p:cNvGrpSpPr/>
            <p:nvPr/>
          </p:nvGrpSpPr>
          <p:grpSpPr>
            <a:xfrm>
              <a:off x="8207126" y="1807997"/>
              <a:ext cx="795000" cy="795000"/>
              <a:chOff x="8207126" y="1807997"/>
              <a:chExt cx="795000" cy="795000"/>
            </a:xfrm>
          </p:grpSpPr>
          <p:sp>
            <p:nvSpPr>
              <p:cNvPr id="100" name="Google Shape;100;p6"/>
              <p:cNvSpPr/>
              <p:nvPr/>
            </p:nvSpPr>
            <p:spPr>
              <a:xfrm rot="2152054">
                <a:off x="8319942" y="1920813"/>
                <a:ext cx="569367" cy="569367"/>
              </a:xfrm>
              <a:prstGeom prst="ellipse">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6"/>
              <p:cNvSpPr/>
              <p:nvPr/>
            </p:nvSpPr>
            <p:spPr>
              <a:xfrm rot="2150259">
                <a:off x="8408218" y="2008610"/>
                <a:ext cx="393004" cy="393004"/>
              </a:xfrm>
              <a:prstGeom prst="ellipse">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
              <p:cNvSpPr/>
              <p:nvPr/>
            </p:nvSpPr>
            <p:spPr>
              <a:xfrm rot="2150259">
                <a:off x="8408218" y="2008610"/>
                <a:ext cx="393004" cy="393004"/>
              </a:xfrm>
              <a:prstGeom prst="pie">
                <a:avLst>
                  <a:gd fmla="val 5699893" name="adj1"/>
                  <a:gd fmla="val 12313574"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 name="Google Shape;103;p6"/>
            <p:cNvGrpSpPr/>
            <p:nvPr/>
          </p:nvGrpSpPr>
          <p:grpSpPr>
            <a:xfrm>
              <a:off x="6790514" y="118857"/>
              <a:ext cx="548700" cy="548700"/>
              <a:chOff x="6790514" y="118857"/>
              <a:chExt cx="548700" cy="548700"/>
            </a:xfrm>
          </p:grpSpPr>
          <p:sp>
            <p:nvSpPr>
              <p:cNvPr id="104" name="Google Shape;104;p6"/>
              <p:cNvSpPr/>
              <p:nvPr/>
            </p:nvSpPr>
            <p:spPr>
              <a:xfrm rot="2150259">
                <a:off x="6868362" y="196705"/>
                <a:ext cx="393004" cy="393004"/>
              </a:xfrm>
              <a:prstGeom prst="ellipse">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6"/>
              <p:cNvSpPr/>
              <p:nvPr/>
            </p:nvSpPr>
            <p:spPr>
              <a:xfrm rot="2150259">
                <a:off x="6868362" y="196705"/>
                <a:ext cx="393004" cy="393004"/>
              </a:xfrm>
              <a:prstGeom prst="pie">
                <a:avLst>
                  <a:gd fmla="val 5699893" name="adj1"/>
                  <a:gd fmla="val 12313574" name="adj2"/>
                </a:avLst>
              </a:prstGeom>
              <a:solidFill>
                <a:schemeClr val="lt1">
                  <a:alpha val="863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6" name="Google Shape;106;p6"/>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Clr>
                <a:schemeClr val="lt1"/>
              </a:buClr>
              <a:buSzPts val="3600"/>
              <a:buNone/>
              <a:defRPr sz="3600">
                <a:solidFill>
                  <a:schemeClr val="lt1"/>
                </a:solidFill>
              </a:defRPr>
            </a:lvl1pPr>
            <a:lvl2pPr lvl="1" rtl="0" algn="l">
              <a:lnSpc>
                <a:spcPct val="100000"/>
              </a:lnSpc>
              <a:spcBef>
                <a:spcPts val="0"/>
              </a:spcBef>
              <a:spcAft>
                <a:spcPts val="0"/>
              </a:spcAft>
              <a:buClr>
                <a:schemeClr val="lt1"/>
              </a:buClr>
              <a:buSzPts val="3600"/>
              <a:buNone/>
              <a:defRPr sz="3600">
                <a:solidFill>
                  <a:schemeClr val="lt1"/>
                </a:solidFill>
              </a:defRPr>
            </a:lvl2pPr>
            <a:lvl3pPr lvl="2" rtl="0" algn="l">
              <a:lnSpc>
                <a:spcPct val="100000"/>
              </a:lnSpc>
              <a:spcBef>
                <a:spcPts val="0"/>
              </a:spcBef>
              <a:spcAft>
                <a:spcPts val="0"/>
              </a:spcAft>
              <a:buClr>
                <a:schemeClr val="lt1"/>
              </a:buClr>
              <a:buSzPts val="3600"/>
              <a:buNone/>
              <a:defRPr sz="3600">
                <a:solidFill>
                  <a:schemeClr val="lt1"/>
                </a:solidFill>
              </a:defRPr>
            </a:lvl3pPr>
            <a:lvl4pPr lvl="3" rtl="0" algn="l">
              <a:lnSpc>
                <a:spcPct val="100000"/>
              </a:lnSpc>
              <a:spcBef>
                <a:spcPts val="0"/>
              </a:spcBef>
              <a:spcAft>
                <a:spcPts val="0"/>
              </a:spcAft>
              <a:buClr>
                <a:schemeClr val="lt1"/>
              </a:buClr>
              <a:buSzPts val="3600"/>
              <a:buNone/>
              <a:defRPr sz="3600">
                <a:solidFill>
                  <a:schemeClr val="lt1"/>
                </a:solidFill>
              </a:defRPr>
            </a:lvl4pPr>
            <a:lvl5pPr lvl="4" rtl="0" algn="l">
              <a:lnSpc>
                <a:spcPct val="100000"/>
              </a:lnSpc>
              <a:spcBef>
                <a:spcPts val="0"/>
              </a:spcBef>
              <a:spcAft>
                <a:spcPts val="0"/>
              </a:spcAft>
              <a:buClr>
                <a:schemeClr val="lt1"/>
              </a:buClr>
              <a:buSzPts val="3600"/>
              <a:buNone/>
              <a:defRPr sz="3600">
                <a:solidFill>
                  <a:schemeClr val="lt1"/>
                </a:solidFill>
              </a:defRPr>
            </a:lvl5pPr>
            <a:lvl6pPr lvl="5" rtl="0" algn="l">
              <a:lnSpc>
                <a:spcPct val="100000"/>
              </a:lnSpc>
              <a:spcBef>
                <a:spcPts val="0"/>
              </a:spcBef>
              <a:spcAft>
                <a:spcPts val="0"/>
              </a:spcAft>
              <a:buClr>
                <a:schemeClr val="lt1"/>
              </a:buClr>
              <a:buSzPts val="3600"/>
              <a:buNone/>
              <a:defRPr sz="3600">
                <a:solidFill>
                  <a:schemeClr val="lt1"/>
                </a:solidFill>
              </a:defRPr>
            </a:lvl6pPr>
            <a:lvl7pPr lvl="6" rtl="0" algn="l">
              <a:lnSpc>
                <a:spcPct val="100000"/>
              </a:lnSpc>
              <a:spcBef>
                <a:spcPts val="0"/>
              </a:spcBef>
              <a:spcAft>
                <a:spcPts val="0"/>
              </a:spcAft>
              <a:buClr>
                <a:schemeClr val="lt1"/>
              </a:buClr>
              <a:buSzPts val="3600"/>
              <a:buNone/>
              <a:defRPr sz="3600">
                <a:solidFill>
                  <a:schemeClr val="lt1"/>
                </a:solidFill>
              </a:defRPr>
            </a:lvl7pPr>
            <a:lvl8pPr lvl="7" rtl="0" algn="l">
              <a:lnSpc>
                <a:spcPct val="100000"/>
              </a:lnSpc>
              <a:spcBef>
                <a:spcPts val="0"/>
              </a:spcBef>
              <a:spcAft>
                <a:spcPts val="0"/>
              </a:spcAft>
              <a:buClr>
                <a:schemeClr val="lt1"/>
              </a:buClr>
              <a:buSzPts val="3600"/>
              <a:buNone/>
              <a:defRPr sz="3600">
                <a:solidFill>
                  <a:schemeClr val="lt1"/>
                </a:solidFill>
              </a:defRPr>
            </a:lvl8pPr>
            <a:lvl9pPr lvl="8" rtl="0" algn="l">
              <a:lnSpc>
                <a:spcPct val="100000"/>
              </a:lnSpc>
              <a:spcBef>
                <a:spcPts val="0"/>
              </a:spcBef>
              <a:spcAft>
                <a:spcPts val="0"/>
              </a:spcAft>
              <a:buClr>
                <a:schemeClr val="lt1"/>
              </a:buClr>
              <a:buSzPts val="3600"/>
              <a:buNone/>
              <a:defRPr sz="3600">
                <a:solidFill>
                  <a:schemeClr val="lt1"/>
                </a:solidFill>
              </a:defRPr>
            </a:lvl9pPr>
          </a:lstStyle>
          <a:p/>
        </p:txBody>
      </p:sp>
      <p:sp>
        <p:nvSpPr>
          <p:cNvPr id="107" name="Google Shape;107;p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grpSp>
        <p:nvGrpSpPr>
          <p:cNvPr id="109" name="Google Shape;109;p7"/>
          <p:cNvGrpSpPr/>
          <p:nvPr/>
        </p:nvGrpSpPr>
        <p:grpSpPr>
          <a:xfrm>
            <a:off x="625966" y="299376"/>
            <a:ext cx="999312" cy="999312"/>
            <a:chOff x="348199" y="179450"/>
            <a:chExt cx="1116300" cy="1116300"/>
          </a:xfrm>
        </p:grpSpPr>
        <p:sp>
          <p:nvSpPr>
            <p:cNvPr id="110" name="Google Shape;110;p7"/>
            <p:cNvSpPr/>
            <p:nvPr/>
          </p:nvSpPr>
          <p:spPr>
            <a:xfrm rot="-5400000">
              <a:off x="574557" y="405788"/>
              <a:ext cx="663600" cy="663600"/>
            </a:xfrm>
            <a:prstGeom prst="pie">
              <a:avLst>
                <a:gd fmla="val 10792838" name="adj1"/>
                <a:gd fmla="val 16200000" name="adj2"/>
              </a:avLst>
            </a:prstGeom>
            <a:solidFill>
              <a:schemeClr val="dk2">
                <a:alpha val="117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7"/>
            <p:cNvSpPr/>
            <p:nvPr/>
          </p:nvSpPr>
          <p:spPr>
            <a:xfrm rot="-5400000">
              <a:off x="348199" y="179450"/>
              <a:ext cx="1116300" cy="1116300"/>
            </a:xfrm>
            <a:prstGeom prst="pie">
              <a:avLst>
                <a:gd fmla="val 10792838" name="adj1"/>
                <a:gd fmla="val 16200000" name="adj2"/>
              </a:avLst>
            </a:prstGeom>
            <a:solidFill>
              <a:schemeClr val="dk2">
                <a:alpha val="117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 name="Google Shape;112;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13" name="Google Shape;113;p7"/>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14" name="Google Shape;114;p7"/>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15" name="Google Shape;115;p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grpSp>
        <p:nvGrpSpPr>
          <p:cNvPr id="117" name="Google Shape;117;p8"/>
          <p:cNvGrpSpPr/>
          <p:nvPr/>
        </p:nvGrpSpPr>
        <p:grpSpPr>
          <a:xfrm>
            <a:off x="625966" y="299376"/>
            <a:ext cx="999312" cy="999312"/>
            <a:chOff x="348199" y="179450"/>
            <a:chExt cx="1116300" cy="1116300"/>
          </a:xfrm>
        </p:grpSpPr>
        <p:sp>
          <p:nvSpPr>
            <p:cNvPr id="118" name="Google Shape;118;p8"/>
            <p:cNvSpPr/>
            <p:nvPr/>
          </p:nvSpPr>
          <p:spPr>
            <a:xfrm rot="-5400000">
              <a:off x="574557" y="405788"/>
              <a:ext cx="663600" cy="663600"/>
            </a:xfrm>
            <a:prstGeom prst="pie">
              <a:avLst>
                <a:gd fmla="val 10792838" name="adj1"/>
                <a:gd fmla="val 16200000" name="adj2"/>
              </a:avLst>
            </a:prstGeom>
            <a:solidFill>
              <a:schemeClr val="dk2">
                <a:alpha val="117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8"/>
            <p:cNvSpPr/>
            <p:nvPr/>
          </p:nvSpPr>
          <p:spPr>
            <a:xfrm rot="-5400000">
              <a:off x="348199" y="179450"/>
              <a:ext cx="1116300" cy="1116300"/>
            </a:xfrm>
            <a:prstGeom prst="pie">
              <a:avLst>
                <a:gd fmla="val 10792838" name="adj1"/>
                <a:gd fmla="val 16200000" name="adj2"/>
              </a:avLst>
            </a:prstGeom>
            <a:solidFill>
              <a:schemeClr val="dk2">
                <a:alpha val="117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 name="Google Shape;120;p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21" name="Google Shape;121;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2" name="Shape 122"/>
        <p:cNvGrpSpPr/>
        <p:nvPr/>
      </p:nvGrpSpPr>
      <p:grpSpPr>
        <a:xfrm>
          <a:off x="0" y="0"/>
          <a:ext cx="0" cy="0"/>
          <a:chOff x="0" y="0"/>
          <a:chExt cx="0" cy="0"/>
        </a:xfrm>
      </p:grpSpPr>
      <p:grpSp>
        <p:nvGrpSpPr>
          <p:cNvPr id="123" name="Google Shape;123;p9"/>
          <p:cNvGrpSpPr/>
          <p:nvPr/>
        </p:nvGrpSpPr>
        <p:grpSpPr>
          <a:xfrm>
            <a:off x="625966" y="299376"/>
            <a:ext cx="999312" cy="999312"/>
            <a:chOff x="348199" y="179450"/>
            <a:chExt cx="1116300" cy="1116300"/>
          </a:xfrm>
        </p:grpSpPr>
        <p:sp>
          <p:nvSpPr>
            <p:cNvPr id="124" name="Google Shape;124;p9"/>
            <p:cNvSpPr/>
            <p:nvPr/>
          </p:nvSpPr>
          <p:spPr>
            <a:xfrm rot="-5400000">
              <a:off x="574557" y="405788"/>
              <a:ext cx="663600" cy="663600"/>
            </a:xfrm>
            <a:prstGeom prst="pie">
              <a:avLst>
                <a:gd fmla="val 10792838" name="adj1"/>
                <a:gd fmla="val 16200000" name="adj2"/>
              </a:avLst>
            </a:prstGeom>
            <a:solidFill>
              <a:schemeClr val="dk2">
                <a:alpha val="117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9"/>
            <p:cNvSpPr/>
            <p:nvPr/>
          </p:nvSpPr>
          <p:spPr>
            <a:xfrm rot="-5400000">
              <a:off x="348199" y="179450"/>
              <a:ext cx="1116300" cy="1116300"/>
            </a:xfrm>
            <a:prstGeom prst="pie">
              <a:avLst>
                <a:gd fmla="val 10792838" name="adj1"/>
                <a:gd fmla="val 16200000" name="adj2"/>
              </a:avLst>
            </a:prstGeom>
            <a:solidFill>
              <a:schemeClr val="dk2">
                <a:alpha val="117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 name="Google Shape;126;p9"/>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27" name="Google Shape;127;p9"/>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28" name="Google Shape;128;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9" name="Shape 129"/>
        <p:cNvGrpSpPr/>
        <p:nvPr/>
      </p:nvGrpSpPr>
      <p:grpSpPr>
        <a:xfrm>
          <a:off x="0" y="0"/>
          <a:ext cx="0" cy="0"/>
          <a:chOff x="0" y="0"/>
          <a:chExt cx="0" cy="0"/>
        </a:xfrm>
      </p:grpSpPr>
      <p:grpSp>
        <p:nvGrpSpPr>
          <p:cNvPr id="130" name="Google Shape;130;p10"/>
          <p:cNvGrpSpPr/>
          <p:nvPr/>
        </p:nvGrpSpPr>
        <p:grpSpPr>
          <a:xfrm>
            <a:off x="625966" y="299376"/>
            <a:ext cx="999312" cy="999312"/>
            <a:chOff x="348199" y="179450"/>
            <a:chExt cx="1116300" cy="1116300"/>
          </a:xfrm>
        </p:grpSpPr>
        <p:sp>
          <p:nvSpPr>
            <p:cNvPr id="131" name="Google Shape;131;p10"/>
            <p:cNvSpPr/>
            <p:nvPr/>
          </p:nvSpPr>
          <p:spPr>
            <a:xfrm rot="-5400000">
              <a:off x="574557" y="405788"/>
              <a:ext cx="663600" cy="663600"/>
            </a:xfrm>
            <a:prstGeom prst="pie">
              <a:avLst>
                <a:gd fmla="val 10792838" name="adj1"/>
                <a:gd fmla="val 16200000" name="adj2"/>
              </a:avLst>
            </a:prstGeom>
            <a:solidFill>
              <a:schemeClr val="dk2">
                <a:alpha val="117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0"/>
            <p:cNvSpPr/>
            <p:nvPr/>
          </p:nvSpPr>
          <p:spPr>
            <a:xfrm rot="-5400000">
              <a:off x="348199" y="179450"/>
              <a:ext cx="1116300" cy="1116300"/>
            </a:xfrm>
            <a:prstGeom prst="pie">
              <a:avLst>
                <a:gd fmla="val 10792838" name="adj1"/>
                <a:gd fmla="val 16200000" name="adj2"/>
              </a:avLst>
            </a:prstGeom>
            <a:solidFill>
              <a:schemeClr val="dk2">
                <a:alpha val="117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 name="Google Shape;133;p10"/>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34" name="Google Shape;134;p10"/>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gn="l">
              <a:lnSpc>
                <a:spcPct val="100000"/>
              </a:lnSpc>
              <a:spcBef>
                <a:spcPts val="0"/>
              </a:spcBef>
              <a:spcAft>
                <a:spcPts val="0"/>
              </a:spcAft>
              <a:buSzPts val="1600"/>
              <a:buNone/>
              <a:defRPr sz="1600"/>
            </a:lvl1pPr>
            <a:lvl2pPr lvl="1" rtl="0" algn="l">
              <a:lnSpc>
                <a:spcPct val="100000"/>
              </a:lnSpc>
              <a:spcBef>
                <a:spcPts val="0"/>
              </a:spcBef>
              <a:spcAft>
                <a:spcPts val="0"/>
              </a:spcAft>
              <a:buSzPts val="1600"/>
              <a:buNone/>
              <a:defRPr sz="1600"/>
            </a:lvl2pPr>
            <a:lvl3pPr lvl="2" rtl="0" algn="l">
              <a:lnSpc>
                <a:spcPct val="100000"/>
              </a:lnSpc>
              <a:spcBef>
                <a:spcPts val="0"/>
              </a:spcBef>
              <a:spcAft>
                <a:spcPts val="0"/>
              </a:spcAft>
              <a:buSzPts val="1600"/>
              <a:buNone/>
              <a:defRPr sz="1600"/>
            </a:lvl3pPr>
            <a:lvl4pPr lvl="3" rtl="0" algn="l">
              <a:lnSpc>
                <a:spcPct val="100000"/>
              </a:lnSpc>
              <a:spcBef>
                <a:spcPts val="0"/>
              </a:spcBef>
              <a:spcAft>
                <a:spcPts val="0"/>
              </a:spcAft>
              <a:buSzPts val="1600"/>
              <a:buNone/>
              <a:defRPr sz="1600"/>
            </a:lvl4pPr>
            <a:lvl5pPr lvl="4" rtl="0" algn="l">
              <a:lnSpc>
                <a:spcPct val="100000"/>
              </a:lnSpc>
              <a:spcBef>
                <a:spcPts val="0"/>
              </a:spcBef>
              <a:spcAft>
                <a:spcPts val="0"/>
              </a:spcAft>
              <a:buSzPts val="1600"/>
              <a:buNone/>
              <a:defRPr sz="1600"/>
            </a:lvl5pPr>
            <a:lvl6pPr lvl="5" rtl="0" algn="l">
              <a:lnSpc>
                <a:spcPct val="100000"/>
              </a:lnSpc>
              <a:spcBef>
                <a:spcPts val="0"/>
              </a:spcBef>
              <a:spcAft>
                <a:spcPts val="0"/>
              </a:spcAft>
              <a:buSzPts val="1600"/>
              <a:buNone/>
              <a:defRPr sz="1600"/>
            </a:lvl6pPr>
            <a:lvl7pPr lvl="6" rtl="0" algn="l">
              <a:lnSpc>
                <a:spcPct val="100000"/>
              </a:lnSpc>
              <a:spcBef>
                <a:spcPts val="0"/>
              </a:spcBef>
              <a:spcAft>
                <a:spcPts val="0"/>
              </a:spcAft>
              <a:buSzPts val="1600"/>
              <a:buNone/>
              <a:defRPr sz="1600"/>
            </a:lvl7pPr>
            <a:lvl8pPr lvl="7" rtl="0" algn="l">
              <a:lnSpc>
                <a:spcPct val="100000"/>
              </a:lnSpc>
              <a:spcBef>
                <a:spcPts val="0"/>
              </a:spcBef>
              <a:spcAft>
                <a:spcPts val="0"/>
              </a:spcAft>
              <a:buSzPts val="1600"/>
              <a:buNone/>
              <a:defRPr sz="1600"/>
            </a:lvl8pPr>
            <a:lvl9pPr lvl="8" rtl="0" algn="l">
              <a:lnSpc>
                <a:spcPct val="100000"/>
              </a:lnSpc>
              <a:spcBef>
                <a:spcPts val="0"/>
              </a:spcBef>
              <a:spcAft>
                <a:spcPts val="0"/>
              </a:spcAft>
              <a:buSzPts val="1600"/>
              <a:buNone/>
              <a:defRPr sz="1600"/>
            </a:lvl9pPr>
          </a:lstStyle>
          <a:p/>
        </p:txBody>
      </p:sp>
      <p:sp>
        <p:nvSpPr>
          <p:cNvPr id="135" name="Google Shape;135;p10"/>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36" name="Google Shape;136;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420775" y="537225"/>
            <a:ext cx="8550600" cy="21459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t/>
            </a:r>
            <a:endParaRPr/>
          </a:p>
          <a:p>
            <a:pPr indent="0" lvl="0" marL="0" rtl="0" algn="l">
              <a:spcBef>
                <a:spcPts val="0"/>
              </a:spcBef>
              <a:spcAft>
                <a:spcPts val="0"/>
              </a:spcAft>
              <a:buSzPct val="176087"/>
              <a:buNone/>
            </a:pPr>
            <a:r>
              <a:rPr lang="en" sz="2044"/>
              <a:t>                          </a:t>
            </a:r>
            <a:r>
              <a:rPr lang="en" sz="2266">
                <a:solidFill>
                  <a:srgbClr val="EFEFEF"/>
                </a:solidFill>
              </a:rPr>
              <a:t>MIDNAPORE COLLEGE (AUTONOMOUS)</a:t>
            </a:r>
            <a:endParaRPr sz="3933">
              <a:solidFill>
                <a:srgbClr val="EFEFEF"/>
              </a:solidFill>
            </a:endParaRPr>
          </a:p>
          <a:p>
            <a:pPr indent="0" lvl="0" marL="0" rtl="0" algn="l">
              <a:lnSpc>
                <a:spcPct val="100000"/>
              </a:lnSpc>
              <a:spcBef>
                <a:spcPts val="0"/>
              </a:spcBef>
              <a:spcAft>
                <a:spcPts val="0"/>
              </a:spcAft>
              <a:buSzPct val="100000"/>
              <a:buNone/>
            </a:pPr>
            <a:r>
              <a:rPr lang="en"/>
              <a:t>Travelling Salesman Problem Using</a:t>
            </a:r>
            <a:endParaRPr/>
          </a:p>
          <a:p>
            <a:pPr indent="0" lvl="0" marL="0" rtl="0" algn="l">
              <a:lnSpc>
                <a:spcPct val="100000"/>
              </a:lnSpc>
              <a:spcBef>
                <a:spcPts val="0"/>
              </a:spcBef>
              <a:spcAft>
                <a:spcPts val="0"/>
              </a:spcAft>
              <a:buSzPct val="100000"/>
              <a:buNone/>
            </a:pPr>
            <a:r>
              <a:rPr lang="en"/>
              <a:t>Genetic Algorithm </a:t>
            </a:r>
            <a:endParaRPr/>
          </a:p>
          <a:p>
            <a:pPr indent="0" lvl="0" marL="0" rtl="0" algn="l">
              <a:lnSpc>
                <a:spcPct val="100000"/>
              </a:lnSpc>
              <a:spcBef>
                <a:spcPts val="0"/>
              </a:spcBef>
              <a:spcAft>
                <a:spcPts val="0"/>
              </a:spcAft>
              <a:buSzPct val="100000"/>
              <a:buNone/>
            </a:pPr>
            <a:r>
              <a:t/>
            </a:r>
            <a:endParaRPr/>
          </a:p>
          <a:p>
            <a:pPr indent="0" lvl="0" marL="0" rtl="0" algn="l">
              <a:lnSpc>
                <a:spcPct val="100000"/>
              </a:lnSpc>
              <a:spcBef>
                <a:spcPts val="0"/>
              </a:spcBef>
              <a:spcAft>
                <a:spcPts val="0"/>
              </a:spcAft>
              <a:buSzPct val="167010"/>
              <a:buNone/>
            </a:pPr>
            <a:r>
              <a:rPr lang="en" sz="2155">
                <a:solidFill>
                  <a:srgbClr val="FFFFFF"/>
                </a:solidFill>
              </a:rPr>
              <a:t>Guide</a:t>
            </a:r>
            <a:r>
              <a:rPr lang="en" sz="2155">
                <a:solidFill>
                  <a:srgbClr val="FFFFFF"/>
                </a:solidFill>
              </a:rPr>
              <a:t> : Prof. Shovan Roy (Dept. of CSA )</a:t>
            </a:r>
            <a:endParaRPr sz="2155">
              <a:solidFill>
                <a:srgbClr val="FFFFFF"/>
              </a:solidFill>
            </a:endParaRPr>
          </a:p>
          <a:p>
            <a:pPr indent="0" lvl="0" marL="0" rtl="0" algn="l">
              <a:lnSpc>
                <a:spcPct val="100000"/>
              </a:lnSpc>
              <a:spcBef>
                <a:spcPts val="0"/>
              </a:spcBef>
              <a:spcAft>
                <a:spcPts val="0"/>
              </a:spcAft>
              <a:buSzPct val="167010"/>
              <a:buNone/>
            </a:pPr>
            <a:r>
              <a:t/>
            </a:r>
            <a:endParaRPr sz="2155">
              <a:solidFill>
                <a:srgbClr val="FFFFFF"/>
              </a:solidFill>
            </a:endParaRPr>
          </a:p>
        </p:txBody>
      </p:sp>
      <p:sp>
        <p:nvSpPr>
          <p:cNvPr id="278" name="Google Shape;278;p13"/>
          <p:cNvSpPr txBox="1"/>
          <p:nvPr>
            <p:ph idx="1" type="subTitle"/>
          </p:nvPr>
        </p:nvSpPr>
        <p:spPr>
          <a:xfrm>
            <a:off x="420775" y="3171850"/>
            <a:ext cx="7610400" cy="2208600"/>
          </a:xfrm>
          <a:prstGeom prst="rect">
            <a:avLst/>
          </a:prstGeom>
          <a:noFill/>
          <a:ln>
            <a:noFill/>
          </a:ln>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2286"/>
              <a:buNone/>
            </a:pPr>
            <a:r>
              <a:rPr b="1" lang="en" sz="1933"/>
              <a:t>BCA-5TH Sem.-(Project</a:t>
            </a:r>
            <a:r>
              <a:rPr b="1" lang="en" sz="1933"/>
              <a:t>)</a:t>
            </a:r>
            <a:endParaRPr b="1" sz="1933"/>
          </a:p>
          <a:p>
            <a:pPr indent="0" lvl="0" marL="0" rtl="0" algn="l">
              <a:lnSpc>
                <a:spcPct val="80000"/>
              </a:lnSpc>
              <a:spcBef>
                <a:spcPts val="0"/>
              </a:spcBef>
              <a:spcAft>
                <a:spcPts val="0"/>
              </a:spcAft>
              <a:buSzPts val="2286"/>
              <a:buNone/>
            </a:pPr>
            <a:r>
              <a:rPr b="1" lang="en" sz="1933"/>
              <a:t>Presented By :</a:t>
            </a:r>
            <a:endParaRPr b="1" sz="1933"/>
          </a:p>
          <a:p>
            <a:pPr indent="0" lvl="0" marL="0" rtl="0" algn="l">
              <a:lnSpc>
                <a:spcPct val="80000"/>
              </a:lnSpc>
              <a:spcBef>
                <a:spcPts val="0"/>
              </a:spcBef>
              <a:spcAft>
                <a:spcPts val="0"/>
              </a:spcAft>
              <a:buSzPts val="2286"/>
              <a:buNone/>
            </a:pPr>
            <a:r>
              <a:t/>
            </a:r>
            <a:endParaRPr b="1" sz="1933"/>
          </a:p>
          <a:p>
            <a:pPr indent="0" lvl="0" marL="0" rtl="0" algn="l">
              <a:lnSpc>
                <a:spcPct val="80000"/>
              </a:lnSpc>
              <a:spcBef>
                <a:spcPts val="0"/>
              </a:spcBef>
              <a:spcAft>
                <a:spcPts val="0"/>
              </a:spcAft>
              <a:buSzPts val="2286"/>
              <a:buNone/>
            </a:pPr>
            <a:r>
              <a:rPr b="1" lang="en" sz="1933"/>
              <a:t>Arun Sarma  </a:t>
            </a:r>
            <a:r>
              <a:rPr b="1" lang="en" sz="1933"/>
              <a:t>- 1733 </a:t>
            </a:r>
            <a:endParaRPr b="1" sz="1933"/>
          </a:p>
          <a:p>
            <a:pPr indent="0" lvl="0" marL="0" rtl="0" algn="l">
              <a:lnSpc>
                <a:spcPct val="80000"/>
              </a:lnSpc>
              <a:spcBef>
                <a:spcPts val="0"/>
              </a:spcBef>
              <a:spcAft>
                <a:spcPts val="0"/>
              </a:spcAft>
              <a:buSzPts val="2286"/>
              <a:buNone/>
            </a:pPr>
            <a:r>
              <a:rPr b="1" lang="en" sz="1933"/>
              <a:t>Suman Paik  - 1737 </a:t>
            </a:r>
            <a:endParaRPr b="1" sz="1933"/>
          </a:p>
          <a:p>
            <a:pPr indent="0" lvl="0" marL="0" rtl="0" algn="l">
              <a:lnSpc>
                <a:spcPct val="80000"/>
              </a:lnSpc>
              <a:spcBef>
                <a:spcPts val="0"/>
              </a:spcBef>
              <a:spcAft>
                <a:spcPts val="0"/>
              </a:spcAft>
              <a:buSzPts val="2286"/>
              <a:buNone/>
            </a:pPr>
            <a:r>
              <a:rPr b="1" lang="en" sz="1933"/>
              <a:t>Rohan Das   - 1734</a:t>
            </a:r>
            <a:endParaRPr b="1" sz="1933"/>
          </a:p>
          <a:p>
            <a:pPr indent="0" lvl="0" marL="0" rtl="0" algn="l">
              <a:lnSpc>
                <a:spcPct val="80000"/>
              </a:lnSpc>
              <a:spcBef>
                <a:spcPts val="0"/>
              </a:spcBef>
              <a:spcAft>
                <a:spcPts val="0"/>
              </a:spcAft>
              <a:buSzPts val="2286"/>
              <a:buNone/>
            </a:pPr>
            <a:r>
              <a:rPr b="1" lang="en" sz="1933"/>
              <a:t>Sumit Mandal</a:t>
            </a:r>
            <a:r>
              <a:rPr b="1" lang="en" sz="1933"/>
              <a:t> - 1736</a:t>
            </a:r>
            <a:endParaRPr b="1" sz="1933"/>
          </a:p>
          <a:p>
            <a:pPr indent="0" lvl="0" marL="0" rtl="0" algn="l">
              <a:lnSpc>
                <a:spcPct val="80000"/>
              </a:lnSpc>
              <a:spcBef>
                <a:spcPts val="0"/>
              </a:spcBef>
              <a:spcAft>
                <a:spcPts val="0"/>
              </a:spcAft>
              <a:buSzPts val="2286"/>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2"/>
          <p:cNvSpPr txBox="1"/>
          <p:nvPr>
            <p:ph type="title"/>
          </p:nvPr>
        </p:nvSpPr>
        <p:spPr>
          <a:xfrm>
            <a:off x="347375" y="626200"/>
            <a:ext cx="7278600" cy="3573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a:t>Genetic Algorithm follows the upcoming phases to solve complex optimization problems: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1" name="Shape 331"/>
        <p:cNvGrpSpPr/>
        <p:nvPr/>
      </p:nvGrpSpPr>
      <p:grpSpPr>
        <a:xfrm>
          <a:off x="0" y="0"/>
          <a:ext cx="0" cy="0"/>
          <a:chOff x="0" y="0"/>
          <a:chExt cx="0" cy="0"/>
        </a:xfrm>
      </p:grpSpPr>
      <p:sp>
        <p:nvSpPr>
          <p:cNvPr id="332" name="Google Shape;332;p2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2800"/>
              <a:buNone/>
            </a:pPr>
            <a:r>
              <a:rPr lang="en">
                <a:solidFill>
                  <a:schemeClr val="lt1"/>
                </a:solidFill>
              </a:rPr>
              <a:t>Initialization</a:t>
            </a:r>
            <a:endParaRPr>
              <a:solidFill>
                <a:schemeClr val="lt1"/>
              </a:solidFill>
            </a:endParaRPr>
          </a:p>
        </p:txBody>
      </p:sp>
      <p:sp>
        <p:nvSpPr>
          <p:cNvPr id="333" name="Google Shape;333;p23"/>
          <p:cNvSpPr txBox="1"/>
          <p:nvPr>
            <p:ph idx="1" type="body"/>
          </p:nvPr>
        </p:nvSpPr>
        <p:spPr>
          <a:xfrm>
            <a:off x="1303800" y="1597875"/>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600">
                <a:solidFill>
                  <a:schemeClr val="lt1"/>
                </a:solidFill>
              </a:rPr>
              <a:t>The genetic algorithm starts by generating an initial population. This initial population consists of all the probable solutions to the given problem. The most popular technique for initialization is the use of random binary strings.</a:t>
            </a:r>
            <a:endParaRPr sz="1600">
              <a:solidFill>
                <a:schemeClr val="lt1"/>
              </a:solidFill>
            </a:endParaRPr>
          </a:p>
          <a:p>
            <a:pPr indent="0" lvl="0" marL="0" rtl="0" algn="l">
              <a:lnSpc>
                <a:spcPct val="115000"/>
              </a:lnSpc>
              <a:spcBef>
                <a:spcPts val="1200"/>
              </a:spcBef>
              <a:spcAft>
                <a:spcPts val="1200"/>
              </a:spcAft>
              <a:buSzPts val="1300"/>
              <a:buNone/>
            </a:pPr>
            <a:r>
              <a:rPr lang="en" sz="1600">
                <a:solidFill>
                  <a:schemeClr val="lt1"/>
                </a:solidFill>
              </a:rPr>
              <a:t>Here in our TSP we will use decimal strings that will represent each route.</a:t>
            </a:r>
            <a:endParaRPr sz="1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7" name="Shape 337"/>
        <p:cNvGrpSpPr/>
        <p:nvPr/>
      </p:nvGrpSpPr>
      <p:grpSpPr>
        <a:xfrm>
          <a:off x="0" y="0"/>
          <a:ext cx="0" cy="0"/>
          <a:chOff x="0" y="0"/>
          <a:chExt cx="0" cy="0"/>
        </a:xfrm>
      </p:grpSpPr>
      <p:sp>
        <p:nvSpPr>
          <p:cNvPr id="338" name="Google Shape;338;p2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solidFill>
                  <a:schemeClr val="lt1"/>
                </a:solidFill>
              </a:rPr>
              <a:t>Fitness assignment</a:t>
            </a:r>
            <a:endParaRPr>
              <a:solidFill>
                <a:schemeClr val="lt1"/>
              </a:solidFill>
            </a:endParaRPr>
          </a:p>
        </p:txBody>
      </p:sp>
      <p:sp>
        <p:nvSpPr>
          <p:cNvPr id="339" name="Google Shape;339;p24"/>
          <p:cNvSpPr txBox="1"/>
          <p:nvPr>
            <p:ph idx="1" type="body"/>
          </p:nvPr>
        </p:nvSpPr>
        <p:spPr>
          <a:xfrm>
            <a:off x="1264075" y="1597875"/>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1600">
                <a:solidFill>
                  <a:schemeClr val="lt1"/>
                </a:solidFill>
              </a:rPr>
              <a:t>The fitness function helps in establishing the fitness of all individuals in the population. It assigns a fitness score to every individual, which further determines the probability of being chosen for reproduction. The higher the fitness score, the higher the chances of being chosen for reproduction.</a:t>
            </a:r>
            <a:endParaRPr sz="1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3" name="Shape 343"/>
        <p:cNvGrpSpPr/>
        <p:nvPr/>
      </p:nvGrpSpPr>
      <p:grpSpPr>
        <a:xfrm>
          <a:off x="0" y="0"/>
          <a:ext cx="0" cy="0"/>
          <a:chOff x="0" y="0"/>
          <a:chExt cx="0" cy="0"/>
        </a:xfrm>
      </p:grpSpPr>
      <p:sp>
        <p:nvSpPr>
          <p:cNvPr id="344" name="Google Shape;344;p2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solidFill>
                  <a:schemeClr val="lt1"/>
                </a:solidFill>
              </a:rPr>
              <a:t>Selection Strategy for Reproduction</a:t>
            </a:r>
            <a:endParaRPr>
              <a:solidFill>
                <a:schemeClr val="lt1"/>
              </a:solidFill>
            </a:endParaRPr>
          </a:p>
        </p:txBody>
      </p:sp>
      <p:sp>
        <p:nvSpPr>
          <p:cNvPr id="345" name="Google Shape;345;p25"/>
          <p:cNvSpPr txBox="1"/>
          <p:nvPr>
            <p:ph idx="1" type="body"/>
          </p:nvPr>
        </p:nvSpPr>
        <p:spPr>
          <a:xfrm>
            <a:off x="1303800" y="1597875"/>
            <a:ext cx="7030500" cy="2541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SzPts val="1300"/>
              <a:buNone/>
            </a:pPr>
            <a:r>
              <a:rPr lang="en" sz="1600">
                <a:solidFill>
                  <a:schemeClr val="lt1"/>
                </a:solidFill>
              </a:rPr>
              <a:t>In this phase, individuals are selected for the reproduction of offspring. The selected individuals are then arranged in pairs of two to enhance reproduction. These individuals pass on their genes to the next generation. The main objective of this phase is to establish the region with high chances of generating the best solution to the problem (better than the previous generation). The genetic algorithm uses the fitness proportionate selection technique to ensure that useful solutions are used for recombination.</a:t>
            </a:r>
            <a:endParaRPr sz="1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6"/>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sz="2000">
                <a:latin typeface="Nunito"/>
                <a:ea typeface="Nunito"/>
                <a:cs typeface="Nunito"/>
                <a:sym typeface="Nunito"/>
              </a:rPr>
              <a:t>Some popular selection method :</a:t>
            </a:r>
            <a:endParaRPr sz="2000">
              <a:latin typeface="Nunito"/>
              <a:ea typeface="Nunito"/>
              <a:cs typeface="Nunito"/>
              <a:sym typeface="Nunito"/>
            </a:endParaRPr>
          </a:p>
          <a:p>
            <a:pPr indent="0" lvl="0" marL="0" rtl="0" algn="l">
              <a:lnSpc>
                <a:spcPct val="100000"/>
              </a:lnSpc>
              <a:spcBef>
                <a:spcPts val="0"/>
              </a:spcBef>
              <a:spcAft>
                <a:spcPts val="0"/>
              </a:spcAft>
              <a:buSzPts val="3600"/>
              <a:buNone/>
            </a:pPr>
            <a:r>
              <a:rPr b="0" lang="en" sz="1400">
                <a:latin typeface="Nunito"/>
                <a:ea typeface="Nunito"/>
                <a:cs typeface="Nunito"/>
                <a:sym typeface="Nunito"/>
              </a:rPr>
              <a:t>	</a:t>
            </a:r>
            <a:endParaRPr b="0" sz="1400">
              <a:latin typeface="Nunito"/>
              <a:ea typeface="Nunito"/>
              <a:cs typeface="Nunito"/>
              <a:sym typeface="Nunito"/>
            </a:endParaRPr>
          </a:p>
          <a:p>
            <a:pPr indent="0" lvl="0" marL="457200" rtl="0" algn="l">
              <a:lnSpc>
                <a:spcPct val="100000"/>
              </a:lnSpc>
              <a:spcBef>
                <a:spcPts val="0"/>
              </a:spcBef>
              <a:spcAft>
                <a:spcPts val="0"/>
              </a:spcAft>
              <a:buSzPts val="3600"/>
              <a:buNone/>
            </a:pPr>
            <a:r>
              <a:rPr b="0" lang="en" sz="1400">
                <a:latin typeface="Nunito"/>
                <a:ea typeface="Nunito"/>
                <a:cs typeface="Nunito"/>
                <a:sym typeface="Nunito"/>
              </a:rPr>
              <a:t>	</a:t>
            </a:r>
            <a:r>
              <a:rPr b="0" lang="en" sz="1700">
                <a:latin typeface="Nunito"/>
                <a:ea typeface="Nunito"/>
                <a:cs typeface="Nunito"/>
                <a:sym typeface="Nunito"/>
              </a:rPr>
              <a:t>→ Tournament Selection</a:t>
            </a:r>
            <a:endParaRPr b="0" sz="1700">
              <a:latin typeface="Nunito"/>
              <a:ea typeface="Nunito"/>
              <a:cs typeface="Nunito"/>
              <a:sym typeface="Nunito"/>
            </a:endParaRPr>
          </a:p>
          <a:p>
            <a:pPr indent="0" lvl="0" marL="457200" rtl="0" algn="l">
              <a:lnSpc>
                <a:spcPct val="100000"/>
              </a:lnSpc>
              <a:spcBef>
                <a:spcPts val="0"/>
              </a:spcBef>
              <a:spcAft>
                <a:spcPts val="0"/>
              </a:spcAft>
              <a:buSzPts val="3600"/>
              <a:buNone/>
            </a:pPr>
            <a:r>
              <a:rPr b="0" lang="en" sz="1700">
                <a:latin typeface="Nunito"/>
                <a:ea typeface="Nunito"/>
                <a:cs typeface="Nunito"/>
                <a:sym typeface="Nunito"/>
              </a:rPr>
              <a:t>	→ Roulette Wheel Selection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Tournament Selection</a:t>
            </a:r>
            <a:endParaRPr/>
          </a:p>
        </p:txBody>
      </p:sp>
      <p:sp>
        <p:nvSpPr>
          <p:cNvPr id="356" name="Google Shape;356;p27"/>
          <p:cNvSpPr txBox="1"/>
          <p:nvPr>
            <p:ph idx="1" type="body"/>
          </p:nvPr>
        </p:nvSpPr>
        <p:spPr>
          <a:xfrm>
            <a:off x="1303800" y="1597875"/>
            <a:ext cx="7030500" cy="20166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SzPts val="1300"/>
              <a:buNone/>
            </a:pPr>
            <a:r>
              <a:rPr lang="en" sz="1400"/>
              <a:t>Tournament selection is probably the most popular selection method of genetic algorithm due to its efficiency and easy implementation. In Tournament Selection, N individuals are randomly selected from a larger population, and the selected individuals compete against each other. All individuals with the highest fitness will be the winner and included as one of the next generation population. Tournament selection gives everyone the opportunity to be selected and thus preserves diversity(although maintaining diversity can slow down the pace of engagement).</a:t>
            </a:r>
            <a:endParaRPr sz="1400"/>
          </a:p>
        </p:txBody>
      </p:sp>
      <p:pic>
        <p:nvPicPr>
          <p:cNvPr id="357" name="Google Shape;357;p27"/>
          <p:cNvPicPr preferRelativeResize="0"/>
          <p:nvPr/>
        </p:nvPicPr>
        <p:blipFill rotWithShape="1">
          <a:blip r:embed="rId3">
            <a:alphaModFix/>
          </a:blip>
          <a:srcRect b="0" l="0" r="0" t="0"/>
          <a:stretch/>
        </p:blipFill>
        <p:spPr>
          <a:xfrm>
            <a:off x="1700901" y="3435825"/>
            <a:ext cx="4862525" cy="1707675"/>
          </a:xfrm>
          <a:prstGeom prst="rect">
            <a:avLst/>
          </a:prstGeom>
          <a:noFill/>
          <a:ln>
            <a:noFill/>
          </a:ln>
        </p:spPr>
      </p:pic>
      <p:sp>
        <p:nvSpPr>
          <p:cNvPr id="358" name="Google Shape;358;p27"/>
          <p:cNvSpPr txBox="1"/>
          <p:nvPr/>
        </p:nvSpPr>
        <p:spPr>
          <a:xfrm>
            <a:off x="247700" y="3981863"/>
            <a:ext cx="1453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Nunito"/>
                <a:ea typeface="Nunito"/>
                <a:cs typeface="Nunito"/>
                <a:sym typeface="Nunito"/>
              </a:rPr>
              <a:t>f is defined as fitness score </a:t>
            </a:r>
            <a:endParaRPr b="0" i="1" sz="1400" u="none" cap="none" strike="noStrike">
              <a:solidFill>
                <a:srgbClr val="000000"/>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Roulette Wheel Selection</a:t>
            </a:r>
            <a:endParaRPr/>
          </a:p>
        </p:txBody>
      </p:sp>
      <p:sp>
        <p:nvSpPr>
          <p:cNvPr id="364" name="Google Shape;364;p28"/>
          <p:cNvSpPr txBox="1"/>
          <p:nvPr>
            <p:ph idx="1" type="body"/>
          </p:nvPr>
        </p:nvSpPr>
        <p:spPr>
          <a:xfrm>
            <a:off x="1303800" y="1597875"/>
            <a:ext cx="3704400" cy="25416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1200"/>
              </a:spcAft>
              <a:buSzPct val="87837"/>
              <a:buNone/>
            </a:pPr>
            <a:r>
              <a:rPr lang="en" sz="1600">
                <a:solidFill>
                  <a:srgbClr val="000000"/>
                </a:solidFill>
                <a:highlight>
                  <a:srgbClr val="FFFFFF"/>
                </a:highlight>
                <a:latin typeface="Arial"/>
                <a:ea typeface="Arial"/>
                <a:cs typeface="Arial"/>
                <a:sym typeface="Arial"/>
              </a:rPr>
              <a:t>In a roulette wheel selection, the circular wheel can be divided randomly. A fixed point is chosen on the wheel circumference as shown and the wheel is rotated. The region of the wheel which comes in front of the fixed point is chosen as the parent. For the second parent, the same process is repeated. Here in this division of roulette wheel the larger the fitness value is, the chance of getting selected is higher.</a:t>
            </a:r>
            <a:endParaRPr sz="1700"/>
          </a:p>
        </p:txBody>
      </p:sp>
      <p:pic>
        <p:nvPicPr>
          <p:cNvPr id="365" name="Google Shape;365;p28"/>
          <p:cNvPicPr preferRelativeResize="0"/>
          <p:nvPr/>
        </p:nvPicPr>
        <p:blipFill rotWithShape="1">
          <a:blip r:embed="rId3">
            <a:alphaModFix/>
          </a:blip>
          <a:srcRect b="0" l="0" r="0" t="0"/>
          <a:stretch/>
        </p:blipFill>
        <p:spPr>
          <a:xfrm>
            <a:off x="5008100" y="1597875"/>
            <a:ext cx="4010792" cy="2678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9" name="Shape 369"/>
        <p:cNvGrpSpPr/>
        <p:nvPr/>
      </p:nvGrpSpPr>
      <p:grpSpPr>
        <a:xfrm>
          <a:off x="0" y="0"/>
          <a:ext cx="0" cy="0"/>
          <a:chOff x="0" y="0"/>
          <a:chExt cx="0" cy="0"/>
        </a:xfrm>
      </p:grpSpPr>
      <p:sp>
        <p:nvSpPr>
          <p:cNvPr id="370" name="Google Shape;370;p2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solidFill>
                  <a:schemeClr val="lt1"/>
                </a:solidFill>
              </a:rPr>
              <a:t>Elitism</a:t>
            </a:r>
            <a:endParaRPr>
              <a:solidFill>
                <a:schemeClr val="lt1"/>
              </a:solidFill>
            </a:endParaRPr>
          </a:p>
        </p:txBody>
      </p:sp>
      <p:sp>
        <p:nvSpPr>
          <p:cNvPr id="371" name="Google Shape;371;p29"/>
          <p:cNvSpPr txBox="1"/>
          <p:nvPr>
            <p:ph idx="1" type="body"/>
          </p:nvPr>
        </p:nvSpPr>
        <p:spPr>
          <a:xfrm>
            <a:off x="1303800" y="1597875"/>
            <a:ext cx="7030500" cy="2933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600">
                <a:solidFill>
                  <a:schemeClr val="lt1"/>
                </a:solidFill>
              </a:rPr>
              <a:t>In this phase the best one or more solutions, called the elites, in each generation, inserted into the next, without undergoing any change. This strategy usually speeds up the convergence of the algorithm. </a:t>
            </a:r>
            <a:endParaRPr sz="1600">
              <a:solidFill>
                <a:schemeClr val="lt1"/>
              </a:solidFill>
            </a:endParaRPr>
          </a:p>
          <a:p>
            <a:pPr indent="0" lvl="0" marL="0" rtl="0" algn="l">
              <a:lnSpc>
                <a:spcPct val="115000"/>
              </a:lnSpc>
              <a:spcBef>
                <a:spcPts val="0"/>
              </a:spcBef>
              <a:spcAft>
                <a:spcPts val="0"/>
              </a:spcAft>
              <a:buSzPts val="1300"/>
              <a:buNone/>
            </a:pPr>
            <a:r>
              <a:t/>
            </a:r>
            <a:endParaRPr sz="1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5" name="Shape 375"/>
        <p:cNvGrpSpPr/>
        <p:nvPr/>
      </p:nvGrpSpPr>
      <p:grpSpPr>
        <a:xfrm>
          <a:off x="0" y="0"/>
          <a:ext cx="0" cy="0"/>
          <a:chOff x="0" y="0"/>
          <a:chExt cx="0" cy="0"/>
        </a:xfrm>
      </p:grpSpPr>
      <p:sp>
        <p:nvSpPr>
          <p:cNvPr id="376" name="Google Shape;376;p3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solidFill>
                  <a:schemeClr val="lt1"/>
                </a:solidFill>
              </a:rPr>
              <a:t>Crossover</a:t>
            </a:r>
            <a:endParaRPr>
              <a:solidFill>
                <a:schemeClr val="lt1"/>
              </a:solidFill>
            </a:endParaRPr>
          </a:p>
        </p:txBody>
      </p:sp>
      <p:sp>
        <p:nvSpPr>
          <p:cNvPr id="377" name="Google Shape;377;p30"/>
          <p:cNvSpPr txBox="1"/>
          <p:nvPr>
            <p:ph idx="1" type="body"/>
          </p:nvPr>
        </p:nvSpPr>
        <p:spPr>
          <a:xfrm>
            <a:off x="1303800" y="1597875"/>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1600">
                <a:solidFill>
                  <a:schemeClr val="lt1"/>
                </a:solidFill>
              </a:rPr>
              <a:t>This operator swaps the genetic information of two parents to reproduce an offspring. It is performed on parent pairs that are selected from the selection  process to generate a child population.</a:t>
            </a:r>
            <a:endParaRPr sz="1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1"/>
          <p:cNvSpPr txBox="1"/>
          <p:nvPr>
            <p:ph type="title"/>
          </p:nvPr>
        </p:nvSpPr>
        <p:spPr>
          <a:xfrm>
            <a:off x="347375" y="785100"/>
            <a:ext cx="7566600" cy="3573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sz="2000"/>
              <a:t>Types of Crossover Operator :</a:t>
            </a:r>
            <a:endParaRPr sz="2000"/>
          </a:p>
          <a:p>
            <a:pPr indent="0" lvl="0" marL="457200" rtl="0" algn="l">
              <a:lnSpc>
                <a:spcPct val="100000"/>
              </a:lnSpc>
              <a:spcBef>
                <a:spcPts val="0"/>
              </a:spcBef>
              <a:spcAft>
                <a:spcPts val="0"/>
              </a:spcAft>
              <a:buSzPts val="3600"/>
              <a:buNone/>
            </a:pPr>
            <a:r>
              <a:rPr lang="en"/>
              <a:t>	</a:t>
            </a:r>
            <a:r>
              <a:rPr lang="en" sz="1700"/>
              <a:t>→ Order Crossover</a:t>
            </a:r>
            <a:endParaRPr sz="1700"/>
          </a:p>
          <a:p>
            <a:pPr indent="457200" lvl="0" marL="457200" rtl="0" algn="l">
              <a:lnSpc>
                <a:spcPct val="100000"/>
              </a:lnSpc>
              <a:spcBef>
                <a:spcPts val="0"/>
              </a:spcBef>
              <a:spcAft>
                <a:spcPts val="0"/>
              </a:spcAft>
              <a:buSzPts val="3600"/>
              <a:buNone/>
            </a:pPr>
            <a:r>
              <a:rPr lang="en" sz="1700"/>
              <a:t>→ Cycle Crossover</a:t>
            </a:r>
            <a:endParaRPr sz="1700"/>
          </a:p>
          <a:p>
            <a:pPr indent="0" lvl="0" marL="457200" rtl="0" algn="l">
              <a:lnSpc>
                <a:spcPct val="100000"/>
              </a:lnSpc>
              <a:spcBef>
                <a:spcPts val="0"/>
              </a:spcBef>
              <a:spcAft>
                <a:spcPts val="0"/>
              </a:spcAft>
              <a:buSzPts val="3600"/>
              <a:buNone/>
            </a:pPr>
            <a:r>
              <a:rPr lang="en" sz="1700"/>
              <a:t>	→ Partially Mapped Crossover (PMX)</a:t>
            </a:r>
            <a:endParaRPr sz="1700"/>
          </a:p>
          <a:p>
            <a:pPr indent="0" lvl="0" marL="457200" rtl="0" algn="l">
              <a:lnSpc>
                <a:spcPct val="100000"/>
              </a:lnSpc>
              <a:spcBef>
                <a:spcPts val="0"/>
              </a:spcBef>
              <a:spcAft>
                <a:spcPts val="0"/>
              </a:spcAft>
              <a:buSzPts val="3600"/>
              <a:buNone/>
            </a:pPr>
            <a:r>
              <a:rPr lang="en" sz="1700"/>
              <a:t>	→ Multi-Parent Crossover</a:t>
            </a:r>
            <a:endParaRPr sz="1700"/>
          </a:p>
          <a:p>
            <a:pPr indent="0" lvl="0" marL="0" rtl="0" algn="l">
              <a:lnSpc>
                <a:spcPct val="100000"/>
              </a:lnSpc>
              <a:spcBef>
                <a:spcPts val="0"/>
              </a:spcBef>
              <a:spcAft>
                <a:spcPts val="0"/>
              </a:spcAft>
              <a:buSzPts val="36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Introduction</a:t>
            </a:r>
            <a:endParaRPr/>
          </a:p>
        </p:txBody>
      </p:sp>
      <p:sp>
        <p:nvSpPr>
          <p:cNvPr id="284" name="Google Shape;284;p14"/>
          <p:cNvSpPr txBox="1"/>
          <p:nvPr>
            <p:ph idx="1" type="body"/>
          </p:nvPr>
        </p:nvSpPr>
        <p:spPr>
          <a:xfrm>
            <a:off x="1303800" y="1597875"/>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300"/>
              <a:buNone/>
            </a:pPr>
            <a:r>
              <a:rPr lang="en" sz="1400"/>
              <a:t>The Travelling Salesman Problem (TSP) is a cassical combinatorial olptimization problem, which is simple to state but very difficult to solve. The problem is to find the shortest tour through a set of N city so that each city is visited exactly once.In this presentation we provide overview of Genetic Algorithm Which is used for solving the travelling salesman problem.</a:t>
            </a:r>
            <a:endParaRPr sz="1402"/>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Order Crossover</a:t>
            </a:r>
            <a:endParaRPr/>
          </a:p>
        </p:txBody>
      </p:sp>
      <p:sp>
        <p:nvSpPr>
          <p:cNvPr id="388" name="Google Shape;388;p32"/>
          <p:cNvSpPr txBox="1"/>
          <p:nvPr>
            <p:ph idx="1" type="body"/>
          </p:nvPr>
        </p:nvSpPr>
        <p:spPr>
          <a:xfrm>
            <a:off x="1303800" y="1260275"/>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1500"/>
              <a:t>In this case of order crossover, a portion of the first parent is copied to the offspring chromosome and the remaining values are placed in the offspring. Now select two cut points randomly in each parent's genes.The consecutive alleles between two cut points from Parent 1 are copied to the Offspring 1. Then, the remaining genes are copied from the second cut point in the order in which Parent 2 starts after the second cut point till all positions are filled. </a:t>
            </a:r>
            <a:endParaRPr sz="1500"/>
          </a:p>
        </p:txBody>
      </p:sp>
      <p:pic>
        <p:nvPicPr>
          <p:cNvPr id="389" name="Google Shape;389;p32"/>
          <p:cNvPicPr preferRelativeResize="0"/>
          <p:nvPr/>
        </p:nvPicPr>
        <p:blipFill rotWithShape="1">
          <a:blip r:embed="rId3">
            <a:alphaModFix/>
          </a:blip>
          <a:srcRect b="0" l="0" r="49186" t="0"/>
          <a:stretch/>
        </p:blipFill>
        <p:spPr>
          <a:xfrm>
            <a:off x="2438113" y="3087325"/>
            <a:ext cx="3910326" cy="1616500"/>
          </a:xfrm>
          <a:prstGeom prst="rect">
            <a:avLst/>
          </a:prstGeom>
          <a:noFill/>
          <a:ln>
            <a:noFill/>
          </a:ln>
        </p:spPr>
      </p:pic>
      <p:sp>
        <p:nvSpPr>
          <p:cNvPr id="390" name="Google Shape;390;p32"/>
          <p:cNvSpPr txBox="1"/>
          <p:nvPr/>
        </p:nvSpPr>
        <p:spPr>
          <a:xfrm>
            <a:off x="2438125" y="4703825"/>
            <a:ext cx="3835200" cy="323100"/>
          </a:xfrm>
          <a:prstGeom prst="rect">
            <a:avLst/>
          </a:prstGeom>
          <a:noFill/>
          <a:ln>
            <a:noFill/>
          </a:ln>
        </p:spPr>
        <p:txBody>
          <a:bodyPr anchorCtr="0" anchor="t" bIns="91425" lIns="91425" spcFirstLastPara="1" rIns="91425" wrap="square" tIns="91425">
            <a:spAutoFit/>
          </a:bodyPr>
          <a:lstStyle/>
          <a:p>
            <a:pPr indent="0" lvl="0" marL="825500" marR="0" rtl="0" algn="l">
              <a:lnSpc>
                <a:spcPct val="116000"/>
              </a:lnSpc>
              <a:spcBef>
                <a:spcPts val="0"/>
              </a:spcBef>
              <a:spcAft>
                <a:spcPts val="1700"/>
              </a:spcAft>
              <a:buClr>
                <a:srgbClr val="000000"/>
              </a:buClr>
              <a:buSzPts val="900"/>
              <a:buFont typeface="Arial"/>
              <a:buNone/>
            </a:pPr>
            <a:r>
              <a:rPr b="0" i="1" lang="en" sz="900" u="none" cap="none" strike="noStrike">
                <a:solidFill>
                  <a:srgbClr val="202124"/>
                </a:solidFill>
                <a:latin typeface="Arial"/>
                <a:ea typeface="Arial"/>
                <a:cs typeface="Arial"/>
                <a:sym typeface="Arial"/>
              </a:rPr>
              <a:t>( Order Crossover to generate offspring )</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Cycle Crossover</a:t>
            </a:r>
            <a:endParaRPr/>
          </a:p>
        </p:txBody>
      </p:sp>
      <p:sp>
        <p:nvSpPr>
          <p:cNvPr id="396" name="Google Shape;396;p33"/>
          <p:cNvSpPr txBox="1"/>
          <p:nvPr>
            <p:ph idx="1" type="body"/>
          </p:nvPr>
        </p:nvSpPr>
        <p:spPr>
          <a:xfrm>
            <a:off x="1303800" y="1597875"/>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1600"/>
              <a:t>In this crossover method, a gene from one parent will be copied into an offspring, but it should go through the position of the other parent</a:t>
            </a:r>
            <a:endParaRPr sz="1600"/>
          </a:p>
        </p:txBody>
      </p:sp>
      <p:sp>
        <p:nvSpPr>
          <p:cNvPr id="397" name="Google Shape;397;p33"/>
          <p:cNvSpPr txBox="1"/>
          <p:nvPr/>
        </p:nvSpPr>
        <p:spPr>
          <a:xfrm>
            <a:off x="2462450" y="4299500"/>
            <a:ext cx="4352700" cy="354000"/>
          </a:xfrm>
          <a:prstGeom prst="rect">
            <a:avLst/>
          </a:prstGeom>
          <a:noFill/>
          <a:ln>
            <a:noFill/>
          </a:ln>
        </p:spPr>
        <p:txBody>
          <a:bodyPr anchorCtr="0" anchor="t" bIns="91425" lIns="91425" spcFirstLastPara="1" rIns="91425" wrap="square" tIns="91425">
            <a:spAutoFit/>
          </a:bodyPr>
          <a:lstStyle/>
          <a:p>
            <a:pPr indent="0" lvl="0" marL="88900" marR="0" rtl="0" algn="ctr">
              <a:lnSpc>
                <a:spcPct val="107000"/>
              </a:lnSpc>
              <a:spcBef>
                <a:spcPts val="0"/>
              </a:spcBef>
              <a:spcAft>
                <a:spcPts val="3000"/>
              </a:spcAft>
              <a:buClr>
                <a:srgbClr val="000000"/>
              </a:buClr>
              <a:buSzPts val="1100"/>
              <a:buFont typeface="Arial"/>
              <a:buNone/>
            </a:pPr>
            <a:r>
              <a:rPr b="0" i="1" lang="en" sz="1100" u="none" cap="none" strike="noStrike">
                <a:solidFill>
                  <a:srgbClr val="000000"/>
                </a:solidFill>
                <a:latin typeface="Arial"/>
                <a:ea typeface="Arial"/>
                <a:cs typeface="Arial"/>
                <a:sym typeface="Arial"/>
              </a:rPr>
              <a:t>Representation of formation of cycle</a:t>
            </a:r>
            <a:endParaRPr b="0" i="0" sz="1400" u="none" cap="none" strike="noStrike">
              <a:solidFill>
                <a:srgbClr val="000000"/>
              </a:solidFill>
              <a:latin typeface="Nunito"/>
              <a:ea typeface="Nunito"/>
              <a:cs typeface="Nunito"/>
              <a:sym typeface="Nunito"/>
            </a:endParaRPr>
          </a:p>
        </p:txBody>
      </p:sp>
      <p:pic>
        <p:nvPicPr>
          <p:cNvPr id="398" name="Google Shape;398;p33"/>
          <p:cNvPicPr preferRelativeResize="0"/>
          <p:nvPr/>
        </p:nvPicPr>
        <p:blipFill rotWithShape="1">
          <a:blip r:embed="rId3">
            <a:alphaModFix/>
          </a:blip>
          <a:srcRect b="15222" l="2678" r="2678" t="3024"/>
          <a:stretch/>
        </p:blipFill>
        <p:spPr>
          <a:xfrm>
            <a:off x="2285100" y="2278025"/>
            <a:ext cx="4405625" cy="2021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 Partially Mapped Crossover (PMX)</a:t>
            </a:r>
            <a:endParaRPr/>
          </a:p>
        </p:txBody>
      </p:sp>
      <p:sp>
        <p:nvSpPr>
          <p:cNvPr id="404" name="Google Shape;404;p34"/>
          <p:cNvSpPr txBox="1"/>
          <p:nvPr>
            <p:ph idx="1" type="body"/>
          </p:nvPr>
        </p:nvSpPr>
        <p:spPr>
          <a:xfrm>
            <a:off x="1303800" y="1597875"/>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1600"/>
              <a:t>PMX stands for partially matched crossover, and it works in a similar way to two-point crossover. Two crossover points are chosen among two parents in this procedure, and the genes between the two crossover points are exchanged, while the remaining genes are filled by partial mapping. </a:t>
            </a:r>
            <a:endParaRPr sz="1600"/>
          </a:p>
        </p:txBody>
      </p:sp>
      <p:pic>
        <p:nvPicPr>
          <p:cNvPr id="405" name="Google Shape;405;p34"/>
          <p:cNvPicPr preferRelativeResize="0"/>
          <p:nvPr/>
        </p:nvPicPr>
        <p:blipFill rotWithShape="1">
          <a:blip r:embed="rId3">
            <a:alphaModFix/>
          </a:blip>
          <a:srcRect b="0" l="0" r="0" t="0"/>
          <a:stretch/>
        </p:blipFill>
        <p:spPr>
          <a:xfrm>
            <a:off x="2066675" y="3080599"/>
            <a:ext cx="5010625" cy="1923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9" name="Shape 409"/>
        <p:cNvGrpSpPr/>
        <p:nvPr/>
      </p:nvGrpSpPr>
      <p:grpSpPr>
        <a:xfrm>
          <a:off x="0" y="0"/>
          <a:ext cx="0" cy="0"/>
          <a:chOff x="0" y="0"/>
          <a:chExt cx="0" cy="0"/>
        </a:xfrm>
      </p:grpSpPr>
      <p:sp>
        <p:nvSpPr>
          <p:cNvPr id="410" name="Google Shape;410;p3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solidFill>
                  <a:schemeClr val="lt1"/>
                </a:solidFill>
              </a:rPr>
              <a:t>Mutation</a:t>
            </a:r>
            <a:endParaRPr>
              <a:solidFill>
                <a:schemeClr val="lt1"/>
              </a:solidFill>
            </a:endParaRPr>
          </a:p>
        </p:txBody>
      </p:sp>
      <p:sp>
        <p:nvSpPr>
          <p:cNvPr id="411" name="Google Shape;411;p35"/>
          <p:cNvSpPr txBox="1"/>
          <p:nvPr>
            <p:ph idx="1" type="body"/>
          </p:nvPr>
        </p:nvSpPr>
        <p:spPr>
          <a:xfrm>
            <a:off x="1303800" y="1597875"/>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1600">
                <a:solidFill>
                  <a:schemeClr val="lt1"/>
                </a:solidFill>
              </a:rPr>
              <a:t>This operator adds new genetic information to the new child population. This is achieved by flipping some bits in the chromosome. Mutation solves the problem of local minimum and enhances diversification.</a:t>
            </a:r>
            <a:endParaRPr sz="1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6"/>
          <p:cNvSpPr txBox="1"/>
          <p:nvPr/>
        </p:nvSpPr>
        <p:spPr>
          <a:xfrm>
            <a:off x="675213" y="377350"/>
            <a:ext cx="7645800" cy="210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Nunito"/>
                <a:ea typeface="Nunito"/>
                <a:cs typeface="Nunito"/>
                <a:sym typeface="Nunito"/>
              </a:rPr>
              <a:t>Mutation process :</a:t>
            </a:r>
            <a:endParaRPr b="1" i="0" sz="20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Nunito"/>
              <a:ea typeface="Nunito"/>
              <a:cs typeface="Nunito"/>
              <a:sym typeface="Nunito"/>
            </a:endParaRPr>
          </a:p>
          <a:p>
            <a:pPr indent="457200" lvl="0" marL="45720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Nunito"/>
                <a:ea typeface="Nunito"/>
                <a:cs typeface="Nunito"/>
                <a:sym typeface="Nunito"/>
              </a:rPr>
              <a:t>In the case of Random Mutation some individuals are picked at random to be mutated, and then a mutation point is chosen at random. The character in the string's corresponding position is altered. </a:t>
            </a:r>
            <a:endParaRPr b="0" i="0" sz="1700" u="none" cap="none" strike="noStrike">
              <a:solidFill>
                <a:srgbClr val="000000"/>
              </a:solidFill>
              <a:latin typeface="Nunito"/>
              <a:ea typeface="Nunito"/>
              <a:cs typeface="Nunito"/>
              <a:sym typeface="Nunito"/>
            </a:endParaRPr>
          </a:p>
          <a:p>
            <a:pPr indent="457200" lvl="0" marL="457200" marR="0" rtl="0" algn="l">
              <a:lnSpc>
                <a:spcPct val="100000"/>
              </a:lnSpc>
              <a:spcBef>
                <a:spcPts val="0"/>
              </a:spcBef>
              <a:spcAft>
                <a:spcPts val="0"/>
              </a:spcAft>
              <a:buClr>
                <a:srgbClr val="000000"/>
              </a:buClr>
              <a:buSzPts val="1700"/>
              <a:buFont typeface="Arial"/>
              <a:buNone/>
            </a:pPr>
            <a:r>
              <a:rPr b="1" lang="en" sz="1700">
                <a:latin typeface="Nunito"/>
                <a:ea typeface="Nunito"/>
                <a:cs typeface="Nunito"/>
                <a:sym typeface="Nunito"/>
              </a:rPr>
              <a:t>Types of mutation</a:t>
            </a:r>
            <a:r>
              <a:rPr lang="en" sz="1700">
                <a:latin typeface="Nunito"/>
                <a:ea typeface="Nunito"/>
                <a:cs typeface="Nunito"/>
                <a:sym typeface="Nunito"/>
              </a:rPr>
              <a:t> : single-point, multiple-point, random-point                         </a:t>
            </a:r>
            <a:r>
              <a:rPr lang="en" sz="1700">
                <a:latin typeface="Nunito"/>
                <a:ea typeface="Nunito"/>
                <a:cs typeface="Nunito"/>
                <a:sym typeface="Nunito"/>
              </a:rPr>
              <a:t>mutation</a:t>
            </a:r>
            <a:r>
              <a:rPr lang="en" sz="1700">
                <a:latin typeface="Nunito"/>
                <a:ea typeface="Nunito"/>
                <a:cs typeface="Nunito"/>
                <a:sym typeface="Nunito"/>
              </a:rPr>
              <a:t>.</a:t>
            </a:r>
            <a:endParaRPr sz="1700">
              <a:latin typeface="Nunito"/>
              <a:ea typeface="Nunito"/>
              <a:cs typeface="Nunito"/>
              <a:sym typeface="Nunito"/>
            </a:endParaRPr>
          </a:p>
        </p:txBody>
      </p:sp>
      <p:pic>
        <p:nvPicPr>
          <p:cNvPr id="417" name="Google Shape;417;p36"/>
          <p:cNvPicPr preferRelativeResize="0"/>
          <p:nvPr/>
        </p:nvPicPr>
        <p:blipFill rotWithShape="1">
          <a:blip r:embed="rId3">
            <a:alphaModFix/>
          </a:blip>
          <a:srcRect b="0" l="0" r="0" t="0"/>
          <a:stretch/>
        </p:blipFill>
        <p:spPr>
          <a:xfrm>
            <a:off x="2997913" y="2403200"/>
            <a:ext cx="3000375" cy="1733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7"/>
          <p:cNvSpPr txBox="1"/>
          <p:nvPr/>
        </p:nvSpPr>
        <p:spPr>
          <a:xfrm>
            <a:off x="1738650" y="748575"/>
            <a:ext cx="6012900" cy="139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Here the Mutation is described in terms of a rate.like 5% or 1% or maybe  0.1% that is given to the genetic algorithm.Let's assume we just finished with crossover and ended up with the child. If we have a mutation rate of 1%, this means that for each character in the phrase generated from crossover, there is a 1% chance that it will mutate</a:t>
            </a:r>
            <a:endParaRPr sz="1700">
              <a:latin typeface="Nunito"/>
              <a:ea typeface="Nunito"/>
              <a:cs typeface="Nunito"/>
              <a:sym typeface="Nunito"/>
            </a:endParaRPr>
          </a:p>
        </p:txBody>
      </p:sp>
      <p:sp>
        <p:nvSpPr>
          <p:cNvPr id="423" name="Google Shape;423;p37"/>
          <p:cNvSpPr txBox="1"/>
          <p:nvPr/>
        </p:nvSpPr>
        <p:spPr>
          <a:xfrm>
            <a:off x="1823175" y="2511375"/>
            <a:ext cx="323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424" name="Google Shape;424;p37"/>
          <p:cNvPicPr preferRelativeResize="0"/>
          <p:nvPr/>
        </p:nvPicPr>
        <p:blipFill>
          <a:blip r:embed="rId3">
            <a:alphaModFix/>
          </a:blip>
          <a:stretch>
            <a:fillRect/>
          </a:stretch>
        </p:blipFill>
        <p:spPr>
          <a:xfrm>
            <a:off x="2265088" y="2315375"/>
            <a:ext cx="4613825" cy="1463775"/>
          </a:xfrm>
          <a:prstGeom prst="rect">
            <a:avLst/>
          </a:prstGeom>
          <a:noFill/>
          <a:ln>
            <a:noFill/>
          </a:ln>
        </p:spPr>
      </p:pic>
      <p:sp>
        <p:nvSpPr>
          <p:cNvPr id="425" name="Google Shape;425;p37"/>
          <p:cNvSpPr txBox="1"/>
          <p:nvPr/>
        </p:nvSpPr>
        <p:spPr>
          <a:xfrm>
            <a:off x="4346525" y="3844075"/>
            <a:ext cx="18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Child or offspring</a:t>
            </a:r>
            <a:endParaRPr>
              <a:latin typeface="Nunito"/>
              <a:ea typeface="Nunito"/>
              <a:cs typeface="Nunito"/>
              <a:sym typeface="Nunito"/>
            </a:endParaRPr>
          </a:p>
        </p:txBody>
      </p:sp>
      <p:sp>
        <p:nvSpPr>
          <p:cNvPr id="426" name="Google Shape;426;p37"/>
          <p:cNvSpPr txBox="1"/>
          <p:nvPr/>
        </p:nvSpPr>
        <p:spPr>
          <a:xfrm>
            <a:off x="1376425" y="326000"/>
            <a:ext cx="323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Nunito"/>
                <a:ea typeface="Nunito"/>
                <a:cs typeface="Nunito"/>
                <a:sym typeface="Nunito"/>
              </a:rPr>
              <a:t>Mutation in terms of Rate :</a:t>
            </a:r>
            <a:endParaRPr b="1" sz="1800">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0" name="Shape 430"/>
        <p:cNvGrpSpPr/>
        <p:nvPr/>
      </p:nvGrpSpPr>
      <p:grpSpPr>
        <a:xfrm>
          <a:off x="0" y="0"/>
          <a:ext cx="0" cy="0"/>
          <a:chOff x="0" y="0"/>
          <a:chExt cx="0" cy="0"/>
        </a:xfrm>
      </p:grpSpPr>
      <p:sp>
        <p:nvSpPr>
          <p:cNvPr id="431" name="Google Shape;431;p3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solidFill>
                  <a:schemeClr val="lt1"/>
                </a:solidFill>
              </a:rPr>
              <a:t>Termination</a:t>
            </a:r>
            <a:endParaRPr>
              <a:solidFill>
                <a:schemeClr val="lt1"/>
              </a:solidFill>
            </a:endParaRPr>
          </a:p>
        </p:txBody>
      </p:sp>
      <p:sp>
        <p:nvSpPr>
          <p:cNvPr id="432" name="Google Shape;432;p38"/>
          <p:cNvSpPr txBox="1"/>
          <p:nvPr>
            <p:ph idx="1" type="body"/>
          </p:nvPr>
        </p:nvSpPr>
        <p:spPr>
          <a:xfrm>
            <a:off x="1303800" y="1597875"/>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1600">
                <a:solidFill>
                  <a:schemeClr val="lt1"/>
                </a:solidFill>
              </a:rPr>
              <a:t>A stopping criterion is used to provide the basis for termination. The algorithm will be repeated until the threshold fitness solution has been attained. It will identify this solution as the best solution in the population.</a:t>
            </a:r>
            <a:endParaRPr sz="1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9"/>
          <p:cNvSpPr txBox="1"/>
          <p:nvPr>
            <p:ph type="title"/>
          </p:nvPr>
        </p:nvSpPr>
        <p:spPr>
          <a:xfrm>
            <a:off x="883050" y="785100"/>
            <a:ext cx="7377900" cy="35733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sz="3100"/>
              <a:t>REPRESENTATION OF</a:t>
            </a:r>
            <a:endParaRPr sz="3100"/>
          </a:p>
          <a:p>
            <a:pPr indent="0" lvl="0" marL="0" rtl="0" algn="l">
              <a:lnSpc>
                <a:spcPct val="100000"/>
              </a:lnSpc>
              <a:spcBef>
                <a:spcPts val="0"/>
              </a:spcBef>
              <a:spcAft>
                <a:spcPts val="0"/>
              </a:spcAft>
              <a:buSzPts val="3600"/>
              <a:buNone/>
            </a:pPr>
            <a:r>
              <a:rPr lang="en" sz="3100"/>
              <a:t>GENETIC ALGORITHM</a:t>
            </a:r>
            <a:endParaRPr sz="3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0"/>
          <p:cNvSpPr txBox="1"/>
          <p:nvPr/>
        </p:nvSpPr>
        <p:spPr>
          <a:xfrm>
            <a:off x="754300" y="472350"/>
            <a:ext cx="82713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Nunito"/>
                <a:ea typeface="Nunito"/>
                <a:cs typeface="Nunito"/>
                <a:sym typeface="Nunito"/>
              </a:rPr>
              <a:t>.</a:t>
            </a:r>
            <a:endParaRPr b="0" i="0" sz="1600" u="none" cap="none" strike="noStrike">
              <a:solidFill>
                <a:srgbClr val="000000"/>
              </a:solidFill>
              <a:latin typeface="Nunito"/>
              <a:ea typeface="Nunito"/>
              <a:cs typeface="Nunito"/>
              <a:sym typeface="Nunito"/>
            </a:endParaRPr>
          </a:p>
        </p:txBody>
      </p:sp>
      <p:pic>
        <p:nvPicPr>
          <p:cNvPr id="443" name="Google Shape;443;p40"/>
          <p:cNvPicPr preferRelativeResize="0"/>
          <p:nvPr/>
        </p:nvPicPr>
        <p:blipFill rotWithShape="1">
          <a:blip r:embed="rId3">
            <a:alphaModFix/>
          </a:blip>
          <a:srcRect b="0" l="0" r="0" t="0"/>
          <a:stretch/>
        </p:blipFill>
        <p:spPr>
          <a:xfrm>
            <a:off x="2352877" y="1244375"/>
            <a:ext cx="5167151" cy="3276925"/>
          </a:xfrm>
          <a:prstGeom prst="rect">
            <a:avLst/>
          </a:prstGeom>
          <a:noFill/>
          <a:ln>
            <a:noFill/>
          </a:ln>
        </p:spPr>
      </p:pic>
      <p:sp>
        <p:nvSpPr>
          <p:cNvPr id="444" name="Google Shape;444;p40"/>
          <p:cNvSpPr txBox="1"/>
          <p:nvPr/>
        </p:nvSpPr>
        <p:spPr>
          <a:xfrm>
            <a:off x="1424150" y="387150"/>
            <a:ext cx="542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Representation of TSP :</a:t>
            </a:r>
            <a:endParaRPr b="1">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1"/>
          <p:cNvSpPr txBox="1"/>
          <p:nvPr/>
        </p:nvSpPr>
        <p:spPr>
          <a:xfrm>
            <a:off x="238300" y="297875"/>
            <a:ext cx="88173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Nunito"/>
                <a:ea typeface="Nunito"/>
                <a:cs typeface="Nunito"/>
                <a:sym typeface="Nunito"/>
              </a:rPr>
              <a:t>Performance graph &amp; the best solution route :</a:t>
            </a:r>
            <a:endParaRPr b="1" i="0" sz="18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457200" lvl="0" marL="45720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Nunito"/>
                <a:ea typeface="Nunito"/>
                <a:cs typeface="Nunito"/>
                <a:sym typeface="Nunito"/>
              </a:rPr>
              <a:t>Total Generation | Mutation Rate | Population Config | Time</a:t>
            </a:r>
            <a:endParaRPr b="0" i="0" sz="1600" u="none" cap="none" strike="noStrike">
              <a:solidFill>
                <a:srgbClr val="000000"/>
              </a:solidFill>
              <a:latin typeface="Nunito"/>
              <a:ea typeface="Nunito"/>
              <a:cs typeface="Nunito"/>
              <a:sym typeface="Nunito"/>
            </a:endParaRPr>
          </a:p>
        </p:txBody>
      </p:sp>
      <p:pic>
        <p:nvPicPr>
          <p:cNvPr id="450" name="Google Shape;450;p41"/>
          <p:cNvPicPr preferRelativeResize="0"/>
          <p:nvPr/>
        </p:nvPicPr>
        <p:blipFill rotWithShape="1">
          <a:blip r:embed="rId3">
            <a:alphaModFix/>
          </a:blip>
          <a:srcRect b="0" l="0" r="0" t="0"/>
          <a:stretch/>
        </p:blipFill>
        <p:spPr>
          <a:xfrm>
            <a:off x="1915238" y="1353850"/>
            <a:ext cx="5463425" cy="3511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nvSpPr>
        <p:spPr>
          <a:xfrm>
            <a:off x="180475" y="120325"/>
            <a:ext cx="8763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Let us consider that we have a set of four cities A, B, C and D. Distances between cities are given us. Here the route can be generated (4-1)! means 6.</a:t>
            </a:r>
            <a:endParaRPr b="0" i="0" sz="1400" u="none" cap="none" strike="noStrike">
              <a:solidFill>
                <a:srgbClr val="000000"/>
              </a:solidFill>
              <a:latin typeface="Nunito"/>
              <a:ea typeface="Nunito"/>
              <a:cs typeface="Nunito"/>
              <a:sym typeface="Nunito"/>
            </a:endParaRPr>
          </a:p>
        </p:txBody>
      </p:sp>
      <p:pic>
        <p:nvPicPr>
          <p:cNvPr id="290" name="Google Shape;290;p15"/>
          <p:cNvPicPr preferRelativeResize="0"/>
          <p:nvPr/>
        </p:nvPicPr>
        <p:blipFill rotWithShape="1">
          <a:blip r:embed="rId3">
            <a:alphaModFix/>
          </a:blip>
          <a:srcRect b="0" l="0" r="0" t="0"/>
          <a:stretch/>
        </p:blipFill>
        <p:spPr>
          <a:xfrm>
            <a:off x="2646812" y="1000850"/>
            <a:ext cx="3830325" cy="2532200"/>
          </a:xfrm>
          <a:prstGeom prst="rect">
            <a:avLst/>
          </a:prstGeom>
          <a:noFill/>
          <a:ln>
            <a:noFill/>
          </a:ln>
        </p:spPr>
      </p:pic>
      <p:sp>
        <p:nvSpPr>
          <p:cNvPr id="291" name="Google Shape;291;p15"/>
          <p:cNvSpPr txBox="1"/>
          <p:nvPr/>
        </p:nvSpPr>
        <p:spPr>
          <a:xfrm>
            <a:off x="927450" y="3618000"/>
            <a:ext cx="7289100" cy="1092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In this figure, all tour and cost                   	</a:t>
            </a:r>
            <a:endParaRPr b="0" i="0" sz="1100" u="none" cap="none" strike="noStrike">
              <a:solidFill>
                <a:srgbClr val="000000"/>
              </a:solidFill>
              <a:latin typeface="Arial"/>
              <a:ea typeface="Arial"/>
              <a:cs typeface="Arial"/>
              <a:sym typeface="Arial"/>
            </a:endParaRPr>
          </a:p>
          <a:p>
            <a:pPr indent="-139700" lvl="0" marL="914400" marR="12700" rtl="0" algn="l">
              <a:lnSpc>
                <a:spcPct val="115000"/>
              </a:lnSpc>
              <a:spcBef>
                <a:spcPts val="120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1)</a:t>
            </a:r>
            <a:r>
              <a:rPr b="0" i="0" lang="en" sz="700" u="none" cap="none" strike="noStrike">
                <a:solidFill>
                  <a:srgbClr val="000000"/>
                </a:solidFill>
                <a:latin typeface="Arial"/>
                <a:ea typeface="Arial"/>
                <a:cs typeface="Arial"/>
                <a:sym typeface="Arial"/>
              </a:rPr>
              <a:t>  </a:t>
            </a:r>
            <a:r>
              <a:rPr b="0" i="0" lang="en" sz="1100" u="none" cap="none" strike="noStrike">
                <a:solidFill>
                  <a:srgbClr val="000000"/>
                </a:solidFill>
                <a:latin typeface="Arial"/>
                <a:ea typeface="Arial"/>
                <a:cs typeface="Arial"/>
                <a:sym typeface="Arial"/>
              </a:rPr>
              <a:t>A - B - D - C - A -&gt; 25 + 22 + 19 + 15 =81         	4) A - C - B - D - A -&gt; 15 + 32 + 22 + 38 = 107</a:t>
            </a:r>
            <a:endParaRPr b="0" i="0" sz="1100" u="none" cap="none" strike="noStrike">
              <a:solidFill>
                <a:srgbClr val="000000"/>
              </a:solidFill>
              <a:latin typeface="Arial"/>
              <a:ea typeface="Arial"/>
              <a:cs typeface="Arial"/>
              <a:sym typeface="Arial"/>
            </a:endParaRPr>
          </a:p>
          <a:p>
            <a:pPr indent="-139700" lvl="0" marL="914400" marR="12700" rtl="0" algn="l">
              <a:lnSpc>
                <a:spcPct val="115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2)</a:t>
            </a:r>
            <a:r>
              <a:rPr b="0" i="0" lang="en" sz="700" u="none" cap="none" strike="noStrike">
                <a:solidFill>
                  <a:srgbClr val="000000"/>
                </a:solidFill>
                <a:latin typeface="Arial"/>
                <a:ea typeface="Arial"/>
                <a:cs typeface="Arial"/>
                <a:sym typeface="Arial"/>
              </a:rPr>
              <a:t>  </a:t>
            </a:r>
            <a:r>
              <a:rPr b="0" i="0" lang="en" sz="1100" u="none" cap="none" strike="noStrike">
                <a:solidFill>
                  <a:srgbClr val="000000"/>
                </a:solidFill>
                <a:latin typeface="Arial"/>
                <a:ea typeface="Arial"/>
                <a:cs typeface="Arial"/>
                <a:sym typeface="Arial"/>
              </a:rPr>
              <a:t>A - B - C - D - A -&gt;25 + 32 + 19 + 38 =114        	5) A - D - B - C - A -&gt; 38 + 22 + 32 + 15 = 107</a:t>
            </a:r>
            <a:endParaRPr b="0" i="0" sz="1100" u="none" cap="none" strike="noStrike">
              <a:solidFill>
                <a:srgbClr val="000000"/>
              </a:solidFill>
              <a:latin typeface="Arial"/>
              <a:ea typeface="Arial"/>
              <a:cs typeface="Arial"/>
              <a:sym typeface="Arial"/>
            </a:endParaRPr>
          </a:p>
          <a:p>
            <a:pPr indent="-139700" lvl="0" marL="914400" marR="12700" rtl="0" algn="l">
              <a:lnSpc>
                <a:spcPct val="115000"/>
              </a:lnSpc>
              <a:spcBef>
                <a:spcPts val="0"/>
              </a:spcBef>
              <a:spcAft>
                <a:spcPts val="1500"/>
              </a:spcAft>
              <a:buClr>
                <a:srgbClr val="000000"/>
              </a:buClr>
              <a:buSzPts val="1100"/>
              <a:buFont typeface="Arial"/>
              <a:buNone/>
            </a:pPr>
            <a:r>
              <a:rPr b="0" i="0" lang="en" sz="1100" u="none" cap="none" strike="noStrike">
                <a:solidFill>
                  <a:srgbClr val="000000"/>
                </a:solidFill>
                <a:latin typeface="Arial"/>
                <a:ea typeface="Arial"/>
                <a:cs typeface="Arial"/>
                <a:sym typeface="Arial"/>
              </a:rPr>
              <a:t>3)</a:t>
            </a:r>
            <a:r>
              <a:rPr b="0" i="0" lang="en" sz="700" u="none" cap="none" strike="noStrike">
                <a:solidFill>
                  <a:srgbClr val="000000"/>
                </a:solidFill>
                <a:latin typeface="Arial"/>
                <a:ea typeface="Arial"/>
                <a:cs typeface="Arial"/>
                <a:sym typeface="Arial"/>
              </a:rPr>
              <a:t>  </a:t>
            </a:r>
            <a:r>
              <a:rPr b="0" i="0" lang="en" sz="1100" u="none" cap="none" strike="noStrike">
                <a:solidFill>
                  <a:srgbClr val="000000"/>
                </a:solidFill>
                <a:latin typeface="Arial"/>
                <a:ea typeface="Arial"/>
                <a:cs typeface="Arial"/>
                <a:sym typeface="Arial"/>
              </a:rPr>
              <a:t>A - C - D - B - A -&gt; 15 + 19 + 22 + 25 = 81        	6) A - D - C - B - A -&gt; 38 + 19 + 32 + 25 = 114</a:t>
            </a:r>
            <a:endParaRPr b="0" i="0" sz="1400" u="none" cap="none" strike="noStrike">
              <a:solidFill>
                <a:srgbClr val="000000"/>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800"/>
                                        <p:tgtEl>
                                          <p:spTgt spid="2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Limitations of genetic algorithms</a:t>
            </a:r>
            <a:endParaRPr/>
          </a:p>
        </p:txBody>
      </p:sp>
      <p:sp>
        <p:nvSpPr>
          <p:cNvPr id="456" name="Google Shape;456;p42"/>
          <p:cNvSpPr txBox="1"/>
          <p:nvPr>
            <p:ph idx="1" type="body"/>
          </p:nvPr>
        </p:nvSpPr>
        <p:spPr>
          <a:xfrm>
            <a:off x="1303800" y="1597875"/>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600"/>
              <a:t>1) They are not effective in solving simple problems.</a:t>
            </a:r>
            <a:endParaRPr sz="1600"/>
          </a:p>
          <a:p>
            <a:pPr indent="0" lvl="0" marL="0" rtl="0" algn="l">
              <a:lnSpc>
                <a:spcPct val="115000"/>
              </a:lnSpc>
              <a:spcBef>
                <a:spcPts val="1200"/>
              </a:spcBef>
              <a:spcAft>
                <a:spcPts val="0"/>
              </a:spcAft>
              <a:buSzPts val="1300"/>
              <a:buNone/>
            </a:pPr>
            <a:r>
              <a:rPr lang="en" sz="1600"/>
              <a:t>2) Lack of proper implementation may make the algorithm converge to a solution that is not optimal. </a:t>
            </a:r>
            <a:endParaRPr sz="1600"/>
          </a:p>
          <a:p>
            <a:pPr indent="0" lvl="0" marL="0" rtl="0" algn="l">
              <a:lnSpc>
                <a:spcPct val="115000"/>
              </a:lnSpc>
              <a:spcBef>
                <a:spcPts val="1200"/>
              </a:spcBef>
              <a:spcAft>
                <a:spcPts val="0"/>
              </a:spcAft>
              <a:buSzPts val="1300"/>
              <a:buNone/>
            </a:pPr>
            <a:r>
              <a:rPr lang="en" sz="1600"/>
              <a:t>3) The quality of the final solution is not guaranteed. </a:t>
            </a:r>
            <a:endParaRPr sz="1600"/>
          </a:p>
          <a:p>
            <a:pPr indent="0" lvl="0" marL="0" rtl="0" algn="l">
              <a:lnSpc>
                <a:spcPct val="115000"/>
              </a:lnSpc>
              <a:spcBef>
                <a:spcPts val="1200"/>
              </a:spcBef>
              <a:spcAft>
                <a:spcPts val="1200"/>
              </a:spcAft>
              <a:buSzPts val="1300"/>
              <a:buNone/>
            </a:pPr>
            <a:r>
              <a:rPr lang="en" sz="1600"/>
              <a:t>4) Repetitive calculation of fitness values may cause some problems to experience computational challenges.</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3"/>
          <p:cNvSpPr txBox="1"/>
          <p:nvPr/>
        </p:nvSpPr>
        <p:spPr>
          <a:xfrm>
            <a:off x="396600" y="1078650"/>
            <a:ext cx="8350800" cy="1754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1" i="0" lang="en" sz="1900" u="sng" cap="none" strike="noStrike">
                <a:solidFill>
                  <a:srgbClr val="000000"/>
                </a:solidFill>
                <a:latin typeface="Arial"/>
                <a:ea typeface="Arial"/>
                <a:cs typeface="Arial"/>
                <a:sym typeface="Arial"/>
              </a:rPr>
              <a:t>Conclusion</a:t>
            </a:r>
            <a:endParaRPr b="1" i="0" sz="1900" u="sng"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900"/>
              <a:buFont typeface="Arial"/>
              <a:buNone/>
            </a:pPr>
            <a:r>
              <a:t/>
            </a:r>
            <a:endParaRPr b="1" i="0" sz="1900" u="sng"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The TSP problem  and cannot be solved in polynomial time when the points are so large in number. Many algorithms have been developed in this case. But </a:t>
            </a:r>
            <a:r>
              <a:rPr lang="en" sz="1600"/>
              <a:t>h</a:t>
            </a:r>
            <a:r>
              <a:rPr b="0" i="0" lang="en" sz="1600" u="none" cap="none" strike="noStrike">
                <a:solidFill>
                  <a:srgbClr val="000000"/>
                </a:solidFill>
                <a:latin typeface="Arial"/>
                <a:ea typeface="Arial"/>
                <a:cs typeface="Arial"/>
                <a:sym typeface="Arial"/>
              </a:rPr>
              <a:t>ere </a:t>
            </a:r>
            <a:r>
              <a:rPr lang="en" sz="1600"/>
              <a:t>through </a:t>
            </a:r>
            <a:r>
              <a:rPr b="0" i="0" lang="en" sz="1600" u="none" cap="none" strike="noStrike">
                <a:solidFill>
                  <a:srgbClr val="000000"/>
                </a:solidFill>
                <a:latin typeface="Arial"/>
                <a:ea typeface="Arial"/>
                <a:cs typeface="Arial"/>
                <a:sym typeface="Arial"/>
              </a:rPr>
              <a:t>the Genetic Algorithm approach t</a:t>
            </a:r>
            <a:r>
              <a:rPr lang="en" sz="1600"/>
              <a:t>his problem is</a:t>
            </a:r>
            <a:r>
              <a:rPr b="0" i="0" lang="en" sz="1600" u="none" cap="none" strike="noStrike">
                <a:solidFill>
                  <a:srgbClr val="000000"/>
                </a:solidFill>
                <a:latin typeface="Arial"/>
                <a:ea typeface="Arial"/>
                <a:cs typeface="Arial"/>
                <a:sym typeface="Arial"/>
              </a:rPr>
              <a:t> solve</a:t>
            </a:r>
            <a:r>
              <a:rPr lang="en" sz="1600"/>
              <a:t>d with much more efficient way.</a:t>
            </a:r>
            <a:r>
              <a:rPr b="0" i="0" lang="en" sz="1600" u="none" cap="none" strike="noStrike">
                <a:solidFill>
                  <a:srgbClr val="000000"/>
                </a:solidFill>
                <a:latin typeface="Arial"/>
                <a:ea typeface="Arial"/>
                <a:cs typeface="Arial"/>
                <a:sym typeface="Arial"/>
              </a:rPr>
              <a:t> And this is the main motive of this project</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 :</a:t>
            </a:r>
            <a:endParaRPr/>
          </a:p>
        </p:txBody>
      </p:sp>
      <p:sp>
        <p:nvSpPr>
          <p:cNvPr id="467" name="Google Shape;467;p44"/>
          <p:cNvSpPr txBox="1"/>
          <p:nvPr>
            <p:ph idx="1" type="body"/>
          </p:nvPr>
        </p:nvSpPr>
        <p:spPr>
          <a:xfrm>
            <a:off x="1303800" y="17214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
              <a:t>Study of more crossover, mutation &amp; selection techniques .</a:t>
            </a:r>
            <a:endParaRPr/>
          </a:p>
          <a:p>
            <a:pPr indent="-311150" lvl="0" marL="457200" rtl="0" algn="l">
              <a:spcBef>
                <a:spcPts val="0"/>
              </a:spcBef>
              <a:spcAft>
                <a:spcPts val="0"/>
              </a:spcAft>
              <a:buSzPts val="1300"/>
              <a:buAutoNum type="arabicParenR"/>
            </a:pPr>
            <a:r>
              <a:rPr lang="en"/>
              <a:t>Implementation of those techniques in program.  </a:t>
            </a:r>
            <a:endParaRPr/>
          </a:p>
          <a:p>
            <a:pPr indent="-311150" lvl="0" marL="457200" rtl="0" algn="l">
              <a:spcBef>
                <a:spcPts val="0"/>
              </a:spcBef>
              <a:spcAft>
                <a:spcPts val="0"/>
              </a:spcAft>
              <a:buSzPts val="1300"/>
              <a:buAutoNum type="arabicParenR"/>
            </a:pPr>
            <a:r>
              <a:rPr lang="en"/>
              <a:t>Through the implementation and observing the result of this different techniques we will do a comparison </a:t>
            </a:r>
            <a:r>
              <a:rPr lang="en"/>
              <a:t>survey</a:t>
            </a:r>
            <a:r>
              <a:rPr lang="en"/>
              <a:t> among them.</a:t>
            </a:r>
            <a:endParaRPr/>
          </a:p>
          <a:p>
            <a:pPr indent="0" lvl="0" marL="45720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473" name="Google Shape;473;p45"/>
          <p:cNvSpPr txBox="1"/>
          <p:nvPr>
            <p:ph idx="1" type="body"/>
          </p:nvPr>
        </p:nvSpPr>
        <p:spPr>
          <a:xfrm>
            <a:off x="605700" y="1411000"/>
            <a:ext cx="7630800" cy="4001100"/>
          </a:xfrm>
          <a:prstGeom prst="rect">
            <a:avLst/>
          </a:prstGeom>
        </p:spPr>
        <p:txBody>
          <a:bodyPr anchorCtr="0" anchor="t" bIns="91425" lIns="91425" spcFirstLastPara="1" rIns="91425" wrap="square" tIns="91425">
            <a:normAutofit/>
          </a:bodyPr>
          <a:lstStyle/>
          <a:p>
            <a:pPr indent="-540000" lvl="0" marL="0" marR="0" rtl="0" algn="l">
              <a:spcBef>
                <a:spcPts val="0"/>
              </a:spcBef>
              <a:spcAft>
                <a:spcPts val="0"/>
              </a:spcAft>
              <a:buNone/>
            </a:pPr>
            <a:r>
              <a:rPr lang="en" sz="1100">
                <a:solidFill>
                  <a:srgbClr val="000000"/>
                </a:solidFill>
                <a:latin typeface="Times New Roman"/>
                <a:ea typeface="Times New Roman"/>
                <a:cs typeface="Times New Roman"/>
                <a:sym typeface="Times New Roman"/>
              </a:rPr>
              <a:t>            [1] Genetic Algorithm for the TSP, 5 authors: january 1999 (Padro Larranaga,Cindi Kuijper and 3 other respected), Ackley, D. H. (1987). A Connectionist Machine for Genetic Hillclimbing. Kluwer Academic Publishers. Ambati, B. K., Ambati, J. &amp; Mokhtar, M. M. (1991). Heuristic Combinatorial Optimization by Simulated Darwinian Evolution: A Polynomial Time Algorithm for the Travelling Salesman Problem. Biological Cybernetics 65: 31–35. </a:t>
            </a:r>
            <a:endParaRPr sz="1100">
              <a:solidFill>
                <a:srgbClr val="000000"/>
              </a:solidFill>
              <a:latin typeface="Times New Roman"/>
              <a:ea typeface="Times New Roman"/>
              <a:cs typeface="Times New Roman"/>
              <a:sym typeface="Times New Roman"/>
            </a:endParaRPr>
          </a:p>
          <a:p>
            <a:pPr indent="-540000" lvl="0" marL="0" marR="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540000" lvl="0" marL="0" marR="0" rtl="0" algn="l">
              <a:spcBef>
                <a:spcPts val="0"/>
              </a:spcBef>
              <a:spcAft>
                <a:spcPts val="0"/>
              </a:spcAft>
              <a:buNone/>
            </a:pPr>
            <a:r>
              <a:rPr lang="en" sz="1100">
                <a:solidFill>
                  <a:srgbClr val="000000"/>
                </a:solidFill>
                <a:latin typeface="Times New Roman"/>
                <a:ea typeface="Times New Roman"/>
                <a:cs typeface="Times New Roman"/>
                <a:sym typeface="Times New Roman"/>
              </a:rPr>
              <a:t>            [2] Calgor, H. (12 January 2017). The Brute force algorithms</a:t>
            </a:r>
            <a:endParaRPr sz="1100">
              <a:solidFill>
                <a:srgbClr val="000000"/>
              </a:solidFill>
              <a:latin typeface="Times New Roman"/>
              <a:ea typeface="Times New Roman"/>
              <a:cs typeface="Times New Roman"/>
              <a:sym typeface="Times New Roman"/>
            </a:endParaRPr>
          </a:p>
          <a:p>
            <a:pPr indent="-540000" lvl="0" marL="0" marR="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540000" lvl="0" marL="0" marR="0" rtl="0" algn="l">
              <a:spcBef>
                <a:spcPts val="0"/>
              </a:spcBef>
              <a:spcAft>
                <a:spcPts val="0"/>
              </a:spcAft>
              <a:buNone/>
            </a:pPr>
            <a:r>
              <a:rPr lang="en" sz="1100">
                <a:solidFill>
                  <a:srgbClr val="000000"/>
                </a:solidFill>
                <a:latin typeface="Times New Roman"/>
                <a:ea typeface="Times New Roman"/>
                <a:cs typeface="Times New Roman"/>
                <a:sym typeface="Times New Roman"/>
              </a:rPr>
              <a:t>            [3] StefanHougardy, M. (November 2015). On the nearest neighbour rule for the metric travelling salesman problem. Discrete Applied Mathematics,</a:t>
            </a:r>
            <a:endParaRPr sz="1100">
              <a:solidFill>
                <a:srgbClr val="000000"/>
              </a:solidFill>
              <a:latin typeface="Times New Roman"/>
              <a:ea typeface="Times New Roman"/>
              <a:cs typeface="Times New Roman"/>
              <a:sym typeface="Times New Roman"/>
            </a:endParaRPr>
          </a:p>
          <a:p>
            <a:pPr indent="-540000" lvl="0" marL="0" marR="0" rtl="0" algn="l">
              <a:spcBef>
                <a:spcPts val="0"/>
              </a:spcBef>
              <a:spcAft>
                <a:spcPts val="0"/>
              </a:spcAft>
              <a:buNone/>
            </a:pPr>
            <a:r>
              <a:rPr lang="en" sz="1100">
                <a:solidFill>
                  <a:srgbClr val="000000"/>
                </a:solidFill>
                <a:latin typeface="Times New Roman"/>
                <a:ea typeface="Times New Roman"/>
                <a:cs typeface="Times New Roman"/>
                <a:sym typeface="Times New Roman"/>
              </a:rPr>
              <a:t>           </a:t>
            </a:r>
            <a:endParaRPr sz="1100">
              <a:solidFill>
                <a:srgbClr val="000000"/>
              </a:solidFill>
              <a:latin typeface="Times New Roman"/>
              <a:ea typeface="Times New Roman"/>
              <a:cs typeface="Times New Roman"/>
              <a:sym typeface="Times New Roman"/>
            </a:endParaRPr>
          </a:p>
          <a:p>
            <a:pPr indent="-540000" lvl="0" marL="0" marR="0" rtl="0" algn="l">
              <a:spcBef>
                <a:spcPts val="0"/>
              </a:spcBef>
              <a:spcAft>
                <a:spcPts val="0"/>
              </a:spcAft>
              <a:buNone/>
            </a:pPr>
            <a:r>
              <a:rPr lang="en" sz="1100">
                <a:solidFill>
                  <a:srgbClr val="000000"/>
                </a:solidFill>
                <a:latin typeface="Times New Roman"/>
                <a:ea typeface="Times New Roman"/>
                <a:cs typeface="Times New Roman"/>
                <a:sym typeface="Times New Roman"/>
              </a:rPr>
              <a:t>            [4] Rabanal P., Rodríguez I., Rubio F.: Using River Formation Dynamics to Design Heuristic Algorithms, Springer, 2007</a:t>
            </a:r>
            <a:endParaRPr sz="1700">
              <a:solidFill>
                <a:srgbClr val="000000"/>
              </a:solidFill>
              <a:latin typeface="Times New Roman"/>
              <a:ea typeface="Times New Roman"/>
              <a:cs typeface="Times New Roman"/>
              <a:sym typeface="Times New Roman"/>
            </a:endParaRPr>
          </a:p>
          <a:p>
            <a:pPr indent="-540000" lvl="0" marL="0" marR="0" rtl="0" algn="l">
              <a:spcBef>
                <a:spcPts val="0"/>
              </a:spcBef>
              <a:spcAft>
                <a:spcPts val="0"/>
              </a:spcAft>
              <a:buNone/>
            </a:pPr>
            <a:r>
              <a:rPr lang="en" sz="1100">
                <a:solidFill>
                  <a:srgbClr val="000000"/>
                </a:solidFill>
                <a:latin typeface="Times New Roman"/>
                <a:ea typeface="Times New Roman"/>
                <a:cs typeface="Times New Roman"/>
                <a:sym typeface="Times New Roman"/>
              </a:rPr>
              <a:t>           [5] Laurentiu Rudeanu, Mitica Craus: Parallel Implementation of Ant Colony Optimization for Travelling Salesman Problem, Proceedings of the 4th WSEAS Int. Conf. on Soft Computing, </a:t>
            </a:r>
            <a:endParaRPr sz="1100">
              <a:solidFill>
                <a:srgbClr val="000000"/>
              </a:solidFill>
              <a:latin typeface="Times New Roman"/>
              <a:ea typeface="Times New Roman"/>
              <a:cs typeface="Times New Roman"/>
              <a:sym typeface="Times New Roman"/>
            </a:endParaRPr>
          </a:p>
          <a:p>
            <a:pPr indent="-540000" lvl="0" marL="0" marR="0" rtl="0" algn="l">
              <a:spcBef>
                <a:spcPts val="0"/>
              </a:spcBef>
              <a:spcAft>
                <a:spcPts val="0"/>
              </a:spcAft>
              <a:buNone/>
            </a:pPr>
            <a:r>
              <a:rPr lang="en" sz="1100">
                <a:solidFill>
                  <a:srgbClr val="000000"/>
                </a:solidFill>
                <a:latin typeface="Times New Roman"/>
                <a:ea typeface="Times New Roman"/>
                <a:cs typeface="Times New Roman"/>
                <a:sym typeface="Times New Roman"/>
              </a:rPr>
              <a:t>                Optimization, Simulation &amp; Manufacturing Systems (SOSM 2004), Miami, Florida, April 21-23, 2004</a:t>
            </a:r>
            <a:endParaRPr sz="1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39A3A"/>
            </a:gs>
            <a:gs pos="100000">
              <a:srgbClr val="825419"/>
            </a:gs>
          </a:gsLst>
          <a:path path="circle">
            <a:fillToRect b="50%" l="50%" r="50%" t="50%"/>
          </a:path>
          <a:tileRect/>
        </a:gradFill>
      </p:bgPr>
    </p:bg>
    <p:spTree>
      <p:nvGrpSpPr>
        <p:cNvPr id="477" name="Shape 477"/>
        <p:cNvGrpSpPr/>
        <p:nvPr/>
      </p:nvGrpSpPr>
      <p:grpSpPr>
        <a:xfrm>
          <a:off x="0" y="0"/>
          <a:ext cx="0" cy="0"/>
          <a:chOff x="0" y="0"/>
          <a:chExt cx="0" cy="0"/>
        </a:xfrm>
      </p:grpSpPr>
      <p:sp>
        <p:nvSpPr>
          <p:cNvPr id="478" name="Google Shape;478;p46"/>
          <p:cNvSpPr txBox="1"/>
          <p:nvPr/>
        </p:nvSpPr>
        <p:spPr>
          <a:xfrm>
            <a:off x="1151250" y="980354"/>
            <a:ext cx="6841500" cy="538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300"/>
              <a:buFont typeface="Arial"/>
              <a:buNone/>
            </a:pPr>
            <a:r>
              <a:rPr b="0" i="1" lang="en" sz="2300" u="none" cap="none" strike="noStrike">
                <a:solidFill>
                  <a:schemeClr val="lt1"/>
                </a:solidFill>
                <a:latin typeface="Nunito"/>
                <a:ea typeface="Nunito"/>
                <a:cs typeface="Nunito"/>
                <a:sym typeface="Nunito"/>
              </a:rPr>
              <a:t>→ THE END OF PROJECT ←</a:t>
            </a:r>
            <a:endParaRPr b="0" i="1" sz="2300" u="none" cap="none" strike="noStrike">
              <a:solidFill>
                <a:schemeClr val="lt1"/>
              </a:solidFill>
              <a:latin typeface="Nunito"/>
              <a:ea typeface="Nunito"/>
              <a:cs typeface="Nunito"/>
              <a:sym typeface="Nunito"/>
            </a:endParaRPr>
          </a:p>
        </p:txBody>
      </p:sp>
      <p:sp>
        <p:nvSpPr>
          <p:cNvPr id="479" name="Google Shape;479;p46"/>
          <p:cNvSpPr txBox="1"/>
          <p:nvPr/>
        </p:nvSpPr>
        <p:spPr>
          <a:xfrm>
            <a:off x="1151250" y="2571750"/>
            <a:ext cx="6841500" cy="1877407"/>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300"/>
              <a:buFont typeface="Arial"/>
              <a:buNone/>
            </a:pPr>
            <a:r>
              <a:rPr b="0" i="1" lang="en" sz="2300" u="none" cap="none" strike="noStrike">
                <a:solidFill>
                  <a:schemeClr val="lt1"/>
                </a:solidFill>
                <a:latin typeface="Nunito"/>
                <a:ea typeface="Nunito"/>
                <a:cs typeface="Nunito"/>
                <a:sym typeface="Nunito"/>
              </a:rPr>
              <a:t>Presented By-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1" lang="en" sz="1600" u="none" cap="none" strike="noStrike">
                <a:solidFill>
                  <a:schemeClr val="lt1"/>
                </a:solidFill>
                <a:latin typeface="Nunito"/>
                <a:ea typeface="Nunito"/>
                <a:cs typeface="Nunito"/>
                <a:sym typeface="Nunito"/>
              </a:rPr>
              <a:t>Suman Paik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1" lang="en" sz="1600" u="none" cap="none" strike="noStrike">
                <a:solidFill>
                  <a:schemeClr val="lt1"/>
                </a:solidFill>
                <a:latin typeface="Nunito"/>
                <a:ea typeface="Nunito"/>
                <a:cs typeface="Nunito"/>
                <a:sym typeface="Nunito"/>
              </a:rPr>
              <a:t>Arun Sharma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1" lang="en" sz="1600" u="none" cap="none" strike="noStrike">
                <a:solidFill>
                  <a:schemeClr val="lt1"/>
                </a:solidFill>
                <a:latin typeface="Nunito"/>
                <a:ea typeface="Nunito"/>
                <a:cs typeface="Nunito"/>
                <a:sym typeface="Nunito"/>
              </a:rPr>
              <a:t>Rohan Das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1" lang="en" sz="1600" u="none" cap="none" strike="noStrike">
                <a:solidFill>
                  <a:schemeClr val="lt1"/>
                </a:solidFill>
                <a:latin typeface="Nunito"/>
                <a:ea typeface="Nunito"/>
                <a:cs typeface="Nunito"/>
                <a:sym typeface="Nunito"/>
              </a:rPr>
              <a:t>Sumit Mandal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1" lang="en" sz="2000" u="none" cap="none" strike="noStrike">
                <a:solidFill>
                  <a:schemeClr val="lt1"/>
                </a:solidFill>
                <a:latin typeface="Nunito"/>
                <a:ea typeface="Nunito"/>
                <a:cs typeface="Nunito"/>
                <a:sym typeface="Nunito"/>
              </a:rPr>
              <a:t>(BCA 5</a:t>
            </a:r>
            <a:r>
              <a:rPr b="0" baseline="30000" i="1" lang="en" sz="2000" u="none" cap="none" strike="noStrike">
                <a:solidFill>
                  <a:schemeClr val="lt1"/>
                </a:solidFill>
                <a:latin typeface="Nunito"/>
                <a:ea typeface="Nunito"/>
                <a:cs typeface="Nunito"/>
                <a:sym typeface="Nunito"/>
              </a:rPr>
              <a:t>th</a:t>
            </a:r>
            <a:r>
              <a:rPr b="0" i="1" lang="en" sz="2000" u="none" cap="none" strike="noStrike">
                <a:solidFill>
                  <a:schemeClr val="lt1"/>
                </a:solidFill>
                <a:latin typeface="Nunito"/>
                <a:ea typeface="Nunito"/>
                <a:cs typeface="Nunito"/>
                <a:sym typeface="Nunito"/>
              </a:rPr>
              <a:t> SEM)</a:t>
            </a:r>
            <a:endParaRPr b="0" i="1" sz="2000" u="none" cap="none" strike="noStrike">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301075" y="1164875"/>
            <a:ext cx="86658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000"/>
              <a:buNone/>
            </a:pPr>
            <a:r>
              <a:rPr lang="en"/>
              <a:t>TSP Variations:</a:t>
            </a:r>
            <a:endParaRPr/>
          </a:p>
          <a:p>
            <a:pPr indent="0" lvl="0" marL="0" rtl="0" algn="l">
              <a:lnSpc>
                <a:spcPct val="100000"/>
              </a:lnSpc>
              <a:spcBef>
                <a:spcPts val="0"/>
              </a:spcBef>
              <a:spcAft>
                <a:spcPts val="0"/>
              </a:spcAft>
              <a:buSzPts val="4800"/>
              <a:buNone/>
            </a:pPr>
            <a:r>
              <a:rPr lang="en"/>
              <a:t>	</a:t>
            </a:r>
            <a:r>
              <a:rPr lang="en" sz="3000"/>
              <a:t>Asymmetric and symmetric TSP</a:t>
            </a:r>
            <a:endParaRPr sz="3000"/>
          </a:p>
          <a:p>
            <a:pPr indent="0" lvl="0" marL="0" rtl="0" algn="l">
              <a:lnSpc>
                <a:spcPct val="100000"/>
              </a:lnSpc>
              <a:spcBef>
                <a:spcPts val="0"/>
              </a:spcBef>
              <a:spcAft>
                <a:spcPts val="0"/>
              </a:spcAft>
              <a:buSzPts val="4000"/>
              <a:buNone/>
            </a:pPr>
            <a:r>
              <a:rPr lang="en" sz="3000"/>
              <a:t>	</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76250" y="4174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2000"/>
              <a:t>Asymmetric and symmetric TSP</a:t>
            </a:r>
            <a:endParaRPr sz="2000"/>
          </a:p>
        </p:txBody>
      </p:sp>
      <p:sp>
        <p:nvSpPr>
          <p:cNvPr id="302" name="Google Shape;302;p17"/>
          <p:cNvSpPr txBox="1"/>
          <p:nvPr>
            <p:ph idx="1" type="body"/>
          </p:nvPr>
        </p:nvSpPr>
        <p:spPr>
          <a:xfrm>
            <a:off x="1303800" y="13009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 sz="1200">
                <a:latin typeface="Times New Roman"/>
                <a:ea typeface="Times New Roman"/>
                <a:cs typeface="Times New Roman"/>
                <a:sym typeface="Times New Roman"/>
              </a:rPr>
              <a:t>There are two main forms of TSP - symmetric TSP (STSP) and asymmetric TSP (ATSP).In the case of STSP, the distance between the two cities is the same in each opposite side, so also the cost. In ATSP, the distance between two cities is different when travelling in the opposite direction; the costs may vary; at times only one-way traffic is allowed on the way from one city to another.TSP is relatively easier to solve than ATSP, since symmetry halves the number of possible solutions. </a:t>
            </a:r>
            <a:endParaRPr sz="1200">
              <a:latin typeface="Times New Roman"/>
              <a:ea typeface="Times New Roman"/>
              <a:cs typeface="Times New Roman"/>
              <a:sym typeface="Times New Roman"/>
            </a:endParaRPr>
          </a:p>
          <a:p>
            <a:pPr indent="-540000" lvl="0" marL="0" marR="0" rtl="0" algn="l">
              <a:spcBef>
                <a:spcPts val="1200"/>
              </a:spcBef>
              <a:spcAft>
                <a:spcPts val="0"/>
              </a:spcAft>
              <a:buNone/>
            </a:pPr>
            <a:r>
              <a:rPr b="1" lang="en" sz="1600">
                <a:solidFill>
                  <a:srgbClr val="000000"/>
                </a:solidFill>
                <a:latin typeface="Times New Roman"/>
                <a:ea typeface="Times New Roman"/>
                <a:cs typeface="Times New Roman"/>
                <a:sym typeface="Times New Roman"/>
              </a:rPr>
              <a:t>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nvSpPr>
        <p:spPr>
          <a:xfrm>
            <a:off x="520800" y="1124850"/>
            <a:ext cx="81024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Nunito"/>
                <a:ea typeface="Nunito"/>
                <a:cs typeface="Nunito"/>
                <a:sym typeface="Nunito"/>
              </a:rPr>
              <a:t>Various Method For Solving TSP: </a:t>
            </a:r>
            <a:endParaRPr b="1" i="0" sz="16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Nunito"/>
                <a:ea typeface="Nunito"/>
                <a:cs typeface="Nunito"/>
                <a:sym typeface="Nunito"/>
              </a:rPr>
              <a:t>	</a:t>
            </a:r>
            <a:r>
              <a:rPr b="1" i="0" lang="en" sz="1600" u="none" cap="none" strike="noStrike">
                <a:solidFill>
                  <a:srgbClr val="000000"/>
                </a:solidFill>
                <a:latin typeface="Nunito"/>
                <a:ea typeface="Nunito"/>
                <a:cs typeface="Nunito"/>
                <a:sym typeface="Nunito"/>
              </a:rPr>
              <a:t>→ </a:t>
            </a:r>
            <a:r>
              <a:rPr b="0" i="0" lang="en" sz="1600" u="none" cap="none" strike="noStrike">
                <a:solidFill>
                  <a:srgbClr val="000000"/>
                </a:solidFill>
                <a:latin typeface="Nunito"/>
                <a:ea typeface="Nunito"/>
                <a:cs typeface="Nunito"/>
                <a:sym typeface="Nunito"/>
              </a:rPr>
              <a:t>Method of total enumeration</a:t>
            </a:r>
            <a:endParaRPr b="0" i="0" sz="16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Nunito"/>
                <a:ea typeface="Nunito"/>
                <a:cs typeface="Nunito"/>
                <a:sym typeface="Nunito"/>
              </a:rPr>
              <a:t>	</a:t>
            </a:r>
            <a:r>
              <a:rPr b="1" i="0" lang="en" sz="1600" u="none" cap="none" strike="noStrike">
                <a:solidFill>
                  <a:srgbClr val="000000"/>
                </a:solidFill>
                <a:latin typeface="Nunito"/>
                <a:ea typeface="Nunito"/>
                <a:cs typeface="Nunito"/>
                <a:sym typeface="Nunito"/>
              </a:rPr>
              <a:t>→ </a:t>
            </a:r>
            <a:r>
              <a:rPr b="0" i="0" lang="en" sz="1600" u="none" cap="none" strike="noStrike">
                <a:solidFill>
                  <a:srgbClr val="000000"/>
                </a:solidFill>
                <a:latin typeface="Nunito"/>
                <a:ea typeface="Nunito"/>
                <a:cs typeface="Nunito"/>
                <a:sym typeface="Nunito"/>
              </a:rPr>
              <a:t>Brute force Approach</a:t>
            </a:r>
            <a:endParaRPr b="0" i="0" sz="16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Nunito"/>
                <a:ea typeface="Nunito"/>
                <a:cs typeface="Nunito"/>
                <a:sym typeface="Nunito"/>
              </a:rPr>
              <a:t>	</a:t>
            </a:r>
            <a:r>
              <a:rPr b="1" i="0" lang="en" sz="1600" u="none" cap="none" strike="noStrike">
                <a:solidFill>
                  <a:srgbClr val="000000"/>
                </a:solidFill>
                <a:latin typeface="Nunito"/>
                <a:ea typeface="Nunito"/>
                <a:cs typeface="Nunito"/>
                <a:sym typeface="Nunito"/>
              </a:rPr>
              <a:t>→ </a:t>
            </a:r>
            <a:r>
              <a:rPr b="0" i="0" lang="en" sz="1600" u="none" cap="none" strike="noStrike">
                <a:solidFill>
                  <a:srgbClr val="000000"/>
                </a:solidFill>
                <a:latin typeface="Nunito"/>
                <a:ea typeface="Nunito"/>
                <a:cs typeface="Nunito"/>
                <a:sym typeface="Nunito"/>
              </a:rPr>
              <a:t>Greedy approach</a:t>
            </a:r>
            <a:endParaRPr b="0" i="0" sz="16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Nunito"/>
                <a:ea typeface="Nunito"/>
                <a:cs typeface="Nunito"/>
                <a:sym typeface="Nunito"/>
              </a:rPr>
              <a:t>	→ </a:t>
            </a:r>
            <a:r>
              <a:rPr b="0" i="0" lang="en" sz="1600" u="none" cap="none" strike="noStrike">
                <a:solidFill>
                  <a:srgbClr val="000000"/>
                </a:solidFill>
                <a:latin typeface="Nunito"/>
                <a:ea typeface="Nunito"/>
                <a:cs typeface="Nunito"/>
                <a:sym typeface="Nunito"/>
              </a:rPr>
              <a:t>Dynamic Programming Approach</a:t>
            </a:r>
            <a:endParaRPr b="0" i="0" sz="16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000000"/>
                </a:solidFill>
                <a:latin typeface="Nunito"/>
                <a:ea typeface="Nunito"/>
                <a:cs typeface="Nunito"/>
                <a:sym typeface="Nunito"/>
              </a:rPr>
              <a:t>	→ </a:t>
            </a:r>
            <a:r>
              <a:rPr b="0" i="0" lang="en" sz="1600" u="none" cap="none" strike="noStrike">
                <a:solidFill>
                  <a:srgbClr val="000000"/>
                </a:solidFill>
                <a:latin typeface="Nunito"/>
                <a:ea typeface="Nunito"/>
                <a:cs typeface="Nunito"/>
                <a:sym typeface="Nunito"/>
              </a:rPr>
              <a:t>Nearest Neighbourhood Method</a:t>
            </a:r>
            <a:endParaRPr b="0" i="0" sz="16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Nunito"/>
                <a:ea typeface="Nunito"/>
                <a:cs typeface="Nunito"/>
                <a:sym typeface="Nunito"/>
              </a:rPr>
              <a:t>	</a:t>
            </a:r>
            <a:r>
              <a:rPr b="1" i="0" lang="en" sz="1600" u="none" cap="none" strike="noStrike">
                <a:solidFill>
                  <a:srgbClr val="000000"/>
                </a:solidFill>
                <a:latin typeface="Nunito"/>
                <a:ea typeface="Nunito"/>
                <a:cs typeface="Nunito"/>
                <a:sym typeface="Nunito"/>
              </a:rPr>
              <a:t>→ </a:t>
            </a:r>
            <a:r>
              <a:rPr b="0" i="0" lang="en" sz="1600" u="none" cap="none" strike="noStrike">
                <a:solidFill>
                  <a:srgbClr val="000000"/>
                </a:solidFill>
                <a:latin typeface="Nunito"/>
                <a:ea typeface="Nunito"/>
                <a:cs typeface="Nunito"/>
                <a:sym typeface="Nunito"/>
              </a:rPr>
              <a:t>Branches and bounds Technique</a:t>
            </a:r>
            <a:endParaRPr b="0" i="0" sz="16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Nunito"/>
                <a:ea typeface="Nunito"/>
                <a:cs typeface="Nunito"/>
                <a:sym typeface="Nunito"/>
              </a:rPr>
              <a:t>	</a:t>
            </a:r>
            <a:r>
              <a:rPr b="1" i="0" lang="en" sz="1600" u="none" cap="none" strike="noStrike">
                <a:solidFill>
                  <a:srgbClr val="000000"/>
                </a:solidFill>
                <a:latin typeface="Nunito"/>
                <a:ea typeface="Nunito"/>
                <a:cs typeface="Nunito"/>
                <a:sym typeface="Nunito"/>
              </a:rPr>
              <a:t>→ </a:t>
            </a:r>
            <a:r>
              <a:rPr b="0" i="0" lang="en" sz="1600" u="none" cap="none" strike="noStrike">
                <a:solidFill>
                  <a:srgbClr val="000000"/>
                </a:solidFill>
                <a:latin typeface="Nunito"/>
                <a:ea typeface="Nunito"/>
                <a:cs typeface="Nunito"/>
                <a:sym typeface="Nunito"/>
              </a:rPr>
              <a:t>Genetic Algorithm</a:t>
            </a:r>
            <a:endParaRPr b="0" i="0" sz="16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Nunito"/>
                <a:ea typeface="Nunito"/>
                <a:cs typeface="Nunito"/>
                <a:sym typeface="Nunito"/>
              </a:rPr>
              <a:t>	</a:t>
            </a:r>
            <a:r>
              <a:rPr b="1" i="0" lang="en" sz="1600" u="none" cap="none" strike="noStrike">
                <a:solidFill>
                  <a:srgbClr val="000000"/>
                </a:solidFill>
                <a:latin typeface="Nunito"/>
                <a:ea typeface="Nunito"/>
                <a:cs typeface="Nunito"/>
                <a:sym typeface="Nunito"/>
              </a:rPr>
              <a:t>→ </a:t>
            </a:r>
            <a:r>
              <a:rPr b="0" i="0" lang="en" sz="1600" u="none" cap="none" strike="noStrike">
                <a:solidFill>
                  <a:srgbClr val="000000"/>
                </a:solidFill>
                <a:latin typeface="Nunito"/>
                <a:ea typeface="Nunito"/>
                <a:cs typeface="Nunito"/>
                <a:sym typeface="Nunito"/>
              </a:rPr>
              <a:t>Ant Colony Optimization Algorithm(ACO)</a:t>
            </a:r>
            <a:endParaRPr b="0" i="0" sz="1600" u="none" cap="none" strike="noStrike">
              <a:solidFill>
                <a:srgbClr val="000000"/>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643100" y="1635300"/>
            <a:ext cx="5857800" cy="187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t>Genetic Algorithm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0"/>
          <p:cNvSpPr txBox="1"/>
          <p:nvPr/>
        </p:nvSpPr>
        <p:spPr>
          <a:xfrm>
            <a:off x="332100" y="601500"/>
            <a:ext cx="8479800" cy="315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Nunito"/>
                <a:ea typeface="Nunito"/>
                <a:cs typeface="Nunito"/>
                <a:sym typeface="Nunito"/>
              </a:rPr>
              <a:t>What is Genetic Algorithm :</a:t>
            </a:r>
            <a:endParaRPr b="1" i="0" sz="20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Nunito"/>
                <a:ea typeface="Nunito"/>
                <a:cs typeface="Nunito"/>
                <a:sym typeface="Nunito"/>
              </a:rPr>
              <a:t>→ A genetic algorithm is a heuristic search algorithm used to solve search and optimization problems.</a:t>
            </a:r>
            <a:endParaRPr b="0" i="0" sz="17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Nunito"/>
                <a:ea typeface="Nunito"/>
                <a:cs typeface="Nunito"/>
                <a:sym typeface="Nunito"/>
              </a:rPr>
              <a:t>→ Genetic algorithms are inspired by the concept of genetics and natural selection to provide best solutions to problems. GA is based on the behaviour of chromosomes and their genetic structure. Every chromosome plays the role of providing a possible solution. The fitness function helps in providing the characteristics of all individuals within the population. The greater the function, the better the solution.</a:t>
            </a:r>
            <a:endParaRPr b="0" i="0" sz="1700" u="none" cap="none" strike="noStrike">
              <a:solidFill>
                <a:srgbClr val="000000"/>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1"/>
          <p:cNvSpPr txBox="1"/>
          <p:nvPr/>
        </p:nvSpPr>
        <p:spPr>
          <a:xfrm>
            <a:off x="1384650" y="409200"/>
            <a:ext cx="6374700" cy="281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latin typeface="Nunito"/>
                <a:ea typeface="Nunito"/>
                <a:cs typeface="Nunito"/>
                <a:sym typeface="Nunito"/>
              </a:rPr>
              <a:t>Basic Terminologies used in Genetic Algorithm :</a:t>
            </a:r>
            <a:endParaRPr b="1" i="0" sz="1700" u="none" cap="none" strike="noStrike">
              <a:solidFill>
                <a:srgbClr val="000000"/>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 Population:</a:t>
            </a:r>
            <a:r>
              <a:rPr b="0" i="0" lang="en" sz="1400" u="none" cap="none" strike="noStrike">
                <a:solidFill>
                  <a:srgbClr val="000000"/>
                </a:solidFill>
                <a:latin typeface="Nunito"/>
                <a:ea typeface="Nunito"/>
                <a:cs typeface="Nunito"/>
                <a:sym typeface="Nunito"/>
              </a:rPr>
              <a:t> </a:t>
            </a:r>
            <a:endParaRPr b="0" i="0" sz="1400" u="none" cap="none" strike="noStrike">
              <a:solidFill>
                <a:srgbClr val="000000"/>
              </a:solidFill>
              <a:latin typeface="Nunito"/>
              <a:ea typeface="Nunito"/>
              <a:cs typeface="Nunito"/>
              <a:sym typeface="Nunito"/>
            </a:endParaRPr>
          </a:p>
          <a:p>
            <a:pPr indent="45720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This is a subset of all the probable solutions that can solve the</a:t>
            </a:r>
            <a:endParaRPr b="0" i="0" sz="1400" u="none" cap="none" strike="noStrike">
              <a:solidFill>
                <a:srgbClr val="000000"/>
              </a:solidFill>
              <a:latin typeface="Nunito"/>
              <a:ea typeface="Nunito"/>
              <a:cs typeface="Nunito"/>
              <a:sym typeface="Nunito"/>
            </a:endParaRPr>
          </a:p>
          <a:p>
            <a:pPr indent="45720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given problem.</a:t>
            </a:r>
            <a:endParaRPr b="0" i="0" sz="1400" u="none" cap="none" strike="noStrike">
              <a:solidFill>
                <a:srgbClr val="000000"/>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 Chromosomes:</a:t>
            </a:r>
            <a:endParaRPr b="0" i="0" sz="1400" u="none" cap="none" strike="noStrike">
              <a:solidFill>
                <a:srgbClr val="000000"/>
              </a:solidFill>
              <a:latin typeface="Nunito"/>
              <a:ea typeface="Nunito"/>
              <a:cs typeface="Nunito"/>
              <a:sym typeface="Nunito"/>
            </a:endParaRPr>
          </a:p>
          <a:p>
            <a:pPr indent="45720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A chromosome is one of the solutions in the population.</a:t>
            </a:r>
            <a:endParaRPr b="0" i="0" sz="1400" u="none" cap="none" strike="noStrike">
              <a:solidFill>
                <a:srgbClr val="000000"/>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 Gene:</a:t>
            </a:r>
            <a:endParaRPr b="0" i="0" sz="1400" u="none" cap="none" strike="noStrike">
              <a:solidFill>
                <a:srgbClr val="000000"/>
              </a:solidFill>
              <a:latin typeface="Nunito"/>
              <a:ea typeface="Nunito"/>
              <a:cs typeface="Nunito"/>
              <a:sym typeface="Nunito"/>
            </a:endParaRPr>
          </a:p>
          <a:p>
            <a:pPr indent="45720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This is an element in a chromosome.</a:t>
            </a:r>
            <a:endParaRPr b="0" i="0" sz="1400" u="none" cap="none" strike="noStrike">
              <a:solidFill>
                <a:srgbClr val="000000"/>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Nunito"/>
                <a:ea typeface="Nunito"/>
                <a:cs typeface="Nunito"/>
                <a:sym typeface="Nunito"/>
              </a:rPr>
              <a:t>→ Allele:</a:t>
            </a:r>
            <a:endParaRPr b="0" i="0" sz="1400" u="none" cap="none" strike="noStrike">
              <a:solidFill>
                <a:srgbClr val="000000"/>
              </a:solidFill>
              <a:latin typeface="Nunito"/>
              <a:ea typeface="Nunito"/>
              <a:cs typeface="Nunito"/>
              <a:sym typeface="Nunito"/>
            </a:endParaRPr>
          </a:p>
          <a:p>
            <a:pPr indent="457200" lvl="0" marL="45720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Nunito"/>
                <a:ea typeface="Nunito"/>
                <a:cs typeface="Nunito"/>
                <a:sym typeface="Nunito"/>
              </a:rPr>
              <a:t>This is the value given to a gene in a specific chromosome.</a:t>
            </a:r>
            <a:endParaRPr b="0" i="0" sz="1400" u="none" cap="none" strike="noStrike">
              <a:solidFill>
                <a:srgbClr val="000000"/>
              </a:solidFill>
              <a:latin typeface="Nunito"/>
              <a:ea typeface="Nunito"/>
              <a:cs typeface="Nunito"/>
              <a:sym typeface="Nunito"/>
            </a:endParaRPr>
          </a:p>
          <a:p>
            <a:pPr indent="45720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