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5D97-1A5D-4843-B38B-BBBE94E96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19C8-010C-42C4-9FD7-E41DA936C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1CCE-21E5-4B22-837C-9725614C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F236-7139-4693-AB36-B23B02D9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DCD9-C8C8-46A7-905C-5CFA8AE0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797E-914E-45C4-B6F2-BCABB3D7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7EDE5-B215-4B84-B9E5-C30272D26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ECB8-FA41-4968-A0E8-649DED24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032F-61BD-45CF-953F-E3DB9903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1C9A-2A37-4794-B9E5-9C1F39D4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126EF-2202-48DE-9665-556338B6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C7859-286B-4E09-AFE0-FB2B6C0B0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8F29-5DDC-44EA-9BCB-EE80E8E0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7477-763F-439C-9521-4DBB091A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CB17-C11B-497A-8102-3B9300C9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D1F9-FC01-4F0A-97A3-E17B1AE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D5EC-AAF8-4560-9CA1-7C2B8E7F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E526-C037-4096-9F01-CC86182E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7610-604D-4136-AA05-434744D2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6BDF-00F0-43CA-A3EA-3A8CA0F1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6538-B4A8-40EF-B0BD-2EB33DB7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0D56-8EDD-400F-B14D-CD51AB86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1388-0766-45C8-A16F-3D4FFB39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14DF-4936-47AC-B6A4-A30A8806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AD75-A1C2-4913-932A-EAE89026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6D2E-DCDF-4F6B-B672-2162D3A7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4FE0-2EB8-44D7-A991-06940D2A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CD88-2D3F-41AB-B360-94BD4493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9DAC5-94D2-44F7-A73B-24D8897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DF43-BF41-4202-86BE-FE17D249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A58B-5675-4B89-ABFA-22BCAF15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F5C8-397F-49D6-8D13-3D5DB8E2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0774-61B1-4C73-8D48-E2A6808E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82AC-4FA1-4623-A824-8139A8A3E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437FC-3715-4939-B72C-5B5A605B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80AC-C45B-4102-AF9F-D49C67D22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8777-5F99-4870-90CA-F8E75CC1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751BE-3BAD-4360-9065-C95A6A00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6E8BD-CCCD-4776-9223-C220A72E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E944-9936-4783-953C-B0F01A38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9F0E7-8BA9-44C6-B657-461848FC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E52D5-5C9C-4600-A139-6099D52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5A62-014E-487F-9EF9-E97BD26A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FA9B8-F163-46FA-AE60-C64692FF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6356-4052-4559-B489-C055C0E5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3403B-13D2-4FE9-BFD0-E5370CEE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D8FA-7985-49FE-89D4-AF026E90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DC99-FBDA-4B96-AE62-0CB987EE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B847B-A55B-4EC1-B947-E0813F69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C720-AF77-4C12-A616-A6F90FCB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21305-1C35-490F-A2B6-9BC890BA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0DD47-E7AD-4F79-A27B-89625A81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9C7-FB75-4D70-A988-BB92DDBB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B0100-2EB2-49F4-A078-CFED3C64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900B4-D8C4-46DD-9700-FFAB3D26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6F7C-216D-4F5B-BF97-99E23192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66179-40FB-4D1B-BEB6-0BC4447A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E9F4-6121-4735-B318-7FF14AE6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C9953-38E9-4827-B10E-B58CCF31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DDF0-6DBC-4197-BA71-4C215EAB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C507-CE3A-4F0F-9551-265FAB506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4915-2ED6-4952-8840-ADF47677589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FAB-D5E5-4398-8BA9-E08CDB2E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E71C-D4D2-42EC-9341-8C435DE7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2BD5-D49A-49B3-A60C-3A54A706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0E5B88F3-6DBA-4F48-8DC5-96BF12195DFF}"/>
              </a:ext>
            </a:extLst>
          </p:cNvPr>
          <p:cNvSpPr>
            <a:spLocks noEditPoints="1"/>
          </p:cNvSpPr>
          <p:nvPr/>
        </p:nvSpPr>
        <p:spPr bwMode="auto">
          <a:xfrm>
            <a:off x="3946010" y="4435475"/>
            <a:ext cx="266700" cy="314325"/>
          </a:xfrm>
          <a:custGeom>
            <a:avLst/>
            <a:gdLst>
              <a:gd name="T0" fmla="*/ 433 w 727"/>
              <a:gd name="T1" fmla="*/ 151 h 856"/>
              <a:gd name="T2" fmla="*/ 593 w 727"/>
              <a:gd name="T3" fmla="*/ 170 h 856"/>
              <a:gd name="T4" fmla="*/ 564 w 727"/>
              <a:gd name="T5" fmla="*/ 332 h 856"/>
              <a:gd name="T6" fmla="*/ 345 w 727"/>
              <a:gd name="T7" fmla="*/ 586 h 856"/>
              <a:gd name="T8" fmla="*/ 251 w 727"/>
              <a:gd name="T9" fmla="*/ 650 h 856"/>
              <a:gd name="T10" fmla="*/ 433 w 727"/>
              <a:gd name="T11" fmla="*/ 151 h 856"/>
              <a:gd name="T12" fmla="*/ 0 w 727"/>
              <a:gd name="T13" fmla="*/ 856 h 856"/>
              <a:gd name="T14" fmla="*/ 135 w 727"/>
              <a:gd name="T15" fmla="*/ 821 h 856"/>
              <a:gd name="T16" fmla="*/ 414 w 727"/>
              <a:gd name="T17" fmla="*/ 676 h 856"/>
              <a:gd name="T18" fmla="*/ 663 w 727"/>
              <a:gd name="T19" fmla="*/ 384 h 856"/>
              <a:gd name="T20" fmla="*/ 692 w 727"/>
              <a:gd name="T21" fmla="*/ 116 h 856"/>
              <a:gd name="T22" fmla="*/ 368 w 727"/>
              <a:gd name="T23" fmla="*/ 53 h 856"/>
              <a:gd name="T24" fmla="*/ 338 w 727"/>
              <a:gd name="T25" fmla="*/ 63 h 856"/>
              <a:gd name="T26" fmla="*/ 332 w 727"/>
              <a:gd name="T27" fmla="*/ 94 h 856"/>
              <a:gd name="T28" fmla="*/ 74 w 727"/>
              <a:gd name="T29" fmla="*/ 736 h 856"/>
              <a:gd name="T30" fmla="*/ 0 w 727"/>
              <a:gd name="T31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7" h="856">
                <a:moveTo>
                  <a:pt x="433" y="151"/>
                </a:moveTo>
                <a:cubicBezTo>
                  <a:pt x="513" y="129"/>
                  <a:pt x="577" y="138"/>
                  <a:pt x="593" y="170"/>
                </a:cubicBezTo>
                <a:cubicBezTo>
                  <a:pt x="606" y="193"/>
                  <a:pt x="605" y="250"/>
                  <a:pt x="564" y="332"/>
                </a:cubicBezTo>
                <a:cubicBezTo>
                  <a:pt x="518" y="422"/>
                  <a:pt x="441" y="512"/>
                  <a:pt x="345" y="586"/>
                </a:cubicBezTo>
                <a:cubicBezTo>
                  <a:pt x="312" y="612"/>
                  <a:pt x="280" y="634"/>
                  <a:pt x="251" y="650"/>
                </a:cubicBezTo>
                <a:cubicBezTo>
                  <a:pt x="330" y="496"/>
                  <a:pt x="391" y="329"/>
                  <a:pt x="433" y="151"/>
                </a:cubicBezTo>
                <a:close/>
                <a:moveTo>
                  <a:pt x="0" y="856"/>
                </a:moveTo>
                <a:lnTo>
                  <a:pt x="135" y="821"/>
                </a:lnTo>
                <a:cubicBezTo>
                  <a:pt x="225" y="798"/>
                  <a:pt x="321" y="748"/>
                  <a:pt x="414" y="676"/>
                </a:cubicBezTo>
                <a:cubicBezTo>
                  <a:pt x="522" y="592"/>
                  <a:pt x="610" y="488"/>
                  <a:pt x="663" y="384"/>
                </a:cubicBezTo>
                <a:cubicBezTo>
                  <a:pt x="717" y="277"/>
                  <a:pt x="727" y="183"/>
                  <a:pt x="692" y="116"/>
                </a:cubicBezTo>
                <a:cubicBezTo>
                  <a:pt x="645" y="27"/>
                  <a:pt x="522" y="0"/>
                  <a:pt x="368" y="53"/>
                </a:cubicBezTo>
                <a:lnTo>
                  <a:pt x="338" y="63"/>
                </a:lnTo>
                <a:lnTo>
                  <a:pt x="332" y="94"/>
                </a:lnTo>
                <a:cubicBezTo>
                  <a:pt x="279" y="329"/>
                  <a:pt x="192" y="545"/>
                  <a:pt x="74" y="736"/>
                </a:cubicBezTo>
                <a:lnTo>
                  <a:pt x="0" y="856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9A450B7D-10F4-4ED5-A8C7-38AF4F3C3A30}"/>
              </a:ext>
            </a:extLst>
          </p:cNvPr>
          <p:cNvSpPr>
            <a:spLocks noEditPoints="1"/>
          </p:cNvSpPr>
          <p:nvPr/>
        </p:nvSpPr>
        <p:spPr bwMode="auto">
          <a:xfrm>
            <a:off x="3023673" y="4256088"/>
            <a:ext cx="1279525" cy="739775"/>
          </a:xfrm>
          <a:custGeom>
            <a:avLst/>
            <a:gdLst>
              <a:gd name="T0" fmla="*/ 140 w 3490"/>
              <a:gd name="T1" fmla="*/ 131 h 2019"/>
              <a:gd name="T2" fmla="*/ 178 w 3490"/>
              <a:gd name="T3" fmla="*/ 113 h 2019"/>
              <a:gd name="T4" fmla="*/ 2838 w 3490"/>
              <a:gd name="T5" fmla="*/ 113 h 2019"/>
              <a:gd name="T6" fmla="*/ 2876 w 3490"/>
              <a:gd name="T7" fmla="*/ 132 h 2019"/>
              <a:gd name="T8" fmla="*/ 2900 w 3490"/>
              <a:gd name="T9" fmla="*/ 204 h 2019"/>
              <a:gd name="T10" fmla="*/ 2884 w 3490"/>
              <a:gd name="T11" fmla="*/ 370 h 2019"/>
              <a:gd name="T12" fmla="*/ 2874 w 3490"/>
              <a:gd name="T13" fmla="*/ 449 h 2019"/>
              <a:gd name="T14" fmla="*/ 2951 w 3490"/>
              <a:gd name="T15" fmla="*/ 432 h 2019"/>
              <a:gd name="T16" fmla="*/ 3267 w 3490"/>
              <a:gd name="T17" fmla="*/ 536 h 2019"/>
              <a:gd name="T18" fmla="*/ 3267 w 3490"/>
              <a:gd name="T19" fmla="*/ 536 h 2019"/>
              <a:gd name="T20" fmla="*/ 2951 w 3490"/>
              <a:gd name="T21" fmla="*/ 1247 h 2019"/>
              <a:gd name="T22" fmla="*/ 2558 w 3490"/>
              <a:gd name="T23" fmla="*/ 1418 h 2019"/>
              <a:gd name="T24" fmla="*/ 2486 w 3490"/>
              <a:gd name="T25" fmla="*/ 1417 h 2019"/>
              <a:gd name="T26" fmla="*/ 2457 w 3490"/>
              <a:gd name="T27" fmla="*/ 1413 h 2019"/>
              <a:gd name="T28" fmla="*/ 2438 w 3490"/>
              <a:gd name="T29" fmla="*/ 1436 h 2019"/>
              <a:gd name="T30" fmla="*/ 1508 w 3490"/>
              <a:gd name="T31" fmla="*/ 1906 h 2019"/>
              <a:gd name="T32" fmla="*/ 116 w 3490"/>
              <a:gd name="T33" fmla="*/ 205 h 2019"/>
              <a:gd name="T34" fmla="*/ 140 w 3490"/>
              <a:gd name="T35" fmla="*/ 131 h 2019"/>
              <a:gd name="T36" fmla="*/ 477 w 3490"/>
              <a:gd name="T37" fmla="*/ 1490 h 2019"/>
              <a:gd name="T38" fmla="*/ 1508 w 3490"/>
              <a:gd name="T39" fmla="*/ 2019 h 2019"/>
              <a:gd name="T40" fmla="*/ 2504 w 3490"/>
              <a:gd name="T41" fmla="*/ 1531 h 2019"/>
              <a:gd name="T42" fmla="*/ 2566 w 3490"/>
              <a:gd name="T43" fmla="*/ 1530 h 2019"/>
              <a:gd name="T44" fmla="*/ 3019 w 3490"/>
              <a:gd name="T45" fmla="*/ 1336 h 2019"/>
              <a:gd name="T46" fmla="*/ 3365 w 3490"/>
              <a:gd name="T47" fmla="*/ 483 h 2019"/>
              <a:gd name="T48" fmla="*/ 3365 w 3490"/>
              <a:gd name="T49" fmla="*/ 483 h 2019"/>
              <a:gd name="T50" fmla="*/ 3004 w 3490"/>
              <a:gd name="T51" fmla="*/ 310 h 2019"/>
              <a:gd name="T52" fmla="*/ 3012 w 3490"/>
              <a:gd name="T53" fmla="*/ 211 h 2019"/>
              <a:gd name="T54" fmla="*/ 2958 w 3490"/>
              <a:gd name="T55" fmla="*/ 54 h 2019"/>
              <a:gd name="T56" fmla="*/ 2838 w 3490"/>
              <a:gd name="T57" fmla="*/ 0 h 2019"/>
              <a:gd name="T58" fmla="*/ 178 w 3490"/>
              <a:gd name="T59" fmla="*/ 0 h 2019"/>
              <a:gd name="T60" fmla="*/ 58 w 3490"/>
              <a:gd name="T61" fmla="*/ 54 h 2019"/>
              <a:gd name="T62" fmla="*/ 4 w 3490"/>
              <a:gd name="T63" fmla="*/ 212 h 2019"/>
              <a:gd name="T64" fmla="*/ 477 w 3490"/>
              <a:gd name="T65" fmla="*/ 1490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90" h="2019">
                <a:moveTo>
                  <a:pt x="140" y="131"/>
                </a:moveTo>
                <a:cubicBezTo>
                  <a:pt x="148" y="123"/>
                  <a:pt x="161" y="113"/>
                  <a:pt x="178" y="113"/>
                </a:cubicBezTo>
                <a:lnTo>
                  <a:pt x="2838" y="113"/>
                </a:lnTo>
                <a:cubicBezTo>
                  <a:pt x="2855" y="113"/>
                  <a:pt x="2868" y="123"/>
                  <a:pt x="2876" y="132"/>
                </a:cubicBezTo>
                <a:cubicBezTo>
                  <a:pt x="2893" y="149"/>
                  <a:pt x="2902" y="177"/>
                  <a:pt x="2900" y="204"/>
                </a:cubicBezTo>
                <a:cubicBezTo>
                  <a:pt x="2897" y="259"/>
                  <a:pt x="2891" y="315"/>
                  <a:pt x="2884" y="370"/>
                </a:cubicBezTo>
                <a:lnTo>
                  <a:pt x="2874" y="449"/>
                </a:lnTo>
                <a:lnTo>
                  <a:pt x="2951" y="432"/>
                </a:lnTo>
                <a:cubicBezTo>
                  <a:pt x="3100" y="401"/>
                  <a:pt x="3215" y="439"/>
                  <a:pt x="3267" y="536"/>
                </a:cubicBezTo>
                <a:lnTo>
                  <a:pt x="3267" y="536"/>
                </a:lnTo>
                <a:cubicBezTo>
                  <a:pt x="3363" y="718"/>
                  <a:pt x="3221" y="1036"/>
                  <a:pt x="2951" y="1247"/>
                </a:cubicBezTo>
                <a:cubicBezTo>
                  <a:pt x="2821" y="1348"/>
                  <a:pt x="2681" y="1409"/>
                  <a:pt x="2558" y="1418"/>
                </a:cubicBezTo>
                <a:cubicBezTo>
                  <a:pt x="2533" y="1419"/>
                  <a:pt x="2510" y="1419"/>
                  <a:pt x="2486" y="1417"/>
                </a:cubicBezTo>
                <a:lnTo>
                  <a:pt x="2457" y="1413"/>
                </a:lnTo>
                <a:lnTo>
                  <a:pt x="2438" y="1436"/>
                </a:lnTo>
                <a:cubicBezTo>
                  <a:pt x="2181" y="1739"/>
                  <a:pt x="1851" y="1906"/>
                  <a:pt x="1508" y="1906"/>
                </a:cubicBezTo>
                <a:cubicBezTo>
                  <a:pt x="784" y="1906"/>
                  <a:pt x="173" y="1159"/>
                  <a:pt x="116" y="205"/>
                </a:cubicBezTo>
                <a:cubicBezTo>
                  <a:pt x="114" y="177"/>
                  <a:pt x="123" y="149"/>
                  <a:pt x="140" y="131"/>
                </a:cubicBezTo>
                <a:close/>
                <a:moveTo>
                  <a:pt x="477" y="1490"/>
                </a:moveTo>
                <a:cubicBezTo>
                  <a:pt x="757" y="1831"/>
                  <a:pt x="1123" y="2019"/>
                  <a:pt x="1508" y="2019"/>
                </a:cubicBezTo>
                <a:cubicBezTo>
                  <a:pt x="1876" y="2019"/>
                  <a:pt x="2228" y="1846"/>
                  <a:pt x="2504" y="1531"/>
                </a:cubicBezTo>
                <a:cubicBezTo>
                  <a:pt x="2524" y="1532"/>
                  <a:pt x="2545" y="1532"/>
                  <a:pt x="2566" y="1530"/>
                </a:cubicBezTo>
                <a:cubicBezTo>
                  <a:pt x="2711" y="1520"/>
                  <a:pt x="2872" y="1451"/>
                  <a:pt x="3019" y="1336"/>
                </a:cubicBezTo>
                <a:cubicBezTo>
                  <a:pt x="3342" y="1085"/>
                  <a:pt x="3490" y="719"/>
                  <a:pt x="3365" y="483"/>
                </a:cubicBezTo>
                <a:lnTo>
                  <a:pt x="3365" y="483"/>
                </a:lnTo>
                <a:cubicBezTo>
                  <a:pt x="3299" y="358"/>
                  <a:pt x="3167" y="297"/>
                  <a:pt x="3004" y="310"/>
                </a:cubicBezTo>
                <a:cubicBezTo>
                  <a:pt x="3007" y="277"/>
                  <a:pt x="3010" y="244"/>
                  <a:pt x="3012" y="211"/>
                </a:cubicBezTo>
                <a:cubicBezTo>
                  <a:pt x="3015" y="152"/>
                  <a:pt x="2996" y="95"/>
                  <a:pt x="2958" y="54"/>
                </a:cubicBezTo>
                <a:cubicBezTo>
                  <a:pt x="2925" y="19"/>
                  <a:pt x="2883" y="0"/>
                  <a:pt x="2838" y="0"/>
                </a:cubicBezTo>
                <a:lnTo>
                  <a:pt x="178" y="0"/>
                </a:lnTo>
                <a:cubicBezTo>
                  <a:pt x="133" y="0"/>
                  <a:pt x="91" y="19"/>
                  <a:pt x="58" y="54"/>
                </a:cubicBezTo>
                <a:cubicBezTo>
                  <a:pt x="20" y="95"/>
                  <a:pt x="0" y="152"/>
                  <a:pt x="4" y="212"/>
                </a:cubicBezTo>
                <a:cubicBezTo>
                  <a:pt x="33" y="700"/>
                  <a:pt x="201" y="1154"/>
                  <a:pt x="477" y="1490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B9E8FD5-83F1-4C84-BAEB-3CFFD2871846}"/>
              </a:ext>
            </a:extLst>
          </p:cNvPr>
          <p:cNvSpPr>
            <a:spLocks/>
          </p:cNvSpPr>
          <p:nvPr/>
        </p:nvSpPr>
        <p:spPr bwMode="auto">
          <a:xfrm>
            <a:off x="3110985" y="5734050"/>
            <a:ext cx="93663" cy="111125"/>
          </a:xfrm>
          <a:custGeom>
            <a:avLst/>
            <a:gdLst>
              <a:gd name="T0" fmla="*/ 151 w 255"/>
              <a:gd name="T1" fmla="*/ 61 h 303"/>
              <a:gd name="T2" fmla="*/ 212 w 255"/>
              <a:gd name="T3" fmla="*/ 86 h 303"/>
              <a:gd name="T4" fmla="*/ 255 w 255"/>
              <a:gd name="T5" fmla="*/ 43 h 303"/>
              <a:gd name="T6" fmla="*/ 152 w 255"/>
              <a:gd name="T7" fmla="*/ 0 h 303"/>
              <a:gd name="T8" fmla="*/ 1 w 255"/>
              <a:gd name="T9" fmla="*/ 151 h 303"/>
              <a:gd name="T10" fmla="*/ 150 w 255"/>
              <a:gd name="T11" fmla="*/ 303 h 303"/>
              <a:gd name="T12" fmla="*/ 253 w 255"/>
              <a:gd name="T13" fmla="*/ 262 h 303"/>
              <a:gd name="T14" fmla="*/ 211 w 255"/>
              <a:gd name="T15" fmla="*/ 219 h 303"/>
              <a:gd name="T16" fmla="*/ 150 w 255"/>
              <a:gd name="T17" fmla="*/ 242 h 303"/>
              <a:gd name="T18" fmla="*/ 61 w 255"/>
              <a:gd name="T19" fmla="*/ 151 h 303"/>
              <a:gd name="T20" fmla="*/ 151 w 255"/>
              <a:gd name="T21" fmla="*/ 6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5" h="303">
                <a:moveTo>
                  <a:pt x="151" y="61"/>
                </a:moveTo>
                <a:cubicBezTo>
                  <a:pt x="175" y="61"/>
                  <a:pt x="196" y="71"/>
                  <a:pt x="212" y="86"/>
                </a:cubicBezTo>
                <a:lnTo>
                  <a:pt x="255" y="43"/>
                </a:lnTo>
                <a:cubicBezTo>
                  <a:pt x="228" y="17"/>
                  <a:pt x="192" y="1"/>
                  <a:pt x="152" y="0"/>
                </a:cubicBezTo>
                <a:cubicBezTo>
                  <a:pt x="69" y="0"/>
                  <a:pt x="2" y="67"/>
                  <a:pt x="1" y="151"/>
                </a:cubicBezTo>
                <a:cubicBezTo>
                  <a:pt x="0" y="234"/>
                  <a:pt x="67" y="302"/>
                  <a:pt x="150" y="303"/>
                </a:cubicBezTo>
                <a:cubicBezTo>
                  <a:pt x="190" y="303"/>
                  <a:pt x="226" y="288"/>
                  <a:pt x="253" y="262"/>
                </a:cubicBezTo>
                <a:lnTo>
                  <a:pt x="211" y="219"/>
                </a:lnTo>
                <a:cubicBezTo>
                  <a:pt x="195" y="233"/>
                  <a:pt x="173" y="243"/>
                  <a:pt x="150" y="242"/>
                </a:cubicBezTo>
                <a:cubicBezTo>
                  <a:pt x="100" y="242"/>
                  <a:pt x="60" y="201"/>
                  <a:pt x="61" y="151"/>
                </a:cubicBezTo>
                <a:cubicBezTo>
                  <a:pt x="61" y="101"/>
                  <a:pt x="102" y="61"/>
                  <a:pt x="151" y="61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812C9AB-498C-47E4-AFC1-5FE12C85DC21}"/>
              </a:ext>
            </a:extLst>
          </p:cNvPr>
          <p:cNvSpPr>
            <a:spLocks noEditPoints="1"/>
          </p:cNvSpPr>
          <p:nvPr/>
        </p:nvSpPr>
        <p:spPr bwMode="auto">
          <a:xfrm>
            <a:off x="3207823" y="5734050"/>
            <a:ext cx="109538" cy="111125"/>
          </a:xfrm>
          <a:custGeom>
            <a:avLst/>
            <a:gdLst>
              <a:gd name="T0" fmla="*/ 150 w 301"/>
              <a:gd name="T1" fmla="*/ 243 h 304"/>
              <a:gd name="T2" fmla="*/ 61 w 301"/>
              <a:gd name="T3" fmla="*/ 151 h 304"/>
              <a:gd name="T4" fmla="*/ 151 w 301"/>
              <a:gd name="T5" fmla="*/ 61 h 304"/>
              <a:gd name="T6" fmla="*/ 240 w 301"/>
              <a:gd name="T7" fmla="*/ 152 h 304"/>
              <a:gd name="T8" fmla="*/ 150 w 301"/>
              <a:gd name="T9" fmla="*/ 243 h 304"/>
              <a:gd name="T10" fmla="*/ 152 w 301"/>
              <a:gd name="T11" fmla="*/ 0 h 304"/>
              <a:gd name="T12" fmla="*/ 1 w 301"/>
              <a:gd name="T13" fmla="*/ 151 h 304"/>
              <a:gd name="T14" fmla="*/ 150 w 301"/>
              <a:gd name="T15" fmla="*/ 303 h 304"/>
              <a:gd name="T16" fmla="*/ 300 w 301"/>
              <a:gd name="T17" fmla="*/ 153 h 304"/>
              <a:gd name="T18" fmla="*/ 152 w 301"/>
              <a:gd name="T1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1" h="304">
                <a:moveTo>
                  <a:pt x="150" y="243"/>
                </a:moveTo>
                <a:cubicBezTo>
                  <a:pt x="100" y="242"/>
                  <a:pt x="60" y="201"/>
                  <a:pt x="61" y="151"/>
                </a:cubicBezTo>
                <a:cubicBezTo>
                  <a:pt x="61" y="101"/>
                  <a:pt x="102" y="61"/>
                  <a:pt x="151" y="61"/>
                </a:cubicBezTo>
                <a:cubicBezTo>
                  <a:pt x="201" y="61"/>
                  <a:pt x="241" y="102"/>
                  <a:pt x="240" y="152"/>
                </a:cubicBezTo>
                <a:cubicBezTo>
                  <a:pt x="240" y="203"/>
                  <a:pt x="199" y="243"/>
                  <a:pt x="150" y="243"/>
                </a:cubicBezTo>
                <a:close/>
                <a:moveTo>
                  <a:pt x="152" y="0"/>
                </a:moveTo>
                <a:cubicBezTo>
                  <a:pt x="69" y="0"/>
                  <a:pt x="2" y="67"/>
                  <a:pt x="1" y="151"/>
                </a:cubicBezTo>
                <a:cubicBezTo>
                  <a:pt x="0" y="234"/>
                  <a:pt x="67" y="302"/>
                  <a:pt x="150" y="303"/>
                </a:cubicBezTo>
                <a:cubicBezTo>
                  <a:pt x="232" y="304"/>
                  <a:pt x="300" y="236"/>
                  <a:pt x="300" y="153"/>
                </a:cubicBezTo>
                <a:cubicBezTo>
                  <a:pt x="301" y="69"/>
                  <a:pt x="234" y="1"/>
                  <a:pt x="152" y="0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3D9438C5-6C13-422E-9C2E-0BFBC26D26DA}"/>
              </a:ext>
            </a:extLst>
          </p:cNvPr>
          <p:cNvSpPr>
            <a:spLocks/>
          </p:cNvSpPr>
          <p:nvPr/>
        </p:nvSpPr>
        <p:spPr bwMode="auto">
          <a:xfrm>
            <a:off x="3326885" y="5735638"/>
            <a:ext cx="66675" cy="111125"/>
          </a:xfrm>
          <a:custGeom>
            <a:avLst/>
            <a:gdLst>
              <a:gd name="T0" fmla="*/ 0 w 42"/>
              <a:gd name="T1" fmla="*/ 69 h 70"/>
              <a:gd name="T2" fmla="*/ 14 w 42"/>
              <a:gd name="T3" fmla="*/ 70 h 70"/>
              <a:gd name="T4" fmla="*/ 14 w 42"/>
              <a:gd name="T5" fmla="*/ 42 h 70"/>
              <a:gd name="T6" fmla="*/ 42 w 42"/>
              <a:gd name="T7" fmla="*/ 42 h 70"/>
              <a:gd name="T8" fmla="*/ 42 w 42"/>
              <a:gd name="T9" fmla="*/ 28 h 70"/>
              <a:gd name="T10" fmla="*/ 14 w 42"/>
              <a:gd name="T11" fmla="*/ 28 h 70"/>
              <a:gd name="T12" fmla="*/ 14 w 42"/>
              <a:gd name="T13" fmla="*/ 14 h 70"/>
              <a:gd name="T14" fmla="*/ 42 w 42"/>
              <a:gd name="T15" fmla="*/ 14 h 70"/>
              <a:gd name="T16" fmla="*/ 42 w 42"/>
              <a:gd name="T17" fmla="*/ 0 h 70"/>
              <a:gd name="T18" fmla="*/ 1 w 42"/>
              <a:gd name="T19" fmla="*/ 0 h 70"/>
              <a:gd name="T20" fmla="*/ 0 w 42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70">
                <a:moveTo>
                  <a:pt x="0" y="69"/>
                </a:moveTo>
                <a:lnTo>
                  <a:pt x="14" y="70"/>
                </a:lnTo>
                <a:lnTo>
                  <a:pt x="14" y="42"/>
                </a:lnTo>
                <a:lnTo>
                  <a:pt x="42" y="42"/>
                </a:lnTo>
                <a:lnTo>
                  <a:pt x="42" y="28"/>
                </a:lnTo>
                <a:lnTo>
                  <a:pt x="14" y="28"/>
                </a:lnTo>
                <a:lnTo>
                  <a:pt x="14" y="14"/>
                </a:lnTo>
                <a:lnTo>
                  <a:pt x="42" y="14"/>
                </a:lnTo>
                <a:lnTo>
                  <a:pt x="42" y="0"/>
                </a:lnTo>
                <a:lnTo>
                  <a:pt x="1" y="0"/>
                </a:lnTo>
                <a:lnTo>
                  <a:pt x="0" y="69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EDD8A9C-F885-42CD-8BEF-46CEBCF2A555}"/>
              </a:ext>
            </a:extLst>
          </p:cNvPr>
          <p:cNvSpPr>
            <a:spLocks/>
          </p:cNvSpPr>
          <p:nvPr/>
        </p:nvSpPr>
        <p:spPr bwMode="auto">
          <a:xfrm>
            <a:off x="3403085" y="5735638"/>
            <a:ext cx="66675" cy="111125"/>
          </a:xfrm>
          <a:custGeom>
            <a:avLst/>
            <a:gdLst>
              <a:gd name="T0" fmla="*/ 0 w 42"/>
              <a:gd name="T1" fmla="*/ 70 h 70"/>
              <a:gd name="T2" fmla="*/ 14 w 42"/>
              <a:gd name="T3" fmla="*/ 70 h 70"/>
              <a:gd name="T4" fmla="*/ 14 w 42"/>
              <a:gd name="T5" fmla="*/ 42 h 70"/>
              <a:gd name="T6" fmla="*/ 42 w 42"/>
              <a:gd name="T7" fmla="*/ 42 h 70"/>
              <a:gd name="T8" fmla="*/ 42 w 42"/>
              <a:gd name="T9" fmla="*/ 28 h 70"/>
              <a:gd name="T10" fmla="*/ 14 w 42"/>
              <a:gd name="T11" fmla="*/ 28 h 70"/>
              <a:gd name="T12" fmla="*/ 14 w 42"/>
              <a:gd name="T13" fmla="*/ 14 h 70"/>
              <a:gd name="T14" fmla="*/ 42 w 42"/>
              <a:gd name="T15" fmla="*/ 14 h 70"/>
              <a:gd name="T16" fmla="*/ 42 w 42"/>
              <a:gd name="T17" fmla="*/ 0 h 70"/>
              <a:gd name="T18" fmla="*/ 1 w 42"/>
              <a:gd name="T19" fmla="*/ 0 h 70"/>
              <a:gd name="T20" fmla="*/ 0 w 42"/>
              <a:gd name="T21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70">
                <a:moveTo>
                  <a:pt x="0" y="70"/>
                </a:moveTo>
                <a:lnTo>
                  <a:pt x="14" y="70"/>
                </a:lnTo>
                <a:lnTo>
                  <a:pt x="14" y="42"/>
                </a:lnTo>
                <a:lnTo>
                  <a:pt x="42" y="42"/>
                </a:lnTo>
                <a:lnTo>
                  <a:pt x="42" y="28"/>
                </a:lnTo>
                <a:lnTo>
                  <a:pt x="14" y="28"/>
                </a:lnTo>
                <a:lnTo>
                  <a:pt x="14" y="14"/>
                </a:lnTo>
                <a:lnTo>
                  <a:pt x="42" y="14"/>
                </a:lnTo>
                <a:lnTo>
                  <a:pt x="42" y="0"/>
                </a:lnTo>
                <a:lnTo>
                  <a:pt x="1" y="0"/>
                </a:lnTo>
                <a:lnTo>
                  <a:pt x="0" y="7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954330E4-5D50-445D-9E30-C908C8F50015}"/>
              </a:ext>
            </a:extLst>
          </p:cNvPr>
          <p:cNvSpPr>
            <a:spLocks/>
          </p:cNvSpPr>
          <p:nvPr/>
        </p:nvSpPr>
        <p:spPr bwMode="auto">
          <a:xfrm>
            <a:off x="3479285" y="5735638"/>
            <a:ext cx="68263" cy="112713"/>
          </a:xfrm>
          <a:custGeom>
            <a:avLst/>
            <a:gdLst>
              <a:gd name="T0" fmla="*/ 0 w 43"/>
              <a:gd name="T1" fmla="*/ 70 h 71"/>
              <a:gd name="T2" fmla="*/ 42 w 43"/>
              <a:gd name="T3" fmla="*/ 71 h 71"/>
              <a:gd name="T4" fmla="*/ 42 w 43"/>
              <a:gd name="T5" fmla="*/ 56 h 71"/>
              <a:gd name="T6" fmla="*/ 14 w 43"/>
              <a:gd name="T7" fmla="*/ 56 h 71"/>
              <a:gd name="T8" fmla="*/ 14 w 43"/>
              <a:gd name="T9" fmla="*/ 42 h 71"/>
              <a:gd name="T10" fmla="*/ 42 w 43"/>
              <a:gd name="T11" fmla="*/ 43 h 71"/>
              <a:gd name="T12" fmla="*/ 42 w 43"/>
              <a:gd name="T13" fmla="*/ 29 h 71"/>
              <a:gd name="T14" fmla="*/ 14 w 43"/>
              <a:gd name="T15" fmla="*/ 28 h 71"/>
              <a:gd name="T16" fmla="*/ 14 w 43"/>
              <a:gd name="T17" fmla="*/ 14 h 71"/>
              <a:gd name="T18" fmla="*/ 42 w 43"/>
              <a:gd name="T19" fmla="*/ 15 h 71"/>
              <a:gd name="T20" fmla="*/ 43 w 43"/>
              <a:gd name="T21" fmla="*/ 1 h 71"/>
              <a:gd name="T22" fmla="*/ 1 w 43"/>
              <a:gd name="T23" fmla="*/ 0 h 71"/>
              <a:gd name="T24" fmla="*/ 0 w 43"/>
              <a:gd name="T2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71">
                <a:moveTo>
                  <a:pt x="0" y="70"/>
                </a:moveTo>
                <a:lnTo>
                  <a:pt x="42" y="71"/>
                </a:lnTo>
                <a:lnTo>
                  <a:pt x="42" y="56"/>
                </a:lnTo>
                <a:lnTo>
                  <a:pt x="14" y="56"/>
                </a:lnTo>
                <a:lnTo>
                  <a:pt x="14" y="42"/>
                </a:lnTo>
                <a:lnTo>
                  <a:pt x="42" y="43"/>
                </a:lnTo>
                <a:lnTo>
                  <a:pt x="42" y="29"/>
                </a:lnTo>
                <a:lnTo>
                  <a:pt x="14" y="28"/>
                </a:lnTo>
                <a:lnTo>
                  <a:pt x="14" y="14"/>
                </a:lnTo>
                <a:lnTo>
                  <a:pt x="42" y="15"/>
                </a:lnTo>
                <a:lnTo>
                  <a:pt x="43" y="1"/>
                </a:lnTo>
                <a:lnTo>
                  <a:pt x="1" y="0"/>
                </a:lnTo>
                <a:lnTo>
                  <a:pt x="0" y="7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B32A6D6-E716-45CC-B3CD-557D14389907}"/>
              </a:ext>
            </a:extLst>
          </p:cNvPr>
          <p:cNvSpPr>
            <a:spLocks/>
          </p:cNvSpPr>
          <p:nvPr/>
        </p:nvSpPr>
        <p:spPr bwMode="auto">
          <a:xfrm>
            <a:off x="3555485" y="5737225"/>
            <a:ext cx="68263" cy="111125"/>
          </a:xfrm>
          <a:custGeom>
            <a:avLst/>
            <a:gdLst>
              <a:gd name="T0" fmla="*/ 0 w 43"/>
              <a:gd name="T1" fmla="*/ 70 h 70"/>
              <a:gd name="T2" fmla="*/ 42 w 43"/>
              <a:gd name="T3" fmla="*/ 70 h 70"/>
              <a:gd name="T4" fmla="*/ 42 w 43"/>
              <a:gd name="T5" fmla="*/ 56 h 70"/>
              <a:gd name="T6" fmla="*/ 14 w 43"/>
              <a:gd name="T7" fmla="*/ 56 h 70"/>
              <a:gd name="T8" fmla="*/ 15 w 43"/>
              <a:gd name="T9" fmla="*/ 42 h 70"/>
              <a:gd name="T10" fmla="*/ 42 w 43"/>
              <a:gd name="T11" fmla="*/ 42 h 70"/>
              <a:gd name="T12" fmla="*/ 42 w 43"/>
              <a:gd name="T13" fmla="*/ 28 h 70"/>
              <a:gd name="T14" fmla="*/ 15 w 43"/>
              <a:gd name="T15" fmla="*/ 28 h 70"/>
              <a:gd name="T16" fmla="*/ 15 w 43"/>
              <a:gd name="T17" fmla="*/ 14 h 70"/>
              <a:gd name="T18" fmla="*/ 43 w 43"/>
              <a:gd name="T19" fmla="*/ 14 h 70"/>
              <a:gd name="T20" fmla="*/ 43 w 43"/>
              <a:gd name="T21" fmla="*/ 0 h 70"/>
              <a:gd name="T22" fmla="*/ 1 w 43"/>
              <a:gd name="T23" fmla="*/ 0 h 70"/>
              <a:gd name="T24" fmla="*/ 0 w 43"/>
              <a:gd name="T2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70">
                <a:moveTo>
                  <a:pt x="0" y="70"/>
                </a:moveTo>
                <a:lnTo>
                  <a:pt x="42" y="70"/>
                </a:lnTo>
                <a:lnTo>
                  <a:pt x="42" y="56"/>
                </a:lnTo>
                <a:lnTo>
                  <a:pt x="14" y="56"/>
                </a:lnTo>
                <a:lnTo>
                  <a:pt x="15" y="42"/>
                </a:lnTo>
                <a:lnTo>
                  <a:pt x="42" y="42"/>
                </a:lnTo>
                <a:lnTo>
                  <a:pt x="42" y="28"/>
                </a:lnTo>
                <a:lnTo>
                  <a:pt x="15" y="28"/>
                </a:lnTo>
                <a:lnTo>
                  <a:pt x="15" y="14"/>
                </a:lnTo>
                <a:lnTo>
                  <a:pt x="43" y="14"/>
                </a:lnTo>
                <a:lnTo>
                  <a:pt x="43" y="0"/>
                </a:lnTo>
                <a:lnTo>
                  <a:pt x="1" y="0"/>
                </a:lnTo>
                <a:lnTo>
                  <a:pt x="0" y="7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103313E8-D573-41AC-A269-48394D6C1663}"/>
              </a:ext>
            </a:extLst>
          </p:cNvPr>
          <p:cNvSpPr>
            <a:spLocks/>
          </p:cNvSpPr>
          <p:nvPr/>
        </p:nvSpPr>
        <p:spPr bwMode="auto">
          <a:xfrm>
            <a:off x="3720585" y="5738813"/>
            <a:ext cx="84138" cy="111125"/>
          </a:xfrm>
          <a:custGeom>
            <a:avLst/>
            <a:gdLst>
              <a:gd name="T0" fmla="*/ 0 w 53"/>
              <a:gd name="T1" fmla="*/ 14 h 70"/>
              <a:gd name="T2" fmla="*/ 19 w 53"/>
              <a:gd name="T3" fmla="*/ 14 h 70"/>
              <a:gd name="T4" fmla="*/ 19 w 53"/>
              <a:gd name="T5" fmla="*/ 70 h 70"/>
              <a:gd name="T6" fmla="*/ 33 w 53"/>
              <a:gd name="T7" fmla="*/ 70 h 70"/>
              <a:gd name="T8" fmla="*/ 33 w 53"/>
              <a:gd name="T9" fmla="*/ 14 h 70"/>
              <a:gd name="T10" fmla="*/ 53 w 53"/>
              <a:gd name="T11" fmla="*/ 14 h 70"/>
              <a:gd name="T12" fmla="*/ 53 w 53"/>
              <a:gd name="T13" fmla="*/ 0 h 70"/>
              <a:gd name="T14" fmla="*/ 0 w 53"/>
              <a:gd name="T15" fmla="*/ 0 h 70"/>
              <a:gd name="T16" fmla="*/ 0 w 53"/>
              <a:gd name="T17" fmla="*/ 1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70">
                <a:moveTo>
                  <a:pt x="0" y="14"/>
                </a:moveTo>
                <a:lnTo>
                  <a:pt x="19" y="14"/>
                </a:lnTo>
                <a:lnTo>
                  <a:pt x="19" y="70"/>
                </a:lnTo>
                <a:lnTo>
                  <a:pt x="33" y="70"/>
                </a:lnTo>
                <a:lnTo>
                  <a:pt x="33" y="14"/>
                </a:lnTo>
                <a:lnTo>
                  <a:pt x="53" y="14"/>
                </a:lnTo>
                <a:lnTo>
                  <a:pt x="53" y="0"/>
                </a:lnTo>
                <a:lnTo>
                  <a:pt x="0" y="0"/>
                </a:lnTo>
                <a:lnTo>
                  <a:pt x="0" y="14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4B913B27-CC67-4D18-A63F-7D3ED5E0778B}"/>
              </a:ext>
            </a:extLst>
          </p:cNvPr>
          <p:cNvSpPr>
            <a:spLocks noEditPoints="1"/>
          </p:cNvSpPr>
          <p:nvPr/>
        </p:nvSpPr>
        <p:spPr bwMode="auto">
          <a:xfrm>
            <a:off x="3809485" y="5738813"/>
            <a:ext cx="109538" cy="111125"/>
          </a:xfrm>
          <a:custGeom>
            <a:avLst/>
            <a:gdLst>
              <a:gd name="T0" fmla="*/ 149 w 300"/>
              <a:gd name="T1" fmla="*/ 243 h 304"/>
              <a:gd name="T2" fmla="*/ 60 w 300"/>
              <a:gd name="T3" fmla="*/ 152 h 304"/>
              <a:gd name="T4" fmla="*/ 151 w 300"/>
              <a:gd name="T5" fmla="*/ 62 h 304"/>
              <a:gd name="T6" fmla="*/ 240 w 300"/>
              <a:gd name="T7" fmla="*/ 153 h 304"/>
              <a:gd name="T8" fmla="*/ 149 w 300"/>
              <a:gd name="T9" fmla="*/ 243 h 304"/>
              <a:gd name="T10" fmla="*/ 151 w 300"/>
              <a:gd name="T11" fmla="*/ 1 h 304"/>
              <a:gd name="T12" fmla="*/ 0 w 300"/>
              <a:gd name="T13" fmla="*/ 151 h 304"/>
              <a:gd name="T14" fmla="*/ 149 w 300"/>
              <a:gd name="T15" fmla="*/ 304 h 304"/>
              <a:gd name="T16" fmla="*/ 300 w 300"/>
              <a:gd name="T17" fmla="*/ 153 h 304"/>
              <a:gd name="T18" fmla="*/ 151 w 300"/>
              <a:gd name="T19" fmla="*/ 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" h="304">
                <a:moveTo>
                  <a:pt x="149" y="243"/>
                </a:moveTo>
                <a:cubicBezTo>
                  <a:pt x="99" y="243"/>
                  <a:pt x="59" y="202"/>
                  <a:pt x="60" y="152"/>
                </a:cubicBezTo>
                <a:cubicBezTo>
                  <a:pt x="60" y="102"/>
                  <a:pt x="101" y="61"/>
                  <a:pt x="151" y="62"/>
                </a:cubicBezTo>
                <a:cubicBezTo>
                  <a:pt x="200" y="62"/>
                  <a:pt x="240" y="103"/>
                  <a:pt x="240" y="153"/>
                </a:cubicBezTo>
                <a:cubicBezTo>
                  <a:pt x="239" y="203"/>
                  <a:pt x="199" y="244"/>
                  <a:pt x="149" y="243"/>
                </a:cubicBezTo>
                <a:close/>
                <a:moveTo>
                  <a:pt x="151" y="1"/>
                </a:moveTo>
                <a:cubicBezTo>
                  <a:pt x="69" y="0"/>
                  <a:pt x="1" y="68"/>
                  <a:pt x="0" y="151"/>
                </a:cubicBezTo>
                <a:cubicBezTo>
                  <a:pt x="0" y="235"/>
                  <a:pt x="66" y="303"/>
                  <a:pt x="149" y="304"/>
                </a:cubicBezTo>
                <a:cubicBezTo>
                  <a:pt x="231" y="304"/>
                  <a:pt x="299" y="237"/>
                  <a:pt x="300" y="153"/>
                </a:cubicBezTo>
                <a:cubicBezTo>
                  <a:pt x="300" y="70"/>
                  <a:pt x="234" y="2"/>
                  <a:pt x="151" y="1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B0B0323E-D8AE-410E-A77B-D2279F6B712B}"/>
              </a:ext>
            </a:extLst>
          </p:cNvPr>
          <p:cNvSpPr>
            <a:spLocks/>
          </p:cNvSpPr>
          <p:nvPr/>
        </p:nvSpPr>
        <p:spPr bwMode="auto">
          <a:xfrm>
            <a:off x="3972998" y="5740400"/>
            <a:ext cx="109538" cy="111125"/>
          </a:xfrm>
          <a:custGeom>
            <a:avLst/>
            <a:gdLst>
              <a:gd name="T0" fmla="*/ 240 w 300"/>
              <a:gd name="T1" fmla="*/ 146 h 304"/>
              <a:gd name="T2" fmla="*/ 180 w 300"/>
              <a:gd name="T3" fmla="*/ 146 h 304"/>
              <a:gd name="T4" fmla="*/ 150 w 300"/>
              <a:gd name="T5" fmla="*/ 146 h 304"/>
              <a:gd name="T6" fmla="*/ 150 w 300"/>
              <a:gd name="T7" fmla="*/ 206 h 304"/>
              <a:gd name="T8" fmla="*/ 221 w 300"/>
              <a:gd name="T9" fmla="*/ 207 h 304"/>
              <a:gd name="T10" fmla="*/ 149 w 300"/>
              <a:gd name="T11" fmla="*/ 243 h 304"/>
              <a:gd name="T12" fmla="*/ 60 w 300"/>
              <a:gd name="T13" fmla="*/ 151 h 304"/>
              <a:gd name="T14" fmla="*/ 151 w 300"/>
              <a:gd name="T15" fmla="*/ 61 h 304"/>
              <a:gd name="T16" fmla="*/ 211 w 300"/>
              <a:gd name="T17" fmla="*/ 86 h 304"/>
              <a:gd name="T18" fmla="*/ 254 w 300"/>
              <a:gd name="T19" fmla="*/ 43 h 304"/>
              <a:gd name="T20" fmla="*/ 151 w 300"/>
              <a:gd name="T21" fmla="*/ 0 h 304"/>
              <a:gd name="T22" fmla="*/ 0 w 300"/>
              <a:gd name="T23" fmla="*/ 151 h 304"/>
              <a:gd name="T24" fmla="*/ 149 w 300"/>
              <a:gd name="T25" fmla="*/ 303 h 304"/>
              <a:gd name="T26" fmla="*/ 300 w 300"/>
              <a:gd name="T27" fmla="*/ 153 h 304"/>
              <a:gd name="T28" fmla="*/ 299 w 300"/>
              <a:gd name="T29" fmla="*/ 147 h 304"/>
              <a:gd name="T30" fmla="*/ 240 w 300"/>
              <a:gd name="T31" fmla="*/ 14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04">
                <a:moveTo>
                  <a:pt x="240" y="146"/>
                </a:moveTo>
                <a:lnTo>
                  <a:pt x="180" y="146"/>
                </a:lnTo>
                <a:lnTo>
                  <a:pt x="150" y="146"/>
                </a:lnTo>
                <a:lnTo>
                  <a:pt x="150" y="206"/>
                </a:lnTo>
                <a:lnTo>
                  <a:pt x="221" y="207"/>
                </a:lnTo>
                <a:cubicBezTo>
                  <a:pt x="205" y="229"/>
                  <a:pt x="178" y="243"/>
                  <a:pt x="149" y="243"/>
                </a:cubicBezTo>
                <a:cubicBezTo>
                  <a:pt x="99" y="242"/>
                  <a:pt x="59" y="201"/>
                  <a:pt x="60" y="151"/>
                </a:cubicBezTo>
                <a:cubicBezTo>
                  <a:pt x="60" y="101"/>
                  <a:pt x="101" y="61"/>
                  <a:pt x="151" y="61"/>
                </a:cubicBezTo>
                <a:cubicBezTo>
                  <a:pt x="174" y="61"/>
                  <a:pt x="196" y="71"/>
                  <a:pt x="211" y="86"/>
                </a:cubicBezTo>
                <a:lnTo>
                  <a:pt x="254" y="43"/>
                </a:lnTo>
                <a:cubicBezTo>
                  <a:pt x="227" y="17"/>
                  <a:pt x="191" y="1"/>
                  <a:pt x="151" y="0"/>
                </a:cubicBezTo>
                <a:cubicBezTo>
                  <a:pt x="68" y="0"/>
                  <a:pt x="1" y="67"/>
                  <a:pt x="0" y="151"/>
                </a:cubicBezTo>
                <a:cubicBezTo>
                  <a:pt x="0" y="234"/>
                  <a:pt x="66" y="302"/>
                  <a:pt x="149" y="303"/>
                </a:cubicBezTo>
                <a:cubicBezTo>
                  <a:pt x="231" y="304"/>
                  <a:pt x="299" y="236"/>
                  <a:pt x="300" y="153"/>
                </a:cubicBezTo>
                <a:cubicBezTo>
                  <a:pt x="300" y="151"/>
                  <a:pt x="299" y="149"/>
                  <a:pt x="299" y="147"/>
                </a:cubicBezTo>
                <a:lnTo>
                  <a:pt x="240" y="146"/>
                </a:ln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E268D48E-6AAF-4B8D-8AD9-9E6E02F1E292}"/>
              </a:ext>
            </a:extLst>
          </p:cNvPr>
          <p:cNvSpPr>
            <a:spLocks noEditPoints="1"/>
          </p:cNvSpPr>
          <p:nvPr/>
        </p:nvSpPr>
        <p:spPr bwMode="auto">
          <a:xfrm>
            <a:off x="4093648" y="5740400"/>
            <a:ext cx="109538" cy="112713"/>
          </a:xfrm>
          <a:custGeom>
            <a:avLst/>
            <a:gdLst>
              <a:gd name="T0" fmla="*/ 150 w 301"/>
              <a:gd name="T1" fmla="*/ 243 h 304"/>
              <a:gd name="T2" fmla="*/ 60 w 301"/>
              <a:gd name="T3" fmla="*/ 152 h 304"/>
              <a:gd name="T4" fmla="*/ 151 w 301"/>
              <a:gd name="T5" fmla="*/ 62 h 304"/>
              <a:gd name="T6" fmla="*/ 240 w 301"/>
              <a:gd name="T7" fmla="*/ 153 h 304"/>
              <a:gd name="T8" fmla="*/ 150 w 301"/>
              <a:gd name="T9" fmla="*/ 243 h 304"/>
              <a:gd name="T10" fmla="*/ 151 w 301"/>
              <a:gd name="T11" fmla="*/ 1 h 304"/>
              <a:gd name="T12" fmla="*/ 0 w 301"/>
              <a:gd name="T13" fmla="*/ 151 h 304"/>
              <a:gd name="T14" fmla="*/ 149 w 301"/>
              <a:gd name="T15" fmla="*/ 304 h 304"/>
              <a:gd name="T16" fmla="*/ 300 w 301"/>
              <a:gd name="T17" fmla="*/ 153 h 304"/>
              <a:gd name="T18" fmla="*/ 151 w 301"/>
              <a:gd name="T19" fmla="*/ 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1" h="304">
                <a:moveTo>
                  <a:pt x="150" y="243"/>
                </a:moveTo>
                <a:cubicBezTo>
                  <a:pt x="100" y="243"/>
                  <a:pt x="60" y="202"/>
                  <a:pt x="60" y="152"/>
                </a:cubicBezTo>
                <a:cubicBezTo>
                  <a:pt x="61" y="102"/>
                  <a:pt x="101" y="61"/>
                  <a:pt x="151" y="62"/>
                </a:cubicBezTo>
                <a:cubicBezTo>
                  <a:pt x="200" y="62"/>
                  <a:pt x="240" y="103"/>
                  <a:pt x="240" y="153"/>
                </a:cubicBezTo>
                <a:cubicBezTo>
                  <a:pt x="240" y="203"/>
                  <a:pt x="199" y="244"/>
                  <a:pt x="150" y="243"/>
                </a:cubicBezTo>
                <a:close/>
                <a:moveTo>
                  <a:pt x="151" y="1"/>
                </a:moveTo>
                <a:cubicBezTo>
                  <a:pt x="69" y="0"/>
                  <a:pt x="1" y="68"/>
                  <a:pt x="0" y="151"/>
                </a:cubicBezTo>
                <a:cubicBezTo>
                  <a:pt x="0" y="235"/>
                  <a:pt x="67" y="303"/>
                  <a:pt x="149" y="304"/>
                </a:cubicBezTo>
                <a:cubicBezTo>
                  <a:pt x="232" y="304"/>
                  <a:pt x="299" y="237"/>
                  <a:pt x="300" y="153"/>
                </a:cubicBezTo>
                <a:cubicBezTo>
                  <a:pt x="301" y="70"/>
                  <a:pt x="234" y="2"/>
                  <a:pt x="151" y="1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C6B09BC2-5E46-4186-A1D5-654C739E7540}"/>
              </a:ext>
            </a:extLst>
          </p:cNvPr>
          <p:cNvSpPr>
            <a:spLocks/>
          </p:cNvSpPr>
          <p:nvPr/>
        </p:nvSpPr>
        <p:spPr bwMode="auto">
          <a:xfrm>
            <a:off x="3409435" y="4849813"/>
            <a:ext cx="20638" cy="20638"/>
          </a:xfrm>
          <a:custGeom>
            <a:avLst/>
            <a:gdLst>
              <a:gd name="T0" fmla="*/ 28 w 56"/>
              <a:gd name="T1" fmla="*/ 59 h 59"/>
              <a:gd name="T2" fmla="*/ 48 w 56"/>
              <a:gd name="T3" fmla="*/ 51 h 59"/>
              <a:gd name="T4" fmla="*/ 56 w 56"/>
              <a:gd name="T5" fmla="*/ 31 h 59"/>
              <a:gd name="T6" fmla="*/ 48 w 56"/>
              <a:gd name="T7" fmla="*/ 11 h 59"/>
              <a:gd name="T8" fmla="*/ 8 w 56"/>
              <a:gd name="T9" fmla="*/ 11 h 59"/>
              <a:gd name="T10" fmla="*/ 0 w 56"/>
              <a:gd name="T11" fmla="*/ 31 h 59"/>
              <a:gd name="T12" fmla="*/ 8 w 56"/>
              <a:gd name="T13" fmla="*/ 51 h 59"/>
              <a:gd name="T14" fmla="*/ 28 w 56"/>
              <a:gd name="T1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9">
                <a:moveTo>
                  <a:pt x="28" y="59"/>
                </a:moveTo>
                <a:cubicBezTo>
                  <a:pt x="35" y="59"/>
                  <a:pt x="42" y="56"/>
                  <a:pt x="48" y="51"/>
                </a:cubicBezTo>
                <a:cubicBezTo>
                  <a:pt x="53" y="45"/>
                  <a:pt x="56" y="38"/>
                  <a:pt x="56" y="31"/>
                </a:cubicBezTo>
                <a:cubicBezTo>
                  <a:pt x="56" y="23"/>
                  <a:pt x="53" y="16"/>
                  <a:pt x="48" y="11"/>
                </a:cubicBezTo>
                <a:cubicBezTo>
                  <a:pt x="37" y="0"/>
                  <a:pt x="20" y="0"/>
                  <a:pt x="8" y="11"/>
                </a:cubicBezTo>
                <a:cubicBezTo>
                  <a:pt x="3" y="16"/>
                  <a:pt x="0" y="23"/>
                  <a:pt x="0" y="31"/>
                </a:cubicBezTo>
                <a:cubicBezTo>
                  <a:pt x="0" y="38"/>
                  <a:pt x="3" y="45"/>
                  <a:pt x="8" y="51"/>
                </a:cubicBezTo>
                <a:cubicBezTo>
                  <a:pt x="13" y="56"/>
                  <a:pt x="21" y="59"/>
                  <a:pt x="28" y="59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044CE655-5FB6-4D0F-A5A8-5BABF6245C7F}"/>
              </a:ext>
            </a:extLst>
          </p:cNvPr>
          <p:cNvSpPr>
            <a:spLocks/>
          </p:cNvSpPr>
          <p:nvPr/>
        </p:nvSpPr>
        <p:spPr bwMode="auto">
          <a:xfrm>
            <a:off x="3488810" y="4810125"/>
            <a:ext cx="20638" cy="20638"/>
          </a:xfrm>
          <a:custGeom>
            <a:avLst/>
            <a:gdLst>
              <a:gd name="T0" fmla="*/ 28 w 56"/>
              <a:gd name="T1" fmla="*/ 59 h 59"/>
              <a:gd name="T2" fmla="*/ 48 w 56"/>
              <a:gd name="T3" fmla="*/ 51 h 59"/>
              <a:gd name="T4" fmla="*/ 56 w 56"/>
              <a:gd name="T5" fmla="*/ 31 h 59"/>
              <a:gd name="T6" fmla="*/ 48 w 56"/>
              <a:gd name="T7" fmla="*/ 11 h 59"/>
              <a:gd name="T8" fmla="*/ 8 w 56"/>
              <a:gd name="T9" fmla="*/ 11 h 59"/>
              <a:gd name="T10" fmla="*/ 0 w 56"/>
              <a:gd name="T11" fmla="*/ 31 h 59"/>
              <a:gd name="T12" fmla="*/ 8 w 56"/>
              <a:gd name="T13" fmla="*/ 51 h 59"/>
              <a:gd name="T14" fmla="*/ 28 w 56"/>
              <a:gd name="T1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9">
                <a:moveTo>
                  <a:pt x="28" y="59"/>
                </a:moveTo>
                <a:cubicBezTo>
                  <a:pt x="35" y="59"/>
                  <a:pt x="42" y="56"/>
                  <a:pt x="48" y="51"/>
                </a:cubicBezTo>
                <a:cubicBezTo>
                  <a:pt x="53" y="46"/>
                  <a:pt x="56" y="39"/>
                  <a:pt x="56" y="31"/>
                </a:cubicBezTo>
                <a:cubicBezTo>
                  <a:pt x="56" y="24"/>
                  <a:pt x="53" y="16"/>
                  <a:pt x="48" y="11"/>
                </a:cubicBezTo>
                <a:cubicBezTo>
                  <a:pt x="37" y="0"/>
                  <a:pt x="19" y="0"/>
                  <a:pt x="8" y="11"/>
                </a:cubicBezTo>
                <a:cubicBezTo>
                  <a:pt x="3" y="16"/>
                  <a:pt x="0" y="24"/>
                  <a:pt x="0" y="31"/>
                </a:cubicBezTo>
                <a:cubicBezTo>
                  <a:pt x="0" y="39"/>
                  <a:pt x="3" y="46"/>
                  <a:pt x="8" y="51"/>
                </a:cubicBezTo>
                <a:cubicBezTo>
                  <a:pt x="13" y="56"/>
                  <a:pt x="21" y="59"/>
                  <a:pt x="28" y="59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7347E2EB-39F5-4167-A0A3-161A1E61C3C2}"/>
              </a:ext>
            </a:extLst>
          </p:cNvPr>
          <p:cNvSpPr>
            <a:spLocks/>
          </p:cNvSpPr>
          <p:nvPr/>
        </p:nvSpPr>
        <p:spPr bwMode="auto">
          <a:xfrm>
            <a:off x="3765035" y="4719638"/>
            <a:ext cx="20638" cy="20638"/>
          </a:xfrm>
          <a:custGeom>
            <a:avLst/>
            <a:gdLst>
              <a:gd name="T0" fmla="*/ 28 w 57"/>
              <a:gd name="T1" fmla="*/ 56 h 56"/>
              <a:gd name="T2" fmla="*/ 47 w 57"/>
              <a:gd name="T3" fmla="*/ 48 h 56"/>
              <a:gd name="T4" fmla="*/ 57 w 57"/>
              <a:gd name="T5" fmla="*/ 28 h 56"/>
              <a:gd name="T6" fmla="*/ 48 w 57"/>
              <a:gd name="T7" fmla="*/ 8 h 56"/>
              <a:gd name="T8" fmla="*/ 27 w 57"/>
              <a:gd name="T9" fmla="*/ 0 h 56"/>
              <a:gd name="T10" fmla="*/ 9 w 57"/>
              <a:gd name="T11" fmla="*/ 8 h 56"/>
              <a:gd name="T12" fmla="*/ 0 w 57"/>
              <a:gd name="T13" fmla="*/ 28 h 56"/>
              <a:gd name="T14" fmla="*/ 8 w 57"/>
              <a:gd name="T15" fmla="*/ 48 h 56"/>
              <a:gd name="T16" fmla="*/ 28 w 57"/>
              <a:gd name="T1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56">
                <a:moveTo>
                  <a:pt x="28" y="56"/>
                </a:moveTo>
                <a:cubicBezTo>
                  <a:pt x="36" y="56"/>
                  <a:pt x="42" y="53"/>
                  <a:pt x="47" y="48"/>
                </a:cubicBezTo>
                <a:cubicBezTo>
                  <a:pt x="53" y="43"/>
                  <a:pt x="57" y="36"/>
                  <a:pt x="57" y="28"/>
                </a:cubicBezTo>
                <a:cubicBezTo>
                  <a:pt x="57" y="21"/>
                  <a:pt x="54" y="15"/>
                  <a:pt x="48" y="8"/>
                </a:cubicBezTo>
                <a:cubicBezTo>
                  <a:pt x="43" y="3"/>
                  <a:pt x="35" y="0"/>
                  <a:pt x="27" y="0"/>
                </a:cubicBezTo>
                <a:cubicBezTo>
                  <a:pt x="20" y="1"/>
                  <a:pt x="13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7"/>
                  <a:pt x="4" y="44"/>
                  <a:pt x="8" y="48"/>
                </a:cubicBezTo>
                <a:cubicBezTo>
                  <a:pt x="14" y="53"/>
                  <a:pt x="21" y="56"/>
                  <a:pt x="28" y="56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59ECCAF7-5693-4952-8EA6-248DA1937A7F}"/>
              </a:ext>
            </a:extLst>
          </p:cNvPr>
          <p:cNvSpPr>
            <a:spLocks/>
          </p:cNvSpPr>
          <p:nvPr/>
        </p:nvSpPr>
        <p:spPr bwMode="auto">
          <a:xfrm>
            <a:off x="3665023" y="4765675"/>
            <a:ext cx="20638" cy="22225"/>
          </a:xfrm>
          <a:custGeom>
            <a:avLst/>
            <a:gdLst>
              <a:gd name="T0" fmla="*/ 29 w 57"/>
              <a:gd name="T1" fmla="*/ 59 h 59"/>
              <a:gd name="T2" fmla="*/ 48 w 57"/>
              <a:gd name="T3" fmla="*/ 51 h 59"/>
              <a:gd name="T4" fmla="*/ 57 w 57"/>
              <a:gd name="T5" fmla="*/ 31 h 59"/>
              <a:gd name="T6" fmla="*/ 48 w 57"/>
              <a:gd name="T7" fmla="*/ 11 h 59"/>
              <a:gd name="T8" fmla="*/ 9 w 57"/>
              <a:gd name="T9" fmla="*/ 11 h 59"/>
              <a:gd name="T10" fmla="*/ 0 w 57"/>
              <a:gd name="T11" fmla="*/ 31 h 59"/>
              <a:gd name="T12" fmla="*/ 8 w 57"/>
              <a:gd name="T13" fmla="*/ 50 h 59"/>
              <a:gd name="T14" fmla="*/ 29 w 57"/>
              <a:gd name="T1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59">
                <a:moveTo>
                  <a:pt x="29" y="59"/>
                </a:moveTo>
                <a:cubicBezTo>
                  <a:pt x="36" y="59"/>
                  <a:pt x="43" y="57"/>
                  <a:pt x="48" y="51"/>
                </a:cubicBezTo>
                <a:cubicBezTo>
                  <a:pt x="53" y="46"/>
                  <a:pt x="57" y="38"/>
                  <a:pt x="57" y="31"/>
                </a:cubicBezTo>
                <a:cubicBezTo>
                  <a:pt x="57" y="23"/>
                  <a:pt x="54" y="16"/>
                  <a:pt x="48" y="11"/>
                </a:cubicBezTo>
                <a:cubicBezTo>
                  <a:pt x="37" y="0"/>
                  <a:pt x="19" y="0"/>
                  <a:pt x="9" y="11"/>
                </a:cubicBezTo>
                <a:cubicBezTo>
                  <a:pt x="3" y="17"/>
                  <a:pt x="0" y="24"/>
                  <a:pt x="0" y="31"/>
                </a:cubicBezTo>
                <a:cubicBezTo>
                  <a:pt x="0" y="38"/>
                  <a:pt x="3" y="46"/>
                  <a:pt x="8" y="50"/>
                </a:cubicBezTo>
                <a:cubicBezTo>
                  <a:pt x="13" y="56"/>
                  <a:pt x="21" y="59"/>
                  <a:pt x="29" y="59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9D9EC6D7-6512-4D15-8DDD-E8D53995EE0C}"/>
              </a:ext>
            </a:extLst>
          </p:cNvPr>
          <p:cNvSpPr>
            <a:spLocks/>
          </p:cNvSpPr>
          <p:nvPr/>
        </p:nvSpPr>
        <p:spPr bwMode="auto">
          <a:xfrm>
            <a:off x="3733285" y="4830763"/>
            <a:ext cx="20638" cy="20638"/>
          </a:xfrm>
          <a:custGeom>
            <a:avLst/>
            <a:gdLst>
              <a:gd name="T0" fmla="*/ 27 w 56"/>
              <a:gd name="T1" fmla="*/ 56 h 56"/>
              <a:gd name="T2" fmla="*/ 47 w 56"/>
              <a:gd name="T3" fmla="*/ 48 h 56"/>
              <a:gd name="T4" fmla="*/ 56 w 56"/>
              <a:gd name="T5" fmla="*/ 28 h 56"/>
              <a:gd name="T6" fmla="*/ 48 w 56"/>
              <a:gd name="T7" fmla="*/ 9 h 56"/>
              <a:gd name="T8" fmla="*/ 28 w 56"/>
              <a:gd name="T9" fmla="*/ 0 h 56"/>
              <a:gd name="T10" fmla="*/ 9 w 56"/>
              <a:gd name="T11" fmla="*/ 7 h 56"/>
              <a:gd name="T12" fmla="*/ 0 w 56"/>
              <a:gd name="T13" fmla="*/ 28 h 56"/>
              <a:gd name="T14" fmla="*/ 8 w 56"/>
              <a:gd name="T15" fmla="*/ 48 h 56"/>
              <a:gd name="T16" fmla="*/ 27 w 56"/>
              <a:gd name="T1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6">
                <a:moveTo>
                  <a:pt x="27" y="56"/>
                </a:moveTo>
                <a:cubicBezTo>
                  <a:pt x="34" y="56"/>
                  <a:pt x="41" y="54"/>
                  <a:pt x="47" y="48"/>
                </a:cubicBezTo>
                <a:cubicBezTo>
                  <a:pt x="53" y="43"/>
                  <a:pt x="56" y="36"/>
                  <a:pt x="56" y="28"/>
                </a:cubicBezTo>
                <a:cubicBezTo>
                  <a:pt x="56" y="20"/>
                  <a:pt x="52" y="13"/>
                  <a:pt x="48" y="9"/>
                </a:cubicBezTo>
                <a:cubicBezTo>
                  <a:pt x="43" y="3"/>
                  <a:pt x="36" y="0"/>
                  <a:pt x="28" y="0"/>
                </a:cubicBezTo>
                <a:cubicBezTo>
                  <a:pt x="21" y="0"/>
                  <a:pt x="13" y="3"/>
                  <a:pt x="9" y="7"/>
                </a:cubicBezTo>
                <a:cubicBezTo>
                  <a:pt x="3" y="12"/>
                  <a:pt x="0" y="20"/>
                  <a:pt x="0" y="28"/>
                </a:cubicBezTo>
                <a:cubicBezTo>
                  <a:pt x="0" y="36"/>
                  <a:pt x="3" y="43"/>
                  <a:pt x="8" y="48"/>
                </a:cubicBezTo>
                <a:cubicBezTo>
                  <a:pt x="13" y="53"/>
                  <a:pt x="21" y="56"/>
                  <a:pt x="27" y="56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85D3E8CE-013F-4D66-B854-86EDFDFEDDA1}"/>
              </a:ext>
            </a:extLst>
          </p:cNvPr>
          <p:cNvSpPr>
            <a:spLocks/>
          </p:cNvSpPr>
          <p:nvPr/>
        </p:nvSpPr>
        <p:spPr bwMode="auto">
          <a:xfrm>
            <a:off x="3765035" y="4767263"/>
            <a:ext cx="20638" cy="20638"/>
          </a:xfrm>
          <a:custGeom>
            <a:avLst/>
            <a:gdLst>
              <a:gd name="T0" fmla="*/ 29 w 56"/>
              <a:gd name="T1" fmla="*/ 0 h 57"/>
              <a:gd name="T2" fmla="*/ 9 w 56"/>
              <a:gd name="T3" fmla="*/ 7 h 57"/>
              <a:gd name="T4" fmla="*/ 0 w 56"/>
              <a:gd name="T5" fmla="*/ 28 h 57"/>
              <a:gd name="T6" fmla="*/ 9 w 56"/>
              <a:gd name="T7" fmla="*/ 48 h 57"/>
              <a:gd name="T8" fmla="*/ 28 w 56"/>
              <a:gd name="T9" fmla="*/ 57 h 57"/>
              <a:gd name="T10" fmla="*/ 48 w 56"/>
              <a:gd name="T11" fmla="*/ 48 h 57"/>
              <a:gd name="T12" fmla="*/ 56 w 56"/>
              <a:gd name="T13" fmla="*/ 28 h 57"/>
              <a:gd name="T14" fmla="*/ 48 w 56"/>
              <a:gd name="T15" fmla="*/ 9 h 57"/>
              <a:gd name="T16" fmla="*/ 29 w 56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7">
                <a:moveTo>
                  <a:pt x="29" y="0"/>
                </a:moveTo>
                <a:cubicBezTo>
                  <a:pt x="21" y="0"/>
                  <a:pt x="14" y="3"/>
                  <a:pt x="9" y="7"/>
                </a:cubicBezTo>
                <a:cubicBezTo>
                  <a:pt x="4" y="13"/>
                  <a:pt x="0" y="20"/>
                  <a:pt x="0" y="28"/>
                </a:cubicBezTo>
                <a:cubicBezTo>
                  <a:pt x="0" y="36"/>
                  <a:pt x="4" y="43"/>
                  <a:pt x="9" y="48"/>
                </a:cubicBezTo>
                <a:cubicBezTo>
                  <a:pt x="14" y="53"/>
                  <a:pt x="21" y="57"/>
                  <a:pt x="28" y="57"/>
                </a:cubicBezTo>
                <a:cubicBezTo>
                  <a:pt x="35" y="57"/>
                  <a:pt x="42" y="54"/>
                  <a:pt x="48" y="48"/>
                </a:cubicBezTo>
                <a:cubicBezTo>
                  <a:pt x="53" y="43"/>
                  <a:pt x="56" y="36"/>
                  <a:pt x="56" y="28"/>
                </a:cubicBezTo>
                <a:cubicBezTo>
                  <a:pt x="56" y="20"/>
                  <a:pt x="53" y="13"/>
                  <a:pt x="48" y="9"/>
                </a:cubicBezTo>
                <a:cubicBezTo>
                  <a:pt x="43" y="3"/>
                  <a:pt x="36" y="0"/>
                  <a:pt x="29" y="0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3D925C86-9C6C-48E4-9F3E-CAD11D628D85}"/>
              </a:ext>
            </a:extLst>
          </p:cNvPr>
          <p:cNvSpPr>
            <a:spLocks/>
          </p:cNvSpPr>
          <p:nvPr/>
        </p:nvSpPr>
        <p:spPr bwMode="auto">
          <a:xfrm>
            <a:off x="3574535" y="4857750"/>
            <a:ext cx="20638" cy="20638"/>
          </a:xfrm>
          <a:custGeom>
            <a:avLst/>
            <a:gdLst>
              <a:gd name="T0" fmla="*/ 28 w 56"/>
              <a:gd name="T1" fmla="*/ 58 h 58"/>
              <a:gd name="T2" fmla="*/ 48 w 56"/>
              <a:gd name="T3" fmla="*/ 50 h 58"/>
              <a:gd name="T4" fmla="*/ 56 w 56"/>
              <a:gd name="T5" fmla="*/ 30 h 58"/>
              <a:gd name="T6" fmla="*/ 48 w 56"/>
              <a:gd name="T7" fmla="*/ 10 h 58"/>
              <a:gd name="T8" fmla="*/ 8 w 56"/>
              <a:gd name="T9" fmla="*/ 10 h 58"/>
              <a:gd name="T10" fmla="*/ 0 w 56"/>
              <a:gd name="T11" fmla="*/ 30 h 58"/>
              <a:gd name="T12" fmla="*/ 8 w 56"/>
              <a:gd name="T13" fmla="*/ 50 h 58"/>
              <a:gd name="T14" fmla="*/ 28 w 56"/>
              <a:gd name="T1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8">
                <a:moveTo>
                  <a:pt x="28" y="58"/>
                </a:moveTo>
                <a:cubicBezTo>
                  <a:pt x="35" y="58"/>
                  <a:pt x="43" y="55"/>
                  <a:pt x="48" y="50"/>
                </a:cubicBezTo>
                <a:cubicBezTo>
                  <a:pt x="53" y="45"/>
                  <a:pt x="56" y="37"/>
                  <a:pt x="56" y="30"/>
                </a:cubicBezTo>
                <a:cubicBezTo>
                  <a:pt x="56" y="22"/>
                  <a:pt x="53" y="15"/>
                  <a:pt x="48" y="10"/>
                </a:cubicBezTo>
                <a:cubicBezTo>
                  <a:pt x="38" y="0"/>
                  <a:pt x="18" y="0"/>
                  <a:pt x="8" y="10"/>
                </a:cubicBezTo>
                <a:cubicBezTo>
                  <a:pt x="3" y="15"/>
                  <a:pt x="0" y="22"/>
                  <a:pt x="0" y="30"/>
                </a:cubicBezTo>
                <a:cubicBezTo>
                  <a:pt x="0" y="37"/>
                  <a:pt x="3" y="44"/>
                  <a:pt x="8" y="50"/>
                </a:cubicBezTo>
                <a:cubicBezTo>
                  <a:pt x="13" y="55"/>
                  <a:pt x="21" y="58"/>
                  <a:pt x="28" y="58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93A6BF4D-24A3-4BE9-B0E1-BFB07B6ADCA9}"/>
              </a:ext>
            </a:extLst>
          </p:cNvPr>
          <p:cNvSpPr>
            <a:spLocks/>
          </p:cNvSpPr>
          <p:nvPr/>
        </p:nvSpPr>
        <p:spPr bwMode="auto">
          <a:xfrm>
            <a:off x="3514210" y="4900613"/>
            <a:ext cx="20638" cy="22225"/>
          </a:xfrm>
          <a:custGeom>
            <a:avLst/>
            <a:gdLst>
              <a:gd name="T0" fmla="*/ 27 w 55"/>
              <a:gd name="T1" fmla="*/ 59 h 59"/>
              <a:gd name="T2" fmla="*/ 47 w 55"/>
              <a:gd name="T3" fmla="*/ 51 h 59"/>
              <a:gd name="T4" fmla="*/ 55 w 55"/>
              <a:gd name="T5" fmla="*/ 31 h 59"/>
              <a:gd name="T6" fmla="*/ 47 w 55"/>
              <a:gd name="T7" fmla="*/ 10 h 59"/>
              <a:gd name="T8" fmla="*/ 7 w 55"/>
              <a:gd name="T9" fmla="*/ 10 h 59"/>
              <a:gd name="T10" fmla="*/ 0 w 55"/>
              <a:gd name="T11" fmla="*/ 31 h 59"/>
              <a:gd name="T12" fmla="*/ 8 w 55"/>
              <a:gd name="T13" fmla="*/ 51 h 59"/>
              <a:gd name="T14" fmla="*/ 27 w 55"/>
              <a:gd name="T1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59">
                <a:moveTo>
                  <a:pt x="27" y="59"/>
                </a:moveTo>
                <a:cubicBezTo>
                  <a:pt x="35" y="59"/>
                  <a:pt x="41" y="56"/>
                  <a:pt x="47" y="51"/>
                </a:cubicBezTo>
                <a:cubicBezTo>
                  <a:pt x="52" y="46"/>
                  <a:pt x="55" y="38"/>
                  <a:pt x="55" y="31"/>
                </a:cubicBezTo>
                <a:cubicBezTo>
                  <a:pt x="55" y="24"/>
                  <a:pt x="52" y="16"/>
                  <a:pt x="47" y="10"/>
                </a:cubicBezTo>
                <a:cubicBezTo>
                  <a:pt x="36" y="0"/>
                  <a:pt x="18" y="0"/>
                  <a:pt x="7" y="10"/>
                </a:cubicBezTo>
                <a:cubicBezTo>
                  <a:pt x="2" y="15"/>
                  <a:pt x="0" y="23"/>
                  <a:pt x="0" y="31"/>
                </a:cubicBezTo>
                <a:cubicBezTo>
                  <a:pt x="0" y="38"/>
                  <a:pt x="2" y="45"/>
                  <a:pt x="8" y="51"/>
                </a:cubicBezTo>
                <a:cubicBezTo>
                  <a:pt x="14" y="57"/>
                  <a:pt x="20" y="59"/>
                  <a:pt x="27" y="59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AA7387D6-627E-4D27-B84E-77EBB0B19435}"/>
              </a:ext>
            </a:extLst>
          </p:cNvPr>
          <p:cNvSpPr>
            <a:spLocks/>
          </p:cNvSpPr>
          <p:nvPr/>
        </p:nvSpPr>
        <p:spPr bwMode="auto">
          <a:xfrm>
            <a:off x="3584060" y="4908550"/>
            <a:ext cx="20638" cy="22225"/>
          </a:xfrm>
          <a:custGeom>
            <a:avLst/>
            <a:gdLst>
              <a:gd name="T0" fmla="*/ 8 w 55"/>
              <a:gd name="T1" fmla="*/ 11 h 60"/>
              <a:gd name="T2" fmla="*/ 0 w 55"/>
              <a:gd name="T3" fmla="*/ 31 h 60"/>
              <a:gd name="T4" fmla="*/ 8 w 55"/>
              <a:gd name="T5" fmla="*/ 52 h 60"/>
              <a:gd name="T6" fmla="*/ 28 w 55"/>
              <a:gd name="T7" fmla="*/ 60 h 60"/>
              <a:gd name="T8" fmla="*/ 47 w 55"/>
              <a:gd name="T9" fmla="*/ 51 h 60"/>
              <a:gd name="T10" fmla="*/ 55 w 55"/>
              <a:gd name="T11" fmla="*/ 31 h 60"/>
              <a:gd name="T12" fmla="*/ 48 w 55"/>
              <a:gd name="T13" fmla="*/ 11 h 60"/>
              <a:gd name="T14" fmla="*/ 8 w 55"/>
              <a:gd name="T15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0">
                <a:moveTo>
                  <a:pt x="8" y="11"/>
                </a:moveTo>
                <a:cubicBezTo>
                  <a:pt x="3" y="16"/>
                  <a:pt x="0" y="23"/>
                  <a:pt x="0" y="31"/>
                </a:cubicBezTo>
                <a:cubicBezTo>
                  <a:pt x="0" y="39"/>
                  <a:pt x="3" y="45"/>
                  <a:pt x="8" y="52"/>
                </a:cubicBezTo>
                <a:cubicBezTo>
                  <a:pt x="14" y="57"/>
                  <a:pt x="21" y="60"/>
                  <a:pt x="28" y="60"/>
                </a:cubicBezTo>
                <a:cubicBezTo>
                  <a:pt x="35" y="60"/>
                  <a:pt x="42" y="57"/>
                  <a:pt x="47" y="51"/>
                </a:cubicBezTo>
                <a:cubicBezTo>
                  <a:pt x="52" y="46"/>
                  <a:pt x="55" y="39"/>
                  <a:pt x="55" y="31"/>
                </a:cubicBezTo>
                <a:cubicBezTo>
                  <a:pt x="55" y="24"/>
                  <a:pt x="53" y="17"/>
                  <a:pt x="48" y="11"/>
                </a:cubicBezTo>
                <a:cubicBezTo>
                  <a:pt x="36" y="0"/>
                  <a:pt x="18" y="0"/>
                  <a:pt x="8" y="11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85794365-9CF5-49E5-AEDB-680CF317059E}"/>
              </a:ext>
            </a:extLst>
          </p:cNvPr>
          <p:cNvSpPr>
            <a:spLocks/>
          </p:cNvSpPr>
          <p:nvPr/>
        </p:nvSpPr>
        <p:spPr bwMode="auto">
          <a:xfrm>
            <a:off x="3657085" y="4892675"/>
            <a:ext cx="20638" cy="22225"/>
          </a:xfrm>
          <a:custGeom>
            <a:avLst/>
            <a:gdLst>
              <a:gd name="T0" fmla="*/ 28 w 56"/>
              <a:gd name="T1" fmla="*/ 60 h 60"/>
              <a:gd name="T2" fmla="*/ 47 w 56"/>
              <a:gd name="T3" fmla="*/ 52 h 60"/>
              <a:gd name="T4" fmla="*/ 56 w 56"/>
              <a:gd name="T5" fmla="*/ 31 h 60"/>
              <a:gd name="T6" fmla="*/ 48 w 56"/>
              <a:gd name="T7" fmla="*/ 11 h 60"/>
              <a:gd name="T8" fmla="*/ 8 w 56"/>
              <a:gd name="T9" fmla="*/ 11 h 60"/>
              <a:gd name="T10" fmla="*/ 0 w 56"/>
              <a:gd name="T11" fmla="*/ 31 h 60"/>
              <a:gd name="T12" fmla="*/ 8 w 56"/>
              <a:gd name="T13" fmla="*/ 52 h 60"/>
              <a:gd name="T14" fmla="*/ 28 w 56"/>
              <a:gd name="T1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60">
                <a:moveTo>
                  <a:pt x="28" y="60"/>
                </a:moveTo>
                <a:cubicBezTo>
                  <a:pt x="35" y="60"/>
                  <a:pt x="42" y="57"/>
                  <a:pt x="47" y="52"/>
                </a:cubicBezTo>
                <a:cubicBezTo>
                  <a:pt x="53" y="46"/>
                  <a:pt x="56" y="39"/>
                  <a:pt x="56" y="31"/>
                </a:cubicBezTo>
                <a:cubicBezTo>
                  <a:pt x="56" y="24"/>
                  <a:pt x="53" y="17"/>
                  <a:pt x="48" y="11"/>
                </a:cubicBezTo>
                <a:cubicBezTo>
                  <a:pt x="37" y="0"/>
                  <a:pt x="18" y="1"/>
                  <a:pt x="8" y="11"/>
                </a:cubicBezTo>
                <a:cubicBezTo>
                  <a:pt x="3" y="16"/>
                  <a:pt x="0" y="23"/>
                  <a:pt x="0" y="31"/>
                </a:cubicBezTo>
                <a:cubicBezTo>
                  <a:pt x="0" y="39"/>
                  <a:pt x="3" y="46"/>
                  <a:pt x="8" y="52"/>
                </a:cubicBezTo>
                <a:cubicBezTo>
                  <a:pt x="14" y="57"/>
                  <a:pt x="21" y="60"/>
                  <a:pt x="28" y="60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B4794A77-5A57-4C18-939E-F9FC856FB7A8}"/>
              </a:ext>
            </a:extLst>
          </p:cNvPr>
          <p:cNvSpPr>
            <a:spLocks/>
          </p:cNvSpPr>
          <p:nvPr/>
        </p:nvSpPr>
        <p:spPr bwMode="auto">
          <a:xfrm>
            <a:off x="3679310" y="4822825"/>
            <a:ext cx="20638" cy="20638"/>
          </a:xfrm>
          <a:custGeom>
            <a:avLst/>
            <a:gdLst>
              <a:gd name="T0" fmla="*/ 0 w 55"/>
              <a:gd name="T1" fmla="*/ 31 h 59"/>
              <a:gd name="T2" fmla="*/ 8 w 55"/>
              <a:gd name="T3" fmla="*/ 51 h 59"/>
              <a:gd name="T4" fmla="*/ 27 w 55"/>
              <a:gd name="T5" fmla="*/ 59 h 59"/>
              <a:gd name="T6" fmla="*/ 47 w 55"/>
              <a:gd name="T7" fmla="*/ 51 h 59"/>
              <a:gd name="T8" fmla="*/ 55 w 55"/>
              <a:gd name="T9" fmla="*/ 31 h 59"/>
              <a:gd name="T10" fmla="*/ 47 w 55"/>
              <a:gd name="T11" fmla="*/ 11 h 59"/>
              <a:gd name="T12" fmla="*/ 7 w 55"/>
              <a:gd name="T13" fmla="*/ 11 h 59"/>
              <a:gd name="T14" fmla="*/ 0 w 55"/>
              <a:gd name="T15" fmla="*/ 3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59">
                <a:moveTo>
                  <a:pt x="0" y="31"/>
                </a:moveTo>
                <a:cubicBezTo>
                  <a:pt x="0" y="39"/>
                  <a:pt x="2" y="45"/>
                  <a:pt x="8" y="51"/>
                </a:cubicBezTo>
                <a:cubicBezTo>
                  <a:pt x="14" y="57"/>
                  <a:pt x="20" y="59"/>
                  <a:pt x="27" y="59"/>
                </a:cubicBezTo>
                <a:cubicBezTo>
                  <a:pt x="35" y="59"/>
                  <a:pt x="42" y="57"/>
                  <a:pt x="47" y="51"/>
                </a:cubicBezTo>
                <a:cubicBezTo>
                  <a:pt x="52" y="46"/>
                  <a:pt x="55" y="38"/>
                  <a:pt x="55" y="31"/>
                </a:cubicBezTo>
                <a:cubicBezTo>
                  <a:pt x="55" y="24"/>
                  <a:pt x="52" y="16"/>
                  <a:pt x="47" y="11"/>
                </a:cubicBezTo>
                <a:cubicBezTo>
                  <a:pt x="36" y="0"/>
                  <a:pt x="18" y="0"/>
                  <a:pt x="7" y="11"/>
                </a:cubicBezTo>
                <a:cubicBezTo>
                  <a:pt x="2" y="16"/>
                  <a:pt x="0" y="23"/>
                  <a:pt x="0" y="31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26545A5B-178C-46B4-9AA0-727F024A77C1}"/>
              </a:ext>
            </a:extLst>
          </p:cNvPr>
          <p:cNvSpPr>
            <a:spLocks/>
          </p:cNvSpPr>
          <p:nvPr/>
        </p:nvSpPr>
        <p:spPr bwMode="auto">
          <a:xfrm>
            <a:off x="3871398" y="4614863"/>
            <a:ext cx="20638" cy="22225"/>
          </a:xfrm>
          <a:custGeom>
            <a:avLst/>
            <a:gdLst>
              <a:gd name="T0" fmla="*/ 28 w 56"/>
              <a:gd name="T1" fmla="*/ 57 h 57"/>
              <a:gd name="T2" fmla="*/ 47 w 56"/>
              <a:gd name="T3" fmla="*/ 49 h 57"/>
              <a:gd name="T4" fmla="*/ 56 w 56"/>
              <a:gd name="T5" fmla="*/ 29 h 57"/>
              <a:gd name="T6" fmla="*/ 48 w 56"/>
              <a:gd name="T7" fmla="*/ 8 h 57"/>
              <a:gd name="T8" fmla="*/ 27 w 56"/>
              <a:gd name="T9" fmla="*/ 0 h 57"/>
              <a:gd name="T10" fmla="*/ 8 w 56"/>
              <a:gd name="T11" fmla="*/ 8 h 57"/>
              <a:gd name="T12" fmla="*/ 0 w 56"/>
              <a:gd name="T13" fmla="*/ 29 h 57"/>
              <a:gd name="T14" fmla="*/ 8 w 56"/>
              <a:gd name="T15" fmla="*/ 48 h 57"/>
              <a:gd name="T16" fmla="*/ 28 w 56"/>
              <a:gd name="T1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7">
                <a:moveTo>
                  <a:pt x="28" y="57"/>
                </a:moveTo>
                <a:cubicBezTo>
                  <a:pt x="36" y="57"/>
                  <a:pt x="42" y="54"/>
                  <a:pt x="47" y="49"/>
                </a:cubicBezTo>
                <a:cubicBezTo>
                  <a:pt x="53" y="44"/>
                  <a:pt x="56" y="37"/>
                  <a:pt x="56" y="29"/>
                </a:cubicBezTo>
                <a:cubicBezTo>
                  <a:pt x="56" y="21"/>
                  <a:pt x="53" y="14"/>
                  <a:pt x="48" y="8"/>
                </a:cubicBezTo>
                <a:cubicBezTo>
                  <a:pt x="42" y="3"/>
                  <a:pt x="35" y="0"/>
                  <a:pt x="27" y="0"/>
                </a:cubicBezTo>
                <a:cubicBezTo>
                  <a:pt x="20" y="1"/>
                  <a:pt x="13" y="4"/>
                  <a:pt x="8" y="8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8" y="48"/>
                </a:cubicBezTo>
                <a:cubicBezTo>
                  <a:pt x="13" y="54"/>
                  <a:pt x="21" y="57"/>
                  <a:pt x="28" y="57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1922FF0E-1017-4504-BBE3-B52275C080F2}"/>
              </a:ext>
            </a:extLst>
          </p:cNvPr>
          <p:cNvSpPr>
            <a:spLocks/>
          </p:cNvSpPr>
          <p:nvPr/>
        </p:nvSpPr>
        <p:spPr bwMode="auto">
          <a:xfrm>
            <a:off x="3863460" y="4705350"/>
            <a:ext cx="20638" cy="20638"/>
          </a:xfrm>
          <a:custGeom>
            <a:avLst/>
            <a:gdLst>
              <a:gd name="T0" fmla="*/ 28 w 56"/>
              <a:gd name="T1" fmla="*/ 56 h 56"/>
              <a:gd name="T2" fmla="*/ 48 w 56"/>
              <a:gd name="T3" fmla="*/ 48 h 56"/>
              <a:gd name="T4" fmla="*/ 56 w 56"/>
              <a:gd name="T5" fmla="*/ 28 h 56"/>
              <a:gd name="T6" fmla="*/ 48 w 56"/>
              <a:gd name="T7" fmla="*/ 8 h 56"/>
              <a:gd name="T8" fmla="*/ 29 w 56"/>
              <a:gd name="T9" fmla="*/ 0 h 56"/>
              <a:gd name="T10" fmla="*/ 9 w 56"/>
              <a:gd name="T11" fmla="*/ 8 h 56"/>
              <a:gd name="T12" fmla="*/ 0 w 56"/>
              <a:gd name="T13" fmla="*/ 28 h 56"/>
              <a:gd name="T14" fmla="*/ 8 w 56"/>
              <a:gd name="T15" fmla="*/ 47 h 56"/>
              <a:gd name="T16" fmla="*/ 28 w 56"/>
              <a:gd name="T1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6">
                <a:moveTo>
                  <a:pt x="28" y="56"/>
                </a:moveTo>
                <a:cubicBezTo>
                  <a:pt x="36" y="56"/>
                  <a:pt x="42" y="53"/>
                  <a:pt x="48" y="48"/>
                </a:cubicBezTo>
                <a:cubicBezTo>
                  <a:pt x="53" y="42"/>
                  <a:pt x="56" y="35"/>
                  <a:pt x="56" y="28"/>
                </a:cubicBezTo>
                <a:cubicBezTo>
                  <a:pt x="56" y="20"/>
                  <a:pt x="53" y="12"/>
                  <a:pt x="48" y="8"/>
                </a:cubicBezTo>
                <a:cubicBezTo>
                  <a:pt x="43" y="3"/>
                  <a:pt x="36" y="0"/>
                  <a:pt x="29" y="0"/>
                </a:cubicBez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7"/>
                </a:cubicBezTo>
                <a:cubicBezTo>
                  <a:pt x="13" y="53"/>
                  <a:pt x="20" y="56"/>
                  <a:pt x="28" y="56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33E5EA71-590B-41A0-939D-837625C3DA09}"/>
              </a:ext>
            </a:extLst>
          </p:cNvPr>
          <p:cNvSpPr>
            <a:spLocks/>
          </p:cNvSpPr>
          <p:nvPr/>
        </p:nvSpPr>
        <p:spPr bwMode="auto">
          <a:xfrm>
            <a:off x="3828535" y="4795838"/>
            <a:ext cx="20638" cy="20638"/>
          </a:xfrm>
          <a:custGeom>
            <a:avLst/>
            <a:gdLst>
              <a:gd name="T0" fmla="*/ 28 w 56"/>
              <a:gd name="T1" fmla="*/ 56 h 56"/>
              <a:gd name="T2" fmla="*/ 46 w 56"/>
              <a:gd name="T3" fmla="*/ 49 h 56"/>
              <a:gd name="T4" fmla="*/ 56 w 56"/>
              <a:gd name="T5" fmla="*/ 28 h 56"/>
              <a:gd name="T6" fmla="*/ 48 w 56"/>
              <a:gd name="T7" fmla="*/ 8 h 56"/>
              <a:gd name="T8" fmla="*/ 27 w 56"/>
              <a:gd name="T9" fmla="*/ 0 h 56"/>
              <a:gd name="T10" fmla="*/ 8 w 56"/>
              <a:gd name="T11" fmla="*/ 8 h 56"/>
              <a:gd name="T12" fmla="*/ 0 w 56"/>
              <a:gd name="T13" fmla="*/ 28 h 56"/>
              <a:gd name="T14" fmla="*/ 8 w 56"/>
              <a:gd name="T15" fmla="*/ 48 h 56"/>
              <a:gd name="T16" fmla="*/ 28 w 56"/>
              <a:gd name="T1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6">
                <a:moveTo>
                  <a:pt x="28" y="56"/>
                </a:moveTo>
                <a:cubicBezTo>
                  <a:pt x="35" y="56"/>
                  <a:pt x="42" y="53"/>
                  <a:pt x="46" y="49"/>
                </a:cubicBezTo>
                <a:cubicBezTo>
                  <a:pt x="52" y="44"/>
                  <a:pt x="56" y="36"/>
                  <a:pt x="56" y="28"/>
                </a:cubicBezTo>
                <a:cubicBezTo>
                  <a:pt x="56" y="21"/>
                  <a:pt x="53" y="13"/>
                  <a:pt x="48" y="8"/>
                </a:cubicBezTo>
                <a:cubicBezTo>
                  <a:pt x="42" y="3"/>
                  <a:pt x="34" y="0"/>
                  <a:pt x="27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6"/>
                  <a:pt x="3" y="43"/>
                  <a:pt x="8" y="48"/>
                </a:cubicBezTo>
                <a:cubicBezTo>
                  <a:pt x="13" y="53"/>
                  <a:pt x="20" y="56"/>
                  <a:pt x="28" y="56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6CF93F74-5AAA-44A0-97B9-B6DF7BA3A8AA}"/>
              </a:ext>
            </a:extLst>
          </p:cNvPr>
          <p:cNvSpPr>
            <a:spLocks/>
          </p:cNvSpPr>
          <p:nvPr/>
        </p:nvSpPr>
        <p:spPr bwMode="auto">
          <a:xfrm>
            <a:off x="3930135" y="4454525"/>
            <a:ext cx="20638" cy="20638"/>
          </a:xfrm>
          <a:custGeom>
            <a:avLst/>
            <a:gdLst>
              <a:gd name="T0" fmla="*/ 27 w 56"/>
              <a:gd name="T1" fmla="*/ 57 h 57"/>
              <a:gd name="T2" fmla="*/ 46 w 56"/>
              <a:gd name="T3" fmla="*/ 49 h 57"/>
              <a:gd name="T4" fmla="*/ 56 w 56"/>
              <a:gd name="T5" fmla="*/ 29 h 57"/>
              <a:gd name="T6" fmla="*/ 47 w 56"/>
              <a:gd name="T7" fmla="*/ 8 h 57"/>
              <a:gd name="T8" fmla="*/ 26 w 56"/>
              <a:gd name="T9" fmla="*/ 1 h 57"/>
              <a:gd name="T10" fmla="*/ 8 w 56"/>
              <a:gd name="T11" fmla="*/ 8 h 57"/>
              <a:gd name="T12" fmla="*/ 0 w 56"/>
              <a:gd name="T13" fmla="*/ 29 h 57"/>
              <a:gd name="T14" fmla="*/ 7 w 56"/>
              <a:gd name="T15" fmla="*/ 48 h 57"/>
              <a:gd name="T16" fmla="*/ 27 w 56"/>
              <a:gd name="T1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7">
                <a:moveTo>
                  <a:pt x="27" y="57"/>
                </a:moveTo>
                <a:cubicBezTo>
                  <a:pt x="35" y="57"/>
                  <a:pt x="42" y="54"/>
                  <a:pt x="46" y="49"/>
                </a:cubicBezTo>
                <a:cubicBezTo>
                  <a:pt x="52" y="45"/>
                  <a:pt x="56" y="37"/>
                  <a:pt x="56" y="29"/>
                </a:cubicBezTo>
                <a:cubicBezTo>
                  <a:pt x="56" y="21"/>
                  <a:pt x="53" y="14"/>
                  <a:pt x="47" y="8"/>
                </a:cubicBezTo>
                <a:cubicBezTo>
                  <a:pt x="42" y="3"/>
                  <a:pt x="34" y="0"/>
                  <a:pt x="26" y="1"/>
                </a:cubicBezTo>
                <a:cubicBezTo>
                  <a:pt x="19" y="1"/>
                  <a:pt x="12" y="4"/>
                  <a:pt x="8" y="8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4"/>
                  <a:pt x="7" y="48"/>
                </a:cubicBezTo>
                <a:cubicBezTo>
                  <a:pt x="13" y="54"/>
                  <a:pt x="20" y="57"/>
                  <a:pt x="27" y="57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3">
            <a:extLst>
              <a:ext uri="{FF2B5EF4-FFF2-40B4-BE49-F238E27FC236}">
                <a16:creationId xmlns:a16="http://schemas.microsoft.com/office/drawing/2014/main" id="{CD1FD9B2-0E02-4D41-B1BA-4D14B2EB51B2}"/>
              </a:ext>
            </a:extLst>
          </p:cNvPr>
          <p:cNvSpPr>
            <a:spLocks/>
          </p:cNvSpPr>
          <p:nvPr/>
        </p:nvSpPr>
        <p:spPr bwMode="auto">
          <a:xfrm>
            <a:off x="3988873" y="4506913"/>
            <a:ext cx="20638" cy="20638"/>
          </a:xfrm>
          <a:custGeom>
            <a:avLst/>
            <a:gdLst>
              <a:gd name="T0" fmla="*/ 28 w 56"/>
              <a:gd name="T1" fmla="*/ 56 h 56"/>
              <a:gd name="T2" fmla="*/ 48 w 56"/>
              <a:gd name="T3" fmla="*/ 48 h 56"/>
              <a:gd name="T4" fmla="*/ 56 w 56"/>
              <a:gd name="T5" fmla="*/ 28 h 56"/>
              <a:gd name="T6" fmla="*/ 48 w 56"/>
              <a:gd name="T7" fmla="*/ 8 h 56"/>
              <a:gd name="T8" fmla="*/ 28 w 56"/>
              <a:gd name="T9" fmla="*/ 0 h 56"/>
              <a:gd name="T10" fmla="*/ 28 w 56"/>
              <a:gd name="T11" fmla="*/ 0 h 56"/>
              <a:gd name="T12" fmla="*/ 8 w 56"/>
              <a:gd name="T13" fmla="*/ 8 h 56"/>
              <a:gd name="T14" fmla="*/ 0 w 56"/>
              <a:gd name="T15" fmla="*/ 28 h 56"/>
              <a:gd name="T16" fmla="*/ 7 w 56"/>
              <a:gd name="T17" fmla="*/ 47 h 56"/>
              <a:gd name="T18" fmla="*/ 28 w 56"/>
              <a:gd name="T1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56">
                <a:moveTo>
                  <a:pt x="28" y="56"/>
                </a:moveTo>
                <a:cubicBezTo>
                  <a:pt x="35" y="56"/>
                  <a:pt x="42" y="53"/>
                  <a:pt x="48" y="48"/>
                </a:cubicBezTo>
                <a:cubicBezTo>
                  <a:pt x="53" y="43"/>
                  <a:pt x="56" y="35"/>
                  <a:pt x="56" y="28"/>
                </a:cubicBezTo>
                <a:cubicBezTo>
                  <a:pt x="56" y="20"/>
                  <a:pt x="53" y="13"/>
                  <a:pt x="48" y="8"/>
                </a:cubicBezTo>
                <a:cubicBezTo>
                  <a:pt x="43" y="3"/>
                  <a:pt x="35" y="0"/>
                  <a:pt x="28" y="0"/>
                </a:cubicBezTo>
                <a:lnTo>
                  <a:pt x="28" y="0"/>
                </a:ln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8"/>
                </a:cubicBezTo>
                <a:cubicBezTo>
                  <a:pt x="0" y="36"/>
                  <a:pt x="3" y="43"/>
                  <a:pt x="7" y="47"/>
                </a:cubicBezTo>
                <a:cubicBezTo>
                  <a:pt x="12" y="53"/>
                  <a:pt x="19" y="56"/>
                  <a:pt x="28" y="56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4">
            <a:extLst>
              <a:ext uri="{FF2B5EF4-FFF2-40B4-BE49-F238E27FC236}">
                <a16:creationId xmlns:a16="http://schemas.microsoft.com/office/drawing/2014/main" id="{FD37C05C-E283-428B-8332-0554BDF6B7DB}"/>
              </a:ext>
            </a:extLst>
          </p:cNvPr>
          <p:cNvSpPr>
            <a:spLocks/>
          </p:cNvSpPr>
          <p:nvPr/>
        </p:nvSpPr>
        <p:spPr bwMode="auto">
          <a:xfrm>
            <a:off x="3966648" y="4591050"/>
            <a:ext cx="20638" cy="20638"/>
          </a:xfrm>
          <a:custGeom>
            <a:avLst/>
            <a:gdLst>
              <a:gd name="T0" fmla="*/ 28 w 56"/>
              <a:gd name="T1" fmla="*/ 56 h 56"/>
              <a:gd name="T2" fmla="*/ 48 w 56"/>
              <a:gd name="T3" fmla="*/ 47 h 56"/>
              <a:gd name="T4" fmla="*/ 56 w 56"/>
              <a:gd name="T5" fmla="*/ 28 h 56"/>
              <a:gd name="T6" fmla="*/ 48 w 56"/>
              <a:gd name="T7" fmla="*/ 8 h 56"/>
              <a:gd name="T8" fmla="*/ 29 w 56"/>
              <a:gd name="T9" fmla="*/ 0 h 56"/>
              <a:gd name="T10" fmla="*/ 9 w 56"/>
              <a:gd name="T11" fmla="*/ 8 h 56"/>
              <a:gd name="T12" fmla="*/ 0 w 56"/>
              <a:gd name="T13" fmla="*/ 28 h 56"/>
              <a:gd name="T14" fmla="*/ 8 w 56"/>
              <a:gd name="T15" fmla="*/ 47 h 56"/>
              <a:gd name="T16" fmla="*/ 28 w 56"/>
              <a:gd name="T1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56">
                <a:moveTo>
                  <a:pt x="28" y="56"/>
                </a:moveTo>
                <a:cubicBezTo>
                  <a:pt x="35" y="56"/>
                  <a:pt x="42" y="53"/>
                  <a:pt x="48" y="47"/>
                </a:cubicBezTo>
                <a:cubicBezTo>
                  <a:pt x="53" y="42"/>
                  <a:pt x="56" y="35"/>
                  <a:pt x="56" y="28"/>
                </a:cubicBezTo>
                <a:cubicBezTo>
                  <a:pt x="56" y="20"/>
                  <a:pt x="53" y="12"/>
                  <a:pt x="48" y="8"/>
                </a:cubicBezTo>
                <a:cubicBezTo>
                  <a:pt x="43" y="3"/>
                  <a:pt x="36" y="0"/>
                  <a:pt x="29" y="0"/>
                </a:cubicBez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6"/>
                  <a:pt x="3" y="43"/>
                  <a:pt x="8" y="47"/>
                </a:cubicBezTo>
                <a:cubicBezTo>
                  <a:pt x="14" y="53"/>
                  <a:pt x="21" y="56"/>
                  <a:pt x="28" y="56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231EA60C-43D7-4E97-A406-59BFB66F8498}"/>
              </a:ext>
            </a:extLst>
          </p:cNvPr>
          <p:cNvSpPr>
            <a:spLocks/>
          </p:cNvSpPr>
          <p:nvPr/>
        </p:nvSpPr>
        <p:spPr bwMode="auto">
          <a:xfrm>
            <a:off x="3471348" y="3546475"/>
            <a:ext cx="269875" cy="638175"/>
          </a:xfrm>
          <a:custGeom>
            <a:avLst/>
            <a:gdLst>
              <a:gd name="T0" fmla="*/ 455 w 737"/>
              <a:gd name="T1" fmla="*/ 567 h 1743"/>
              <a:gd name="T2" fmla="*/ 378 w 737"/>
              <a:gd name="T3" fmla="*/ 650 h 1743"/>
              <a:gd name="T4" fmla="*/ 280 w 737"/>
              <a:gd name="T5" fmla="*/ 736 h 1743"/>
              <a:gd name="T6" fmla="*/ 82 w 737"/>
              <a:gd name="T7" fmla="*/ 959 h 1743"/>
              <a:gd name="T8" fmla="*/ 16 w 737"/>
              <a:gd name="T9" fmla="*/ 1278 h 1743"/>
              <a:gd name="T10" fmla="*/ 132 w 737"/>
              <a:gd name="T11" fmla="*/ 1558 h 1743"/>
              <a:gd name="T12" fmla="*/ 345 w 737"/>
              <a:gd name="T13" fmla="*/ 1743 h 1743"/>
              <a:gd name="T14" fmla="*/ 191 w 737"/>
              <a:gd name="T15" fmla="*/ 1270 h 1743"/>
              <a:gd name="T16" fmla="*/ 260 w 737"/>
              <a:gd name="T17" fmla="*/ 1075 h 1743"/>
              <a:gd name="T18" fmla="*/ 428 w 737"/>
              <a:gd name="T19" fmla="*/ 906 h 1743"/>
              <a:gd name="T20" fmla="*/ 714 w 737"/>
              <a:gd name="T21" fmla="*/ 372 h 1743"/>
              <a:gd name="T22" fmla="*/ 645 w 737"/>
              <a:gd name="T23" fmla="*/ 209 h 1743"/>
              <a:gd name="T24" fmla="*/ 520 w 737"/>
              <a:gd name="T25" fmla="*/ 113 h 1743"/>
              <a:gd name="T26" fmla="*/ 271 w 737"/>
              <a:gd name="T27" fmla="*/ 0 h 1743"/>
              <a:gd name="T28" fmla="*/ 457 w 737"/>
              <a:gd name="T29" fmla="*/ 203 h 1743"/>
              <a:gd name="T30" fmla="*/ 539 w 737"/>
              <a:gd name="T31" fmla="*/ 382 h 1743"/>
              <a:gd name="T32" fmla="*/ 455 w 737"/>
              <a:gd name="T33" fmla="*/ 56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7" h="1743">
                <a:moveTo>
                  <a:pt x="455" y="567"/>
                </a:moveTo>
                <a:cubicBezTo>
                  <a:pt x="432" y="596"/>
                  <a:pt x="407" y="623"/>
                  <a:pt x="378" y="650"/>
                </a:cubicBezTo>
                <a:cubicBezTo>
                  <a:pt x="347" y="678"/>
                  <a:pt x="315" y="706"/>
                  <a:pt x="280" y="736"/>
                </a:cubicBezTo>
                <a:cubicBezTo>
                  <a:pt x="213" y="796"/>
                  <a:pt x="138" y="864"/>
                  <a:pt x="82" y="959"/>
                </a:cubicBezTo>
                <a:cubicBezTo>
                  <a:pt x="25" y="1053"/>
                  <a:pt x="0" y="1173"/>
                  <a:pt x="16" y="1278"/>
                </a:cubicBezTo>
                <a:cubicBezTo>
                  <a:pt x="29" y="1385"/>
                  <a:pt x="74" y="1480"/>
                  <a:pt x="132" y="1558"/>
                </a:cubicBezTo>
                <a:cubicBezTo>
                  <a:pt x="191" y="1635"/>
                  <a:pt x="262" y="1700"/>
                  <a:pt x="345" y="1743"/>
                </a:cubicBezTo>
                <a:cubicBezTo>
                  <a:pt x="247" y="1588"/>
                  <a:pt x="182" y="1419"/>
                  <a:pt x="191" y="1270"/>
                </a:cubicBezTo>
                <a:cubicBezTo>
                  <a:pt x="196" y="1195"/>
                  <a:pt x="219" y="1132"/>
                  <a:pt x="260" y="1075"/>
                </a:cubicBezTo>
                <a:cubicBezTo>
                  <a:pt x="302" y="1018"/>
                  <a:pt x="361" y="964"/>
                  <a:pt x="428" y="906"/>
                </a:cubicBezTo>
                <a:cubicBezTo>
                  <a:pt x="556" y="796"/>
                  <a:pt x="737" y="619"/>
                  <a:pt x="714" y="372"/>
                </a:cubicBezTo>
                <a:cubicBezTo>
                  <a:pt x="707" y="312"/>
                  <a:pt x="682" y="253"/>
                  <a:pt x="645" y="209"/>
                </a:cubicBezTo>
                <a:cubicBezTo>
                  <a:pt x="607" y="164"/>
                  <a:pt x="562" y="134"/>
                  <a:pt x="520" y="113"/>
                </a:cubicBezTo>
                <a:cubicBezTo>
                  <a:pt x="432" y="70"/>
                  <a:pt x="350" y="49"/>
                  <a:pt x="271" y="0"/>
                </a:cubicBezTo>
                <a:cubicBezTo>
                  <a:pt x="315" y="85"/>
                  <a:pt x="398" y="143"/>
                  <a:pt x="457" y="203"/>
                </a:cubicBezTo>
                <a:cubicBezTo>
                  <a:pt x="519" y="263"/>
                  <a:pt x="546" y="322"/>
                  <a:pt x="539" y="382"/>
                </a:cubicBezTo>
                <a:cubicBezTo>
                  <a:pt x="535" y="442"/>
                  <a:pt x="501" y="508"/>
                  <a:pt x="455" y="567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70713F13-579A-4D13-AF6F-60B3127353FF}"/>
              </a:ext>
            </a:extLst>
          </p:cNvPr>
          <p:cNvSpPr>
            <a:spLocks/>
          </p:cNvSpPr>
          <p:nvPr/>
        </p:nvSpPr>
        <p:spPr bwMode="auto">
          <a:xfrm>
            <a:off x="3328473" y="3681413"/>
            <a:ext cx="187325" cy="457200"/>
          </a:xfrm>
          <a:custGeom>
            <a:avLst/>
            <a:gdLst>
              <a:gd name="T0" fmla="*/ 245 w 511"/>
              <a:gd name="T1" fmla="*/ 1250 h 1250"/>
              <a:gd name="T2" fmla="*/ 104 w 511"/>
              <a:gd name="T3" fmla="*/ 929 h 1250"/>
              <a:gd name="T4" fmla="*/ 197 w 511"/>
              <a:gd name="T5" fmla="*/ 631 h 1250"/>
              <a:gd name="T6" fmla="*/ 444 w 511"/>
              <a:gd name="T7" fmla="*/ 356 h 1250"/>
              <a:gd name="T8" fmla="*/ 509 w 511"/>
              <a:gd name="T9" fmla="*/ 164 h 1250"/>
              <a:gd name="T10" fmla="*/ 408 w 511"/>
              <a:gd name="T11" fmla="*/ 0 h 1250"/>
              <a:gd name="T12" fmla="*/ 454 w 511"/>
              <a:gd name="T13" fmla="*/ 161 h 1250"/>
              <a:gd name="T14" fmla="*/ 374 w 511"/>
              <a:gd name="T15" fmla="*/ 303 h 1250"/>
              <a:gd name="T16" fmla="*/ 112 w 511"/>
              <a:gd name="T17" fmla="*/ 557 h 1250"/>
              <a:gd name="T18" fmla="*/ 16 w 511"/>
              <a:gd name="T19" fmla="*/ 740 h 1250"/>
              <a:gd name="T20" fmla="*/ 18 w 511"/>
              <a:gd name="T21" fmla="*/ 946 h 1250"/>
              <a:gd name="T22" fmla="*/ 245 w 511"/>
              <a:gd name="T23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1" h="1250">
                <a:moveTo>
                  <a:pt x="245" y="1250"/>
                </a:moveTo>
                <a:cubicBezTo>
                  <a:pt x="171" y="1150"/>
                  <a:pt x="118" y="1040"/>
                  <a:pt x="104" y="929"/>
                </a:cubicBezTo>
                <a:cubicBezTo>
                  <a:pt x="91" y="818"/>
                  <a:pt x="125" y="712"/>
                  <a:pt x="197" y="631"/>
                </a:cubicBezTo>
                <a:cubicBezTo>
                  <a:pt x="271" y="547"/>
                  <a:pt x="372" y="466"/>
                  <a:pt x="444" y="356"/>
                </a:cubicBezTo>
                <a:cubicBezTo>
                  <a:pt x="479" y="302"/>
                  <a:pt x="511" y="237"/>
                  <a:pt x="509" y="164"/>
                </a:cubicBezTo>
                <a:cubicBezTo>
                  <a:pt x="506" y="91"/>
                  <a:pt x="460" y="33"/>
                  <a:pt x="408" y="0"/>
                </a:cubicBezTo>
                <a:cubicBezTo>
                  <a:pt x="444" y="52"/>
                  <a:pt x="466" y="109"/>
                  <a:pt x="454" y="161"/>
                </a:cubicBezTo>
                <a:cubicBezTo>
                  <a:pt x="444" y="213"/>
                  <a:pt x="411" y="260"/>
                  <a:pt x="374" y="303"/>
                </a:cubicBezTo>
                <a:cubicBezTo>
                  <a:pt x="298" y="390"/>
                  <a:pt x="203" y="460"/>
                  <a:pt x="112" y="557"/>
                </a:cubicBezTo>
                <a:cubicBezTo>
                  <a:pt x="69" y="609"/>
                  <a:pt x="33" y="672"/>
                  <a:pt x="16" y="740"/>
                </a:cubicBezTo>
                <a:cubicBezTo>
                  <a:pt x="1" y="809"/>
                  <a:pt x="0" y="880"/>
                  <a:pt x="18" y="946"/>
                </a:cubicBezTo>
                <a:cubicBezTo>
                  <a:pt x="53" y="1077"/>
                  <a:pt x="140" y="1184"/>
                  <a:pt x="245" y="1250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68B41749-0786-4C09-9982-CD1B6448FA4D}"/>
              </a:ext>
            </a:extLst>
          </p:cNvPr>
          <p:cNvSpPr>
            <a:spLocks/>
          </p:cNvSpPr>
          <p:nvPr/>
        </p:nvSpPr>
        <p:spPr bwMode="auto">
          <a:xfrm>
            <a:off x="3653910" y="3767138"/>
            <a:ext cx="173038" cy="395288"/>
          </a:xfrm>
          <a:custGeom>
            <a:avLst/>
            <a:gdLst>
              <a:gd name="T0" fmla="*/ 66 w 475"/>
              <a:gd name="T1" fmla="*/ 476 h 1079"/>
              <a:gd name="T2" fmla="*/ 5 w 475"/>
              <a:gd name="T3" fmla="*/ 648 h 1079"/>
              <a:gd name="T4" fmla="*/ 28 w 475"/>
              <a:gd name="T5" fmla="*/ 825 h 1079"/>
              <a:gd name="T6" fmla="*/ 239 w 475"/>
              <a:gd name="T7" fmla="*/ 1079 h 1079"/>
              <a:gd name="T8" fmla="*/ 112 w 475"/>
              <a:gd name="T9" fmla="*/ 801 h 1079"/>
              <a:gd name="T10" fmla="*/ 159 w 475"/>
              <a:gd name="T11" fmla="*/ 538 h 1079"/>
              <a:gd name="T12" fmla="*/ 366 w 475"/>
              <a:gd name="T13" fmla="*/ 313 h 1079"/>
              <a:gd name="T14" fmla="*/ 456 w 475"/>
              <a:gd name="T15" fmla="*/ 168 h 1079"/>
              <a:gd name="T16" fmla="*/ 455 w 475"/>
              <a:gd name="T17" fmla="*/ 0 h 1079"/>
              <a:gd name="T18" fmla="*/ 305 w 475"/>
              <a:gd name="T19" fmla="*/ 250 h 1079"/>
              <a:gd name="T20" fmla="*/ 66 w 475"/>
              <a:gd name="T21" fmla="*/ 476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" h="1079">
                <a:moveTo>
                  <a:pt x="66" y="476"/>
                </a:moveTo>
                <a:cubicBezTo>
                  <a:pt x="32" y="527"/>
                  <a:pt x="10" y="587"/>
                  <a:pt x="5" y="648"/>
                </a:cubicBezTo>
                <a:cubicBezTo>
                  <a:pt x="0" y="710"/>
                  <a:pt x="8" y="771"/>
                  <a:pt x="28" y="825"/>
                </a:cubicBezTo>
                <a:cubicBezTo>
                  <a:pt x="69" y="935"/>
                  <a:pt x="146" y="1024"/>
                  <a:pt x="239" y="1079"/>
                </a:cubicBezTo>
                <a:cubicBezTo>
                  <a:pt x="178" y="990"/>
                  <a:pt x="131" y="896"/>
                  <a:pt x="112" y="801"/>
                </a:cubicBezTo>
                <a:cubicBezTo>
                  <a:pt x="93" y="706"/>
                  <a:pt x="109" y="613"/>
                  <a:pt x="159" y="538"/>
                </a:cubicBezTo>
                <a:cubicBezTo>
                  <a:pt x="209" y="463"/>
                  <a:pt x="293" y="396"/>
                  <a:pt x="366" y="313"/>
                </a:cubicBezTo>
                <a:cubicBezTo>
                  <a:pt x="403" y="271"/>
                  <a:pt x="436" y="223"/>
                  <a:pt x="456" y="168"/>
                </a:cubicBezTo>
                <a:cubicBezTo>
                  <a:pt x="475" y="112"/>
                  <a:pt x="475" y="51"/>
                  <a:pt x="455" y="0"/>
                </a:cubicBezTo>
                <a:cubicBezTo>
                  <a:pt x="448" y="112"/>
                  <a:pt x="383" y="186"/>
                  <a:pt x="305" y="250"/>
                </a:cubicBezTo>
                <a:cubicBezTo>
                  <a:pt x="228" y="316"/>
                  <a:pt x="135" y="374"/>
                  <a:pt x="66" y="476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98F897BD-789C-435A-8CDF-AA7F4B0F8BD5}"/>
              </a:ext>
            </a:extLst>
          </p:cNvPr>
          <p:cNvSpPr>
            <a:spLocks/>
          </p:cNvSpPr>
          <p:nvPr/>
        </p:nvSpPr>
        <p:spPr bwMode="auto">
          <a:xfrm>
            <a:off x="2437885" y="5256213"/>
            <a:ext cx="249238" cy="350838"/>
          </a:xfrm>
          <a:custGeom>
            <a:avLst/>
            <a:gdLst>
              <a:gd name="T0" fmla="*/ 103 w 157"/>
              <a:gd name="T1" fmla="*/ 55 h 221"/>
              <a:gd name="T2" fmla="*/ 157 w 157"/>
              <a:gd name="T3" fmla="*/ 38 h 221"/>
              <a:gd name="T4" fmla="*/ 146 w 157"/>
              <a:gd name="T5" fmla="*/ 0 h 221"/>
              <a:gd name="T6" fmla="*/ 0 w 157"/>
              <a:gd name="T7" fmla="*/ 44 h 221"/>
              <a:gd name="T8" fmla="*/ 11 w 157"/>
              <a:gd name="T9" fmla="*/ 82 h 221"/>
              <a:gd name="T10" fmla="*/ 65 w 157"/>
              <a:gd name="T11" fmla="*/ 66 h 221"/>
              <a:gd name="T12" fmla="*/ 110 w 157"/>
              <a:gd name="T13" fmla="*/ 221 h 221"/>
              <a:gd name="T14" fmla="*/ 149 w 157"/>
              <a:gd name="T15" fmla="*/ 209 h 221"/>
              <a:gd name="T16" fmla="*/ 103 w 157"/>
              <a:gd name="T17" fmla="*/ 55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221">
                <a:moveTo>
                  <a:pt x="103" y="55"/>
                </a:moveTo>
                <a:lnTo>
                  <a:pt x="157" y="38"/>
                </a:lnTo>
                <a:lnTo>
                  <a:pt x="146" y="0"/>
                </a:lnTo>
                <a:lnTo>
                  <a:pt x="0" y="44"/>
                </a:lnTo>
                <a:lnTo>
                  <a:pt x="11" y="82"/>
                </a:lnTo>
                <a:lnTo>
                  <a:pt x="65" y="66"/>
                </a:lnTo>
                <a:lnTo>
                  <a:pt x="110" y="221"/>
                </a:lnTo>
                <a:lnTo>
                  <a:pt x="149" y="209"/>
                </a:lnTo>
                <a:lnTo>
                  <a:pt x="103" y="55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8A97D655-85A5-4514-BAF0-B690477DE183}"/>
              </a:ext>
            </a:extLst>
          </p:cNvPr>
          <p:cNvSpPr>
            <a:spLocks/>
          </p:cNvSpPr>
          <p:nvPr/>
        </p:nvSpPr>
        <p:spPr bwMode="auto">
          <a:xfrm>
            <a:off x="2756973" y="5181600"/>
            <a:ext cx="301625" cy="365125"/>
          </a:xfrm>
          <a:custGeom>
            <a:avLst/>
            <a:gdLst>
              <a:gd name="T0" fmla="*/ 80 w 190"/>
              <a:gd name="T1" fmla="*/ 221 h 230"/>
              <a:gd name="T2" fmla="*/ 64 w 190"/>
              <a:gd name="T3" fmla="*/ 142 h 230"/>
              <a:gd name="T4" fmla="*/ 135 w 190"/>
              <a:gd name="T5" fmla="*/ 127 h 230"/>
              <a:gd name="T6" fmla="*/ 151 w 190"/>
              <a:gd name="T7" fmla="*/ 206 h 230"/>
              <a:gd name="T8" fmla="*/ 190 w 190"/>
              <a:gd name="T9" fmla="*/ 197 h 230"/>
              <a:gd name="T10" fmla="*/ 149 w 190"/>
              <a:gd name="T11" fmla="*/ 0 h 230"/>
              <a:gd name="T12" fmla="*/ 110 w 190"/>
              <a:gd name="T13" fmla="*/ 8 h 230"/>
              <a:gd name="T14" fmla="*/ 126 w 190"/>
              <a:gd name="T15" fmla="*/ 87 h 230"/>
              <a:gd name="T16" fmla="*/ 55 w 190"/>
              <a:gd name="T17" fmla="*/ 103 h 230"/>
              <a:gd name="T18" fmla="*/ 39 w 190"/>
              <a:gd name="T19" fmla="*/ 24 h 230"/>
              <a:gd name="T20" fmla="*/ 0 w 190"/>
              <a:gd name="T21" fmla="*/ 32 h 230"/>
              <a:gd name="T22" fmla="*/ 41 w 190"/>
              <a:gd name="T23" fmla="*/ 230 h 230"/>
              <a:gd name="T24" fmla="*/ 80 w 190"/>
              <a:gd name="T25" fmla="*/ 22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230">
                <a:moveTo>
                  <a:pt x="80" y="221"/>
                </a:moveTo>
                <a:lnTo>
                  <a:pt x="64" y="142"/>
                </a:lnTo>
                <a:lnTo>
                  <a:pt x="135" y="127"/>
                </a:lnTo>
                <a:lnTo>
                  <a:pt x="151" y="206"/>
                </a:lnTo>
                <a:lnTo>
                  <a:pt x="190" y="197"/>
                </a:lnTo>
                <a:lnTo>
                  <a:pt x="149" y="0"/>
                </a:lnTo>
                <a:lnTo>
                  <a:pt x="110" y="8"/>
                </a:lnTo>
                <a:lnTo>
                  <a:pt x="126" y="87"/>
                </a:lnTo>
                <a:lnTo>
                  <a:pt x="55" y="103"/>
                </a:lnTo>
                <a:lnTo>
                  <a:pt x="39" y="24"/>
                </a:lnTo>
                <a:lnTo>
                  <a:pt x="0" y="32"/>
                </a:lnTo>
                <a:lnTo>
                  <a:pt x="41" y="230"/>
                </a:lnTo>
                <a:lnTo>
                  <a:pt x="80" y="221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F3962B43-7907-427D-890D-19C35CA23E61}"/>
              </a:ext>
            </a:extLst>
          </p:cNvPr>
          <p:cNvSpPr>
            <a:spLocks/>
          </p:cNvSpPr>
          <p:nvPr/>
        </p:nvSpPr>
        <p:spPr bwMode="auto">
          <a:xfrm>
            <a:off x="3079235" y="5138738"/>
            <a:ext cx="234950" cy="344488"/>
          </a:xfrm>
          <a:custGeom>
            <a:avLst/>
            <a:gdLst>
              <a:gd name="T0" fmla="*/ 120 w 148"/>
              <a:gd name="T1" fmla="*/ 0 h 217"/>
              <a:gd name="T2" fmla="*/ 0 w 148"/>
              <a:gd name="T3" fmla="*/ 17 h 217"/>
              <a:gd name="T4" fmla="*/ 28 w 148"/>
              <a:gd name="T5" fmla="*/ 217 h 217"/>
              <a:gd name="T6" fmla="*/ 148 w 148"/>
              <a:gd name="T7" fmla="*/ 200 h 217"/>
              <a:gd name="T8" fmla="*/ 142 w 148"/>
              <a:gd name="T9" fmla="*/ 160 h 217"/>
              <a:gd name="T10" fmla="*/ 62 w 148"/>
              <a:gd name="T11" fmla="*/ 171 h 217"/>
              <a:gd name="T12" fmla="*/ 57 w 148"/>
              <a:gd name="T13" fmla="*/ 132 h 217"/>
              <a:gd name="T14" fmla="*/ 136 w 148"/>
              <a:gd name="T15" fmla="*/ 120 h 217"/>
              <a:gd name="T16" fmla="*/ 131 w 148"/>
              <a:gd name="T17" fmla="*/ 80 h 217"/>
              <a:gd name="T18" fmla="*/ 51 w 148"/>
              <a:gd name="T19" fmla="*/ 91 h 217"/>
              <a:gd name="T20" fmla="*/ 45 w 148"/>
              <a:gd name="T21" fmla="*/ 52 h 217"/>
              <a:gd name="T22" fmla="*/ 125 w 148"/>
              <a:gd name="T23" fmla="*/ 40 h 217"/>
              <a:gd name="T24" fmla="*/ 120 w 148"/>
              <a:gd name="T2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217">
                <a:moveTo>
                  <a:pt x="120" y="0"/>
                </a:moveTo>
                <a:lnTo>
                  <a:pt x="0" y="17"/>
                </a:lnTo>
                <a:lnTo>
                  <a:pt x="28" y="217"/>
                </a:lnTo>
                <a:lnTo>
                  <a:pt x="148" y="200"/>
                </a:lnTo>
                <a:lnTo>
                  <a:pt x="142" y="160"/>
                </a:lnTo>
                <a:lnTo>
                  <a:pt x="62" y="171"/>
                </a:lnTo>
                <a:lnTo>
                  <a:pt x="57" y="132"/>
                </a:lnTo>
                <a:lnTo>
                  <a:pt x="136" y="120"/>
                </a:lnTo>
                <a:lnTo>
                  <a:pt x="131" y="80"/>
                </a:lnTo>
                <a:lnTo>
                  <a:pt x="51" y="91"/>
                </a:lnTo>
                <a:lnTo>
                  <a:pt x="45" y="52"/>
                </a:lnTo>
                <a:lnTo>
                  <a:pt x="125" y="40"/>
                </a:lnTo>
                <a:lnTo>
                  <a:pt x="120" y="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DC3B6A8F-2D7A-49D3-8DD3-98C17A3D1300}"/>
              </a:ext>
            </a:extLst>
          </p:cNvPr>
          <p:cNvSpPr>
            <a:spLocks/>
          </p:cNvSpPr>
          <p:nvPr/>
        </p:nvSpPr>
        <p:spPr bwMode="auto">
          <a:xfrm>
            <a:off x="3538023" y="5110163"/>
            <a:ext cx="271463" cy="322263"/>
          </a:xfrm>
          <a:custGeom>
            <a:avLst/>
            <a:gdLst>
              <a:gd name="T0" fmla="*/ 433 w 739"/>
              <a:gd name="T1" fmla="*/ 177 h 880"/>
              <a:gd name="T2" fmla="*/ 610 w 739"/>
              <a:gd name="T3" fmla="*/ 245 h 880"/>
              <a:gd name="T4" fmla="*/ 730 w 739"/>
              <a:gd name="T5" fmla="*/ 119 h 880"/>
              <a:gd name="T6" fmla="*/ 430 w 739"/>
              <a:gd name="T7" fmla="*/ 2 h 880"/>
              <a:gd name="T8" fmla="*/ 4 w 739"/>
              <a:gd name="T9" fmla="*/ 445 h 880"/>
              <a:gd name="T10" fmla="*/ 443 w 739"/>
              <a:gd name="T11" fmla="*/ 876 h 880"/>
              <a:gd name="T12" fmla="*/ 739 w 739"/>
              <a:gd name="T13" fmla="*/ 751 h 880"/>
              <a:gd name="T14" fmla="*/ 615 w 739"/>
              <a:gd name="T15" fmla="*/ 629 h 880"/>
              <a:gd name="T16" fmla="*/ 440 w 739"/>
              <a:gd name="T17" fmla="*/ 701 h 880"/>
              <a:gd name="T18" fmla="*/ 176 w 739"/>
              <a:gd name="T19" fmla="*/ 443 h 880"/>
              <a:gd name="T20" fmla="*/ 433 w 739"/>
              <a:gd name="T21" fmla="*/ 177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9" h="880">
                <a:moveTo>
                  <a:pt x="433" y="177"/>
                </a:moveTo>
                <a:cubicBezTo>
                  <a:pt x="500" y="176"/>
                  <a:pt x="563" y="202"/>
                  <a:pt x="610" y="245"/>
                </a:cubicBezTo>
                <a:lnTo>
                  <a:pt x="730" y="119"/>
                </a:lnTo>
                <a:cubicBezTo>
                  <a:pt x="651" y="45"/>
                  <a:pt x="546" y="0"/>
                  <a:pt x="430" y="2"/>
                </a:cubicBezTo>
                <a:cubicBezTo>
                  <a:pt x="192" y="5"/>
                  <a:pt x="0" y="204"/>
                  <a:pt x="4" y="445"/>
                </a:cubicBezTo>
                <a:cubicBezTo>
                  <a:pt x="7" y="686"/>
                  <a:pt x="204" y="880"/>
                  <a:pt x="443" y="876"/>
                </a:cubicBezTo>
                <a:cubicBezTo>
                  <a:pt x="558" y="874"/>
                  <a:pt x="662" y="827"/>
                  <a:pt x="739" y="751"/>
                </a:cubicBezTo>
                <a:lnTo>
                  <a:pt x="615" y="629"/>
                </a:lnTo>
                <a:cubicBezTo>
                  <a:pt x="570" y="672"/>
                  <a:pt x="508" y="700"/>
                  <a:pt x="440" y="701"/>
                </a:cubicBezTo>
                <a:cubicBezTo>
                  <a:pt x="296" y="703"/>
                  <a:pt x="178" y="588"/>
                  <a:pt x="176" y="443"/>
                </a:cubicBezTo>
                <a:cubicBezTo>
                  <a:pt x="174" y="298"/>
                  <a:pt x="289" y="179"/>
                  <a:pt x="433" y="177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2">
            <a:extLst>
              <a:ext uri="{FF2B5EF4-FFF2-40B4-BE49-F238E27FC236}">
                <a16:creationId xmlns:a16="http://schemas.microsoft.com/office/drawing/2014/main" id="{5FD47142-902B-44B8-9C36-A13DBA5AF86B}"/>
              </a:ext>
            </a:extLst>
          </p:cNvPr>
          <p:cNvSpPr>
            <a:spLocks noEditPoints="1"/>
          </p:cNvSpPr>
          <p:nvPr/>
        </p:nvSpPr>
        <p:spPr bwMode="auto">
          <a:xfrm>
            <a:off x="3860285" y="5119688"/>
            <a:ext cx="295275" cy="336550"/>
          </a:xfrm>
          <a:custGeom>
            <a:avLst/>
            <a:gdLst>
              <a:gd name="T0" fmla="*/ 372 w 806"/>
              <a:gd name="T1" fmla="*/ 455 h 918"/>
              <a:gd name="T2" fmla="*/ 460 w 806"/>
              <a:gd name="T3" fmla="*/ 265 h 918"/>
              <a:gd name="T4" fmla="*/ 512 w 806"/>
              <a:gd name="T5" fmla="*/ 468 h 918"/>
              <a:gd name="T6" fmla="*/ 372 w 806"/>
              <a:gd name="T7" fmla="*/ 455 h 918"/>
              <a:gd name="T8" fmla="*/ 393 w 806"/>
              <a:gd name="T9" fmla="*/ 0 h 918"/>
              <a:gd name="T10" fmla="*/ 0 w 806"/>
              <a:gd name="T11" fmla="*/ 841 h 918"/>
              <a:gd name="T12" fmla="*/ 183 w 806"/>
              <a:gd name="T13" fmla="*/ 859 h 918"/>
              <a:gd name="T14" fmla="*/ 293 w 806"/>
              <a:gd name="T15" fmla="*/ 624 h 918"/>
              <a:gd name="T16" fmla="*/ 558 w 806"/>
              <a:gd name="T17" fmla="*/ 649 h 918"/>
              <a:gd name="T18" fmla="*/ 623 w 806"/>
              <a:gd name="T19" fmla="*/ 901 h 918"/>
              <a:gd name="T20" fmla="*/ 806 w 806"/>
              <a:gd name="T21" fmla="*/ 918 h 918"/>
              <a:gd name="T22" fmla="*/ 576 w 806"/>
              <a:gd name="T23" fmla="*/ 18 h 918"/>
              <a:gd name="T24" fmla="*/ 393 w 806"/>
              <a:gd name="T25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918">
                <a:moveTo>
                  <a:pt x="372" y="455"/>
                </a:moveTo>
                <a:lnTo>
                  <a:pt x="460" y="265"/>
                </a:lnTo>
                <a:lnTo>
                  <a:pt x="512" y="468"/>
                </a:lnTo>
                <a:lnTo>
                  <a:pt x="372" y="455"/>
                </a:lnTo>
                <a:close/>
                <a:moveTo>
                  <a:pt x="393" y="0"/>
                </a:moveTo>
                <a:lnTo>
                  <a:pt x="0" y="841"/>
                </a:lnTo>
                <a:lnTo>
                  <a:pt x="183" y="859"/>
                </a:lnTo>
                <a:lnTo>
                  <a:pt x="293" y="624"/>
                </a:lnTo>
                <a:lnTo>
                  <a:pt x="558" y="649"/>
                </a:lnTo>
                <a:lnTo>
                  <a:pt x="623" y="901"/>
                </a:lnTo>
                <a:lnTo>
                  <a:pt x="806" y="918"/>
                </a:lnTo>
                <a:lnTo>
                  <a:pt x="576" y="18"/>
                </a:lnTo>
                <a:lnTo>
                  <a:pt x="393" y="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08D9E665-009E-4D10-8C98-EDBA5A5D7AC2}"/>
              </a:ext>
            </a:extLst>
          </p:cNvPr>
          <p:cNvSpPr>
            <a:spLocks/>
          </p:cNvSpPr>
          <p:nvPr/>
        </p:nvSpPr>
        <p:spPr bwMode="auto">
          <a:xfrm>
            <a:off x="4209535" y="5153025"/>
            <a:ext cx="252413" cy="327025"/>
          </a:xfrm>
          <a:custGeom>
            <a:avLst/>
            <a:gdLst>
              <a:gd name="T0" fmla="*/ 39 w 159"/>
              <a:gd name="T1" fmla="*/ 206 h 206"/>
              <a:gd name="T2" fmla="*/ 55 w 159"/>
              <a:gd name="T3" fmla="*/ 126 h 206"/>
              <a:gd name="T4" fmla="*/ 134 w 159"/>
              <a:gd name="T5" fmla="*/ 143 h 206"/>
              <a:gd name="T6" fmla="*/ 142 w 159"/>
              <a:gd name="T7" fmla="*/ 103 h 206"/>
              <a:gd name="T8" fmla="*/ 63 w 159"/>
              <a:gd name="T9" fmla="*/ 87 h 206"/>
              <a:gd name="T10" fmla="*/ 71 w 159"/>
              <a:gd name="T11" fmla="*/ 47 h 206"/>
              <a:gd name="T12" fmla="*/ 150 w 159"/>
              <a:gd name="T13" fmla="*/ 64 h 206"/>
              <a:gd name="T14" fmla="*/ 159 w 159"/>
              <a:gd name="T15" fmla="*/ 24 h 206"/>
              <a:gd name="T16" fmla="*/ 41 w 159"/>
              <a:gd name="T17" fmla="*/ 0 h 206"/>
              <a:gd name="T18" fmla="*/ 0 w 159"/>
              <a:gd name="T19" fmla="*/ 197 h 206"/>
              <a:gd name="T20" fmla="*/ 39 w 159"/>
              <a:gd name="T21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" h="206">
                <a:moveTo>
                  <a:pt x="39" y="206"/>
                </a:moveTo>
                <a:lnTo>
                  <a:pt x="55" y="126"/>
                </a:lnTo>
                <a:lnTo>
                  <a:pt x="134" y="143"/>
                </a:lnTo>
                <a:lnTo>
                  <a:pt x="142" y="103"/>
                </a:lnTo>
                <a:lnTo>
                  <a:pt x="63" y="87"/>
                </a:lnTo>
                <a:lnTo>
                  <a:pt x="71" y="47"/>
                </a:lnTo>
                <a:lnTo>
                  <a:pt x="150" y="64"/>
                </a:lnTo>
                <a:lnTo>
                  <a:pt x="159" y="24"/>
                </a:lnTo>
                <a:lnTo>
                  <a:pt x="41" y="0"/>
                </a:lnTo>
                <a:lnTo>
                  <a:pt x="0" y="197"/>
                </a:lnTo>
                <a:lnTo>
                  <a:pt x="39" y="206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4">
            <a:extLst>
              <a:ext uri="{FF2B5EF4-FFF2-40B4-BE49-F238E27FC236}">
                <a16:creationId xmlns:a16="http://schemas.microsoft.com/office/drawing/2014/main" id="{9AF6486E-9849-4439-934C-F2800BCB4562}"/>
              </a:ext>
            </a:extLst>
          </p:cNvPr>
          <p:cNvSpPr>
            <a:spLocks/>
          </p:cNvSpPr>
          <p:nvPr/>
        </p:nvSpPr>
        <p:spPr bwMode="auto">
          <a:xfrm>
            <a:off x="4457185" y="5214938"/>
            <a:ext cx="280988" cy="365125"/>
          </a:xfrm>
          <a:custGeom>
            <a:avLst/>
            <a:gdLst>
              <a:gd name="T0" fmla="*/ 164 w 177"/>
              <a:gd name="T1" fmla="*/ 77 h 230"/>
              <a:gd name="T2" fmla="*/ 177 w 177"/>
              <a:gd name="T3" fmla="*/ 38 h 230"/>
              <a:gd name="T4" fmla="*/ 62 w 177"/>
              <a:gd name="T5" fmla="*/ 0 h 230"/>
              <a:gd name="T6" fmla="*/ 0 w 177"/>
              <a:gd name="T7" fmla="*/ 192 h 230"/>
              <a:gd name="T8" fmla="*/ 115 w 177"/>
              <a:gd name="T9" fmla="*/ 230 h 230"/>
              <a:gd name="T10" fmla="*/ 127 w 177"/>
              <a:gd name="T11" fmla="*/ 192 h 230"/>
              <a:gd name="T12" fmla="*/ 50 w 177"/>
              <a:gd name="T13" fmla="*/ 166 h 230"/>
              <a:gd name="T14" fmla="*/ 63 w 177"/>
              <a:gd name="T15" fmla="*/ 128 h 230"/>
              <a:gd name="T16" fmla="*/ 139 w 177"/>
              <a:gd name="T17" fmla="*/ 154 h 230"/>
              <a:gd name="T18" fmla="*/ 152 w 177"/>
              <a:gd name="T19" fmla="*/ 115 h 230"/>
              <a:gd name="T20" fmla="*/ 75 w 177"/>
              <a:gd name="T21" fmla="*/ 90 h 230"/>
              <a:gd name="T22" fmla="*/ 88 w 177"/>
              <a:gd name="T23" fmla="*/ 52 h 230"/>
              <a:gd name="T24" fmla="*/ 164 w 177"/>
              <a:gd name="T25" fmla="*/ 7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30">
                <a:moveTo>
                  <a:pt x="164" y="77"/>
                </a:moveTo>
                <a:lnTo>
                  <a:pt x="177" y="38"/>
                </a:lnTo>
                <a:lnTo>
                  <a:pt x="62" y="0"/>
                </a:lnTo>
                <a:lnTo>
                  <a:pt x="0" y="192"/>
                </a:lnTo>
                <a:lnTo>
                  <a:pt x="115" y="230"/>
                </a:lnTo>
                <a:lnTo>
                  <a:pt x="127" y="192"/>
                </a:lnTo>
                <a:lnTo>
                  <a:pt x="50" y="166"/>
                </a:lnTo>
                <a:lnTo>
                  <a:pt x="63" y="128"/>
                </a:lnTo>
                <a:lnTo>
                  <a:pt x="139" y="154"/>
                </a:lnTo>
                <a:lnTo>
                  <a:pt x="152" y="115"/>
                </a:lnTo>
                <a:lnTo>
                  <a:pt x="75" y="90"/>
                </a:lnTo>
                <a:lnTo>
                  <a:pt x="88" y="52"/>
                </a:lnTo>
                <a:lnTo>
                  <a:pt x="164" y="77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4C831617-DFD9-47C6-B079-0FE74275CC50}"/>
              </a:ext>
            </a:extLst>
          </p:cNvPr>
          <p:cNvSpPr>
            <a:spLocks/>
          </p:cNvSpPr>
          <p:nvPr/>
        </p:nvSpPr>
        <p:spPr bwMode="auto">
          <a:xfrm>
            <a:off x="2614098" y="5495925"/>
            <a:ext cx="2066925" cy="279400"/>
          </a:xfrm>
          <a:custGeom>
            <a:avLst/>
            <a:gdLst>
              <a:gd name="T0" fmla="*/ 1740 w 5640"/>
              <a:gd name="T1" fmla="*/ 171 h 760"/>
              <a:gd name="T2" fmla="*/ 0 w 5640"/>
              <a:gd name="T3" fmla="*/ 627 h 760"/>
              <a:gd name="T4" fmla="*/ 57 w 5640"/>
              <a:gd name="T5" fmla="*/ 760 h 760"/>
              <a:gd name="T6" fmla="*/ 1765 w 5640"/>
              <a:gd name="T7" fmla="*/ 313 h 760"/>
              <a:gd name="T8" fmla="*/ 5586 w 5640"/>
              <a:gd name="T9" fmla="*/ 760 h 760"/>
              <a:gd name="T10" fmla="*/ 5640 w 5640"/>
              <a:gd name="T11" fmla="*/ 627 h 760"/>
              <a:gd name="T12" fmla="*/ 1740 w 5640"/>
              <a:gd name="T13" fmla="*/ 17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40" h="760">
                <a:moveTo>
                  <a:pt x="1740" y="171"/>
                </a:moveTo>
                <a:cubicBezTo>
                  <a:pt x="703" y="321"/>
                  <a:pt x="28" y="615"/>
                  <a:pt x="0" y="627"/>
                </a:cubicBezTo>
                <a:lnTo>
                  <a:pt x="57" y="760"/>
                </a:lnTo>
                <a:cubicBezTo>
                  <a:pt x="64" y="757"/>
                  <a:pt x="746" y="460"/>
                  <a:pt x="1765" y="313"/>
                </a:cubicBezTo>
                <a:cubicBezTo>
                  <a:pt x="2703" y="178"/>
                  <a:pt x="4127" y="146"/>
                  <a:pt x="5586" y="760"/>
                </a:cubicBezTo>
                <a:lnTo>
                  <a:pt x="5640" y="627"/>
                </a:lnTo>
                <a:cubicBezTo>
                  <a:pt x="4151" y="0"/>
                  <a:pt x="2697" y="33"/>
                  <a:pt x="1740" y="171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6">
            <a:extLst>
              <a:ext uri="{FF2B5EF4-FFF2-40B4-BE49-F238E27FC236}">
                <a16:creationId xmlns:a16="http://schemas.microsoft.com/office/drawing/2014/main" id="{6785A886-B563-4C03-8C19-A398B7C62936}"/>
              </a:ext>
            </a:extLst>
          </p:cNvPr>
          <p:cNvSpPr>
            <a:spLocks/>
          </p:cNvSpPr>
          <p:nvPr/>
        </p:nvSpPr>
        <p:spPr bwMode="auto">
          <a:xfrm>
            <a:off x="2793485" y="2217738"/>
            <a:ext cx="676275" cy="542925"/>
          </a:xfrm>
          <a:custGeom>
            <a:avLst/>
            <a:gdLst>
              <a:gd name="T0" fmla="*/ 1844 w 1844"/>
              <a:gd name="T1" fmla="*/ 252 h 1481"/>
              <a:gd name="T2" fmla="*/ 1552 w 1844"/>
              <a:gd name="T3" fmla="*/ 352 h 1481"/>
              <a:gd name="T4" fmla="*/ 982 w 1844"/>
              <a:gd name="T5" fmla="*/ 838 h 1481"/>
              <a:gd name="T6" fmla="*/ 838 w 1844"/>
              <a:gd name="T7" fmla="*/ 1120 h 1481"/>
              <a:gd name="T8" fmla="*/ 242 w 1844"/>
              <a:gd name="T9" fmla="*/ 1477 h 1481"/>
              <a:gd name="T10" fmla="*/ 131 w 1844"/>
              <a:gd name="T11" fmla="*/ 1419 h 1481"/>
              <a:gd name="T12" fmla="*/ 70 w 1844"/>
              <a:gd name="T13" fmla="*/ 891 h 1481"/>
              <a:gd name="T14" fmla="*/ 1333 w 1844"/>
              <a:gd name="T15" fmla="*/ 3 h 1481"/>
              <a:gd name="T16" fmla="*/ 1844 w 1844"/>
              <a:gd name="T17" fmla="*/ 252 h 1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4" h="1481">
                <a:moveTo>
                  <a:pt x="1844" y="252"/>
                </a:moveTo>
                <a:cubicBezTo>
                  <a:pt x="1734" y="290"/>
                  <a:pt x="1644" y="326"/>
                  <a:pt x="1552" y="352"/>
                </a:cubicBezTo>
                <a:cubicBezTo>
                  <a:pt x="1288" y="429"/>
                  <a:pt x="1102" y="594"/>
                  <a:pt x="982" y="838"/>
                </a:cubicBezTo>
                <a:cubicBezTo>
                  <a:pt x="936" y="933"/>
                  <a:pt x="892" y="1029"/>
                  <a:pt x="838" y="1120"/>
                </a:cubicBezTo>
                <a:cubicBezTo>
                  <a:pt x="704" y="1343"/>
                  <a:pt x="494" y="1451"/>
                  <a:pt x="242" y="1477"/>
                </a:cubicBezTo>
                <a:cubicBezTo>
                  <a:pt x="207" y="1481"/>
                  <a:pt x="154" y="1450"/>
                  <a:pt x="131" y="1419"/>
                </a:cubicBezTo>
                <a:cubicBezTo>
                  <a:pt x="8" y="1257"/>
                  <a:pt x="0" y="1077"/>
                  <a:pt x="70" y="891"/>
                </a:cubicBezTo>
                <a:cubicBezTo>
                  <a:pt x="242" y="431"/>
                  <a:pt x="841" y="10"/>
                  <a:pt x="1333" y="3"/>
                </a:cubicBezTo>
                <a:cubicBezTo>
                  <a:pt x="1532" y="0"/>
                  <a:pt x="1706" y="59"/>
                  <a:pt x="1844" y="252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8CA95975-6023-4E33-ADE1-DBD28B1EDF04}"/>
              </a:ext>
            </a:extLst>
          </p:cNvPr>
          <p:cNvSpPr>
            <a:spLocks/>
          </p:cNvSpPr>
          <p:nvPr/>
        </p:nvSpPr>
        <p:spPr bwMode="auto">
          <a:xfrm>
            <a:off x="3037960" y="1273175"/>
            <a:ext cx="404813" cy="765175"/>
          </a:xfrm>
          <a:custGeom>
            <a:avLst/>
            <a:gdLst>
              <a:gd name="T0" fmla="*/ 665 w 1102"/>
              <a:gd name="T1" fmla="*/ 0 h 2090"/>
              <a:gd name="T2" fmla="*/ 618 w 1102"/>
              <a:gd name="T3" fmla="*/ 291 h 2090"/>
              <a:gd name="T4" fmla="*/ 825 w 1102"/>
              <a:gd name="T5" fmla="*/ 1119 h 2090"/>
              <a:gd name="T6" fmla="*/ 993 w 1102"/>
              <a:gd name="T7" fmla="*/ 1959 h 2090"/>
              <a:gd name="T8" fmla="*/ 848 w 1102"/>
              <a:gd name="T9" fmla="*/ 2071 h 2090"/>
              <a:gd name="T10" fmla="*/ 302 w 1102"/>
              <a:gd name="T11" fmla="*/ 1767 h 2090"/>
              <a:gd name="T12" fmla="*/ 161 w 1102"/>
              <a:gd name="T13" fmla="*/ 426 h 2090"/>
              <a:gd name="T14" fmla="*/ 665 w 1102"/>
              <a:gd name="T15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2" h="2090">
                <a:moveTo>
                  <a:pt x="665" y="0"/>
                </a:moveTo>
                <a:cubicBezTo>
                  <a:pt x="647" y="110"/>
                  <a:pt x="638" y="202"/>
                  <a:pt x="618" y="291"/>
                </a:cubicBezTo>
                <a:cubicBezTo>
                  <a:pt x="545" y="603"/>
                  <a:pt x="625" y="877"/>
                  <a:pt x="825" y="1119"/>
                </a:cubicBezTo>
                <a:cubicBezTo>
                  <a:pt x="1031" y="1370"/>
                  <a:pt x="1102" y="1645"/>
                  <a:pt x="993" y="1959"/>
                </a:cubicBezTo>
                <a:cubicBezTo>
                  <a:pt x="966" y="2035"/>
                  <a:pt x="926" y="2065"/>
                  <a:pt x="848" y="2071"/>
                </a:cubicBezTo>
                <a:cubicBezTo>
                  <a:pt x="597" y="2090"/>
                  <a:pt x="421" y="1964"/>
                  <a:pt x="302" y="1767"/>
                </a:cubicBezTo>
                <a:cubicBezTo>
                  <a:pt x="49" y="1345"/>
                  <a:pt x="0" y="892"/>
                  <a:pt x="161" y="426"/>
                </a:cubicBezTo>
                <a:cubicBezTo>
                  <a:pt x="238" y="204"/>
                  <a:pt x="387" y="42"/>
                  <a:pt x="665" y="0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8">
            <a:extLst>
              <a:ext uri="{FF2B5EF4-FFF2-40B4-BE49-F238E27FC236}">
                <a16:creationId xmlns:a16="http://schemas.microsoft.com/office/drawing/2014/main" id="{E065ADC1-29FC-444E-B8DD-C837A2587052}"/>
              </a:ext>
            </a:extLst>
          </p:cNvPr>
          <p:cNvSpPr>
            <a:spLocks/>
          </p:cNvSpPr>
          <p:nvPr/>
        </p:nvSpPr>
        <p:spPr bwMode="auto">
          <a:xfrm>
            <a:off x="3725348" y="1797050"/>
            <a:ext cx="466725" cy="715963"/>
          </a:xfrm>
          <a:custGeom>
            <a:avLst/>
            <a:gdLst>
              <a:gd name="T0" fmla="*/ 1271 w 1271"/>
              <a:gd name="T1" fmla="*/ 98 h 1952"/>
              <a:gd name="T2" fmla="*/ 1123 w 1271"/>
              <a:gd name="T3" fmla="*/ 268 h 1952"/>
              <a:gd name="T4" fmla="*/ 806 w 1271"/>
              <a:gd name="T5" fmla="*/ 1099 h 1952"/>
              <a:gd name="T6" fmla="*/ 797 w 1271"/>
              <a:gd name="T7" fmla="*/ 1452 h 1952"/>
              <a:gd name="T8" fmla="*/ 470 w 1271"/>
              <a:gd name="T9" fmla="*/ 1930 h 1952"/>
              <a:gd name="T10" fmla="*/ 334 w 1271"/>
              <a:gd name="T11" fmla="*/ 1936 h 1952"/>
              <a:gd name="T12" fmla="*/ 30 w 1271"/>
              <a:gd name="T13" fmla="*/ 1488 h 1952"/>
              <a:gd name="T14" fmla="*/ 705 w 1271"/>
              <a:gd name="T15" fmla="*/ 125 h 1952"/>
              <a:gd name="T16" fmla="*/ 1271 w 1271"/>
              <a:gd name="T17" fmla="*/ 98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1" h="1952">
                <a:moveTo>
                  <a:pt x="1271" y="98"/>
                </a:moveTo>
                <a:cubicBezTo>
                  <a:pt x="1221" y="156"/>
                  <a:pt x="1178" y="218"/>
                  <a:pt x="1123" y="268"/>
                </a:cubicBezTo>
                <a:cubicBezTo>
                  <a:pt x="877" y="492"/>
                  <a:pt x="780" y="770"/>
                  <a:pt x="806" y="1099"/>
                </a:cubicBezTo>
                <a:cubicBezTo>
                  <a:pt x="815" y="1216"/>
                  <a:pt x="815" y="1336"/>
                  <a:pt x="797" y="1452"/>
                </a:cubicBezTo>
                <a:cubicBezTo>
                  <a:pt x="765" y="1659"/>
                  <a:pt x="637" y="1813"/>
                  <a:pt x="470" y="1930"/>
                </a:cubicBezTo>
                <a:cubicBezTo>
                  <a:pt x="437" y="1952"/>
                  <a:pt x="372" y="1952"/>
                  <a:pt x="334" y="1936"/>
                </a:cubicBezTo>
                <a:cubicBezTo>
                  <a:pt x="140" y="1852"/>
                  <a:pt x="40" y="1689"/>
                  <a:pt x="30" y="1488"/>
                </a:cubicBezTo>
                <a:cubicBezTo>
                  <a:pt x="0" y="911"/>
                  <a:pt x="233" y="454"/>
                  <a:pt x="705" y="125"/>
                </a:cubicBezTo>
                <a:cubicBezTo>
                  <a:pt x="882" y="1"/>
                  <a:pt x="1089" y="0"/>
                  <a:pt x="1271" y="98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9">
            <a:extLst>
              <a:ext uri="{FF2B5EF4-FFF2-40B4-BE49-F238E27FC236}">
                <a16:creationId xmlns:a16="http://schemas.microsoft.com/office/drawing/2014/main" id="{83C10415-54C8-40F1-A373-E2613DA5B92A}"/>
              </a:ext>
            </a:extLst>
          </p:cNvPr>
          <p:cNvSpPr>
            <a:spLocks/>
          </p:cNvSpPr>
          <p:nvPr/>
        </p:nvSpPr>
        <p:spPr bwMode="auto">
          <a:xfrm>
            <a:off x="3296723" y="1252538"/>
            <a:ext cx="377825" cy="754063"/>
          </a:xfrm>
          <a:custGeom>
            <a:avLst/>
            <a:gdLst>
              <a:gd name="T0" fmla="*/ 431 w 1030"/>
              <a:gd name="T1" fmla="*/ 2058 h 2058"/>
              <a:gd name="T2" fmla="*/ 481 w 1030"/>
              <a:gd name="T3" fmla="*/ 1811 h 2058"/>
              <a:gd name="T4" fmla="*/ 333 w 1030"/>
              <a:gd name="T5" fmla="*/ 1196 h 2058"/>
              <a:gd name="T6" fmla="*/ 90 w 1030"/>
              <a:gd name="T7" fmla="*/ 113 h 2058"/>
              <a:gd name="T8" fmla="*/ 238 w 1030"/>
              <a:gd name="T9" fmla="*/ 11 h 2058"/>
              <a:gd name="T10" fmla="*/ 668 w 1030"/>
              <a:gd name="T11" fmla="*/ 276 h 2058"/>
              <a:gd name="T12" fmla="*/ 814 w 1030"/>
              <a:gd name="T13" fmla="*/ 1691 h 2058"/>
              <a:gd name="T14" fmla="*/ 431 w 1030"/>
              <a:gd name="T15" fmla="*/ 2058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2058">
                <a:moveTo>
                  <a:pt x="431" y="2058"/>
                </a:moveTo>
                <a:cubicBezTo>
                  <a:pt x="451" y="1958"/>
                  <a:pt x="464" y="1884"/>
                  <a:pt x="481" y="1811"/>
                </a:cubicBezTo>
                <a:cubicBezTo>
                  <a:pt x="533" y="1581"/>
                  <a:pt x="498" y="1364"/>
                  <a:pt x="333" y="1196"/>
                </a:cubicBezTo>
                <a:cubicBezTo>
                  <a:pt x="24" y="881"/>
                  <a:pt x="0" y="515"/>
                  <a:pt x="90" y="113"/>
                </a:cubicBezTo>
                <a:cubicBezTo>
                  <a:pt x="112" y="17"/>
                  <a:pt x="155" y="0"/>
                  <a:pt x="238" y="11"/>
                </a:cubicBezTo>
                <a:cubicBezTo>
                  <a:pt x="421" y="37"/>
                  <a:pt x="565" y="131"/>
                  <a:pt x="668" y="276"/>
                </a:cubicBezTo>
                <a:cubicBezTo>
                  <a:pt x="985" y="718"/>
                  <a:pt x="1030" y="1194"/>
                  <a:pt x="814" y="1691"/>
                </a:cubicBezTo>
                <a:cubicBezTo>
                  <a:pt x="743" y="1856"/>
                  <a:pt x="622" y="1984"/>
                  <a:pt x="431" y="2058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0">
            <a:extLst>
              <a:ext uri="{FF2B5EF4-FFF2-40B4-BE49-F238E27FC236}">
                <a16:creationId xmlns:a16="http://schemas.microsoft.com/office/drawing/2014/main" id="{8182F0E8-BB34-4CC8-BBB0-007416FB7120}"/>
              </a:ext>
            </a:extLst>
          </p:cNvPr>
          <p:cNvSpPr>
            <a:spLocks/>
          </p:cNvSpPr>
          <p:nvPr/>
        </p:nvSpPr>
        <p:spPr bwMode="auto">
          <a:xfrm>
            <a:off x="3934898" y="1857375"/>
            <a:ext cx="439738" cy="698500"/>
          </a:xfrm>
          <a:custGeom>
            <a:avLst/>
            <a:gdLst>
              <a:gd name="T0" fmla="*/ 0 w 1198"/>
              <a:gd name="T1" fmla="*/ 1857 h 1904"/>
              <a:gd name="T2" fmla="*/ 184 w 1198"/>
              <a:gd name="T3" fmla="*/ 1697 h 1904"/>
              <a:gd name="T4" fmla="*/ 404 w 1198"/>
              <a:gd name="T5" fmla="*/ 1032 h 1904"/>
              <a:gd name="T6" fmla="*/ 824 w 1198"/>
              <a:gd name="T7" fmla="*/ 20 h 1904"/>
              <a:gd name="T8" fmla="*/ 951 w 1198"/>
              <a:gd name="T9" fmla="*/ 31 h 1904"/>
              <a:gd name="T10" fmla="*/ 1193 w 1198"/>
              <a:gd name="T11" fmla="*/ 589 h 1904"/>
              <a:gd name="T12" fmla="*/ 552 w 1198"/>
              <a:gd name="T13" fmla="*/ 1760 h 1904"/>
              <a:gd name="T14" fmla="*/ 0 w 1198"/>
              <a:gd name="T15" fmla="*/ 1857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8" h="1904">
                <a:moveTo>
                  <a:pt x="0" y="1857"/>
                </a:moveTo>
                <a:cubicBezTo>
                  <a:pt x="78" y="1790"/>
                  <a:pt x="133" y="1745"/>
                  <a:pt x="184" y="1697"/>
                </a:cubicBezTo>
                <a:cubicBezTo>
                  <a:pt x="380" y="1516"/>
                  <a:pt x="457" y="1292"/>
                  <a:pt x="404" y="1032"/>
                </a:cubicBezTo>
                <a:cubicBezTo>
                  <a:pt x="317" y="599"/>
                  <a:pt x="532" y="293"/>
                  <a:pt x="824" y="20"/>
                </a:cubicBezTo>
                <a:cubicBezTo>
                  <a:pt x="846" y="0"/>
                  <a:pt x="921" y="8"/>
                  <a:pt x="951" y="31"/>
                </a:cubicBezTo>
                <a:cubicBezTo>
                  <a:pt x="1136" y="169"/>
                  <a:pt x="1198" y="372"/>
                  <a:pt x="1193" y="589"/>
                </a:cubicBezTo>
                <a:cubicBezTo>
                  <a:pt x="1182" y="1087"/>
                  <a:pt x="969" y="1483"/>
                  <a:pt x="552" y="1760"/>
                </a:cubicBezTo>
                <a:cubicBezTo>
                  <a:pt x="400" y="1861"/>
                  <a:pt x="230" y="1904"/>
                  <a:pt x="0" y="1857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1">
            <a:extLst>
              <a:ext uri="{FF2B5EF4-FFF2-40B4-BE49-F238E27FC236}">
                <a16:creationId xmlns:a16="http://schemas.microsoft.com/office/drawing/2014/main" id="{C6F548D6-3F70-4EA2-B75F-81E71018418C}"/>
              </a:ext>
            </a:extLst>
          </p:cNvPr>
          <p:cNvSpPr>
            <a:spLocks/>
          </p:cNvSpPr>
          <p:nvPr/>
        </p:nvSpPr>
        <p:spPr bwMode="auto">
          <a:xfrm>
            <a:off x="2909373" y="2357438"/>
            <a:ext cx="647700" cy="515938"/>
          </a:xfrm>
          <a:custGeom>
            <a:avLst/>
            <a:gdLst>
              <a:gd name="T0" fmla="*/ 0 w 1769"/>
              <a:gd name="T1" fmla="*/ 1236 h 1408"/>
              <a:gd name="T2" fmla="*/ 274 w 1769"/>
              <a:gd name="T3" fmla="*/ 1156 h 1408"/>
              <a:gd name="T4" fmla="*/ 718 w 1769"/>
              <a:gd name="T5" fmla="*/ 723 h 1408"/>
              <a:gd name="T6" fmla="*/ 1578 w 1769"/>
              <a:gd name="T7" fmla="*/ 8 h 1408"/>
              <a:gd name="T8" fmla="*/ 1689 w 1769"/>
              <a:gd name="T9" fmla="*/ 70 h 1408"/>
              <a:gd name="T10" fmla="*/ 1691 w 1769"/>
              <a:gd name="T11" fmla="*/ 562 h 1408"/>
              <a:gd name="T12" fmla="*/ 468 w 1769"/>
              <a:gd name="T13" fmla="*/ 1404 h 1408"/>
              <a:gd name="T14" fmla="*/ 0 w 1769"/>
              <a:gd name="T15" fmla="*/ 1236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9" h="1408">
                <a:moveTo>
                  <a:pt x="0" y="1236"/>
                </a:moveTo>
                <a:cubicBezTo>
                  <a:pt x="105" y="1205"/>
                  <a:pt x="190" y="1182"/>
                  <a:pt x="274" y="1156"/>
                </a:cubicBezTo>
                <a:cubicBezTo>
                  <a:pt x="495" y="1087"/>
                  <a:pt x="652" y="944"/>
                  <a:pt x="718" y="723"/>
                </a:cubicBezTo>
                <a:cubicBezTo>
                  <a:pt x="847" y="291"/>
                  <a:pt x="1180" y="110"/>
                  <a:pt x="1578" y="8"/>
                </a:cubicBezTo>
                <a:cubicBezTo>
                  <a:pt x="1609" y="0"/>
                  <a:pt x="1673" y="37"/>
                  <a:pt x="1689" y="70"/>
                </a:cubicBezTo>
                <a:cubicBezTo>
                  <a:pt x="1769" y="231"/>
                  <a:pt x="1752" y="398"/>
                  <a:pt x="1691" y="562"/>
                </a:cubicBezTo>
                <a:cubicBezTo>
                  <a:pt x="1515" y="1032"/>
                  <a:pt x="970" y="1408"/>
                  <a:pt x="468" y="1404"/>
                </a:cubicBezTo>
                <a:cubicBezTo>
                  <a:pt x="300" y="1403"/>
                  <a:pt x="141" y="1371"/>
                  <a:pt x="0" y="1236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2">
            <a:extLst>
              <a:ext uri="{FF2B5EF4-FFF2-40B4-BE49-F238E27FC236}">
                <a16:creationId xmlns:a16="http://schemas.microsoft.com/office/drawing/2014/main" id="{31624CAE-A088-4FBB-A333-73B766CCA8AC}"/>
              </a:ext>
            </a:extLst>
          </p:cNvPr>
          <p:cNvSpPr>
            <a:spLocks noEditPoints="1"/>
          </p:cNvSpPr>
          <p:nvPr/>
        </p:nvSpPr>
        <p:spPr bwMode="auto">
          <a:xfrm>
            <a:off x="5449373" y="3729038"/>
            <a:ext cx="2436813" cy="1939925"/>
          </a:xfrm>
          <a:custGeom>
            <a:avLst/>
            <a:gdLst>
              <a:gd name="T0" fmla="*/ 6080 w 6643"/>
              <a:gd name="T1" fmla="*/ 2907 h 5289"/>
              <a:gd name="T2" fmla="*/ 5052 w 6643"/>
              <a:gd name="T3" fmla="*/ 2907 h 5289"/>
              <a:gd name="T4" fmla="*/ 5041 w 6643"/>
              <a:gd name="T5" fmla="*/ 2982 h 5289"/>
              <a:gd name="T6" fmla="*/ 2618 w 6643"/>
              <a:gd name="T7" fmla="*/ 5117 h 5289"/>
              <a:gd name="T8" fmla="*/ 170 w 6643"/>
              <a:gd name="T9" fmla="*/ 2645 h 5289"/>
              <a:gd name="T10" fmla="*/ 2618 w 6643"/>
              <a:gd name="T11" fmla="*/ 173 h 5289"/>
              <a:gd name="T12" fmla="*/ 4993 w 6643"/>
              <a:gd name="T13" fmla="*/ 2052 h 5289"/>
              <a:gd name="T14" fmla="*/ 5011 w 6643"/>
              <a:gd name="T15" fmla="*/ 2124 h 5289"/>
              <a:gd name="T16" fmla="*/ 5085 w 6643"/>
              <a:gd name="T17" fmla="*/ 2117 h 5289"/>
              <a:gd name="T18" fmla="*/ 5125 w 6643"/>
              <a:gd name="T19" fmla="*/ 2115 h 5289"/>
              <a:gd name="T20" fmla="*/ 6080 w 6643"/>
              <a:gd name="T21" fmla="*/ 2115 h 5289"/>
              <a:gd name="T22" fmla="*/ 6472 w 6643"/>
              <a:gd name="T23" fmla="*/ 2511 h 5289"/>
              <a:gd name="T24" fmla="*/ 6080 w 6643"/>
              <a:gd name="T25" fmla="*/ 2907 h 5289"/>
              <a:gd name="T26" fmla="*/ 6080 w 6643"/>
              <a:gd name="T27" fmla="*/ 1942 h 5289"/>
              <a:gd name="T28" fmla="*/ 5142 w 6643"/>
              <a:gd name="T29" fmla="*/ 1942 h 5289"/>
              <a:gd name="T30" fmla="*/ 2618 w 6643"/>
              <a:gd name="T31" fmla="*/ 0 h 5289"/>
              <a:gd name="T32" fmla="*/ 0 w 6643"/>
              <a:gd name="T33" fmla="*/ 2645 h 5289"/>
              <a:gd name="T34" fmla="*/ 2618 w 6643"/>
              <a:gd name="T35" fmla="*/ 5289 h 5289"/>
              <a:gd name="T36" fmla="*/ 5200 w 6643"/>
              <a:gd name="T37" fmla="*/ 3080 h 5289"/>
              <a:gd name="T38" fmla="*/ 6080 w 6643"/>
              <a:gd name="T39" fmla="*/ 3080 h 5289"/>
              <a:gd name="T40" fmla="*/ 6643 w 6643"/>
              <a:gd name="T41" fmla="*/ 2511 h 5289"/>
              <a:gd name="T42" fmla="*/ 6080 w 6643"/>
              <a:gd name="T43" fmla="*/ 1942 h 5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43" h="5289">
                <a:moveTo>
                  <a:pt x="6080" y="2907"/>
                </a:moveTo>
                <a:lnTo>
                  <a:pt x="5052" y="2907"/>
                </a:lnTo>
                <a:lnTo>
                  <a:pt x="5041" y="2982"/>
                </a:lnTo>
                <a:cubicBezTo>
                  <a:pt x="4877" y="4199"/>
                  <a:pt x="3835" y="5117"/>
                  <a:pt x="2618" y="5117"/>
                </a:cubicBezTo>
                <a:cubicBezTo>
                  <a:pt x="1268" y="5117"/>
                  <a:pt x="170" y="4008"/>
                  <a:pt x="170" y="2645"/>
                </a:cubicBezTo>
                <a:cubicBezTo>
                  <a:pt x="170" y="1282"/>
                  <a:pt x="1268" y="173"/>
                  <a:pt x="2618" y="173"/>
                </a:cubicBezTo>
                <a:cubicBezTo>
                  <a:pt x="3746" y="173"/>
                  <a:pt x="4723" y="945"/>
                  <a:pt x="4993" y="2052"/>
                </a:cubicBezTo>
                <a:lnTo>
                  <a:pt x="5011" y="2124"/>
                </a:lnTo>
                <a:lnTo>
                  <a:pt x="5085" y="2117"/>
                </a:lnTo>
                <a:cubicBezTo>
                  <a:pt x="5098" y="2115"/>
                  <a:pt x="5111" y="2115"/>
                  <a:pt x="5125" y="2115"/>
                </a:cubicBezTo>
                <a:lnTo>
                  <a:pt x="6080" y="2115"/>
                </a:lnTo>
                <a:cubicBezTo>
                  <a:pt x="6296" y="2115"/>
                  <a:pt x="6472" y="2292"/>
                  <a:pt x="6472" y="2511"/>
                </a:cubicBezTo>
                <a:cubicBezTo>
                  <a:pt x="6472" y="2729"/>
                  <a:pt x="6296" y="2907"/>
                  <a:pt x="6080" y="2907"/>
                </a:cubicBezTo>
                <a:close/>
                <a:moveTo>
                  <a:pt x="6080" y="1942"/>
                </a:moveTo>
                <a:lnTo>
                  <a:pt x="5142" y="1942"/>
                </a:lnTo>
                <a:cubicBezTo>
                  <a:pt x="4830" y="795"/>
                  <a:pt x="3802" y="0"/>
                  <a:pt x="2618" y="0"/>
                </a:cubicBezTo>
                <a:cubicBezTo>
                  <a:pt x="1174" y="0"/>
                  <a:pt x="0" y="1187"/>
                  <a:pt x="0" y="2645"/>
                </a:cubicBezTo>
                <a:cubicBezTo>
                  <a:pt x="0" y="4103"/>
                  <a:pt x="1174" y="5289"/>
                  <a:pt x="2618" y="5289"/>
                </a:cubicBezTo>
                <a:cubicBezTo>
                  <a:pt x="3895" y="5289"/>
                  <a:pt x="4992" y="4345"/>
                  <a:pt x="5200" y="3080"/>
                </a:cubicBezTo>
                <a:lnTo>
                  <a:pt x="6080" y="3080"/>
                </a:lnTo>
                <a:cubicBezTo>
                  <a:pt x="6390" y="3080"/>
                  <a:pt x="6643" y="2825"/>
                  <a:pt x="6643" y="2511"/>
                </a:cubicBezTo>
                <a:cubicBezTo>
                  <a:pt x="6643" y="2197"/>
                  <a:pt x="6390" y="1942"/>
                  <a:pt x="6080" y="1942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3405B740-1791-4BA7-9BBC-64BAE88AB096}"/>
              </a:ext>
            </a:extLst>
          </p:cNvPr>
          <p:cNvSpPr>
            <a:spLocks noEditPoints="1"/>
          </p:cNvSpPr>
          <p:nvPr/>
        </p:nvSpPr>
        <p:spPr bwMode="auto">
          <a:xfrm>
            <a:off x="5662098" y="3930650"/>
            <a:ext cx="1520825" cy="1536700"/>
          </a:xfrm>
          <a:custGeom>
            <a:avLst/>
            <a:gdLst>
              <a:gd name="T0" fmla="*/ 3079 w 4150"/>
              <a:gd name="T1" fmla="*/ 3353 h 4192"/>
              <a:gd name="T2" fmla="*/ 2172 w 4150"/>
              <a:gd name="T3" fmla="*/ 3685 h 4192"/>
              <a:gd name="T4" fmla="*/ 2171 w 4150"/>
              <a:gd name="T5" fmla="*/ 3519 h 4192"/>
              <a:gd name="T6" fmla="*/ 2852 w 4150"/>
              <a:gd name="T7" fmla="*/ 3058 h 4192"/>
              <a:gd name="T8" fmla="*/ 3534 w 4150"/>
              <a:gd name="T9" fmla="*/ 2824 h 4192"/>
              <a:gd name="T10" fmla="*/ 2184 w 4150"/>
              <a:gd name="T11" fmla="*/ 2998 h 4192"/>
              <a:gd name="T12" fmla="*/ 2319 w 4150"/>
              <a:gd name="T13" fmla="*/ 2750 h 4192"/>
              <a:gd name="T14" fmla="*/ 3116 w 4150"/>
              <a:gd name="T15" fmla="*/ 2041 h 4192"/>
              <a:gd name="T16" fmla="*/ 2444 w 4150"/>
              <a:gd name="T17" fmla="*/ 3058 h 4192"/>
              <a:gd name="T18" fmla="*/ 2202 w 4150"/>
              <a:gd name="T19" fmla="*/ 3117 h 4192"/>
              <a:gd name="T20" fmla="*/ 2803 w 4150"/>
              <a:gd name="T21" fmla="*/ 2589 h 4192"/>
              <a:gd name="T22" fmla="*/ 2312 w 4150"/>
              <a:gd name="T23" fmla="*/ 2177 h 4192"/>
              <a:gd name="T24" fmla="*/ 2202 w 4150"/>
              <a:gd name="T25" fmla="*/ 2689 h 4192"/>
              <a:gd name="T26" fmla="*/ 2121 w 4150"/>
              <a:gd name="T27" fmla="*/ 2673 h 4192"/>
              <a:gd name="T28" fmla="*/ 2006 w 4150"/>
              <a:gd name="T29" fmla="*/ 3876 h 4192"/>
              <a:gd name="T30" fmla="*/ 1059 w 4150"/>
              <a:gd name="T31" fmla="*/ 3408 h 4192"/>
              <a:gd name="T32" fmla="*/ 662 w 4150"/>
              <a:gd name="T33" fmla="*/ 2386 h 4192"/>
              <a:gd name="T34" fmla="*/ 1966 w 4150"/>
              <a:gd name="T35" fmla="*/ 3418 h 4192"/>
              <a:gd name="T36" fmla="*/ 1936 w 4150"/>
              <a:gd name="T37" fmla="*/ 3513 h 4192"/>
              <a:gd name="T38" fmla="*/ 918 w 4150"/>
              <a:gd name="T39" fmla="*/ 3019 h 4192"/>
              <a:gd name="T40" fmla="*/ 1527 w 4150"/>
              <a:gd name="T41" fmla="*/ 3438 h 4192"/>
              <a:gd name="T42" fmla="*/ 2085 w 4150"/>
              <a:gd name="T43" fmla="*/ 3909 h 4192"/>
              <a:gd name="T44" fmla="*/ 941 w 4150"/>
              <a:gd name="T45" fmla="*/ 2076 h 4192"/>
              <a:gd name="T46" fmla="*/ 1631 w 4150"/>
              <a:gd name="T47" fmla="*/ 2644 h 4192"/>
              <a:gd name="T48" fmla="*/ 1654 w 4150"/>
              <a:gd name="T49" fmla="*/ 2826 h 4192"/>
              <a:gd name="T50" fmla="*/ 1604 w 4150"/>
              <a:gd name="T51" fmla="*/ 2978 h 4192"/>
              <a:gd name="T52" fmla="*/ 2053 w 4150"/>
              <a:gd name="T53" fmla="*/ 3366 h 4192"/>
              <a:gd name="T54" fmla="*/ 941 w 4150"/>
              <a:gd name="T55" fmla="*/ 2076 h 4192"/>
              <a:gd name="T56" fmla="*/ 2001 w 4150"/>
              <a:gd name="T57" fmla="*/ 2650 h 4192"/>
              <a:gd name="T58" fmla="*/ 1926 w 4150"/>
              <a:gd name="T59" fmla="*/ 2678 h 4192"/>
              <a:gd name="T60" fmla="*/ 1749 w 4150"/>
              <a:gd name="T61" fmla="*/ 2209 h 4192"/>
              <a:gd name="T62" fmla="*/ 2060 w 4150"/>
              <a:gd name="T63" fmla="*/ 2035 h 4192"/>
              <a:gd name="T64" fmla="*/ 2425 w 4150"/>
              <a:gd name="T65" fmla="*/ 1946 h 4192"/>
              <a:gd name="T66" fmla="*/ 1675 w 4150"/>
              <a:gd name="T67" fmla="*/ 1923 h 4192"/>
              <a:gd name="T68" fmla="*/ 1793 w 4150"/>
              <a:gd name="T69" fmla="*/ 920 h 4192"/>
              <a:gd name="T70" fmla="*/ 2351 w 4150"/>
              <a:gd name="T71" fmla="*/ 870 h 4192"/>
              <a:gd name="T72" fmla="*/ 1793 w 4150"/>
              <a:gd name="T73" fmla="*/ 920 h 4192"/>
              <a:gd name="T74" fmla="*/ 2053 w 4150"/>
              <a:gd name="T75" fmla="*/ 562 h 4192"/>
              <a:gd name="T76" fmla="*/ 2054 w 4150"/>
              <a:gd name="T77" fmla="*/ 562 h 4192"/>
              <a:gd name="T78" fmla="*/ 2329 w 4150"/>
              <a:gd name="T79" fmla="*/ 666 h 4192"/>
              <a:gd name="T80" fmla="*/ 2057 w 4150"/>
              <a:gd name="T81" fmla="*/ 1153 h 4192"/>
              <a:gd name="T82" fmla="*/ 2049 w 4150"/>
              <a:gd name="T83" fmla="*/ 1153 h 4192"/>
              <a:gd name="T84" fmla="*/ 1777 w 4150"/>
              <a:gd name="T85" fmla="*/ 666 h 4192"/>
              <a:gd name="T86" fmla="*/ 2075 w 4150"/>
              <a:gd name="T87" fmla="*/ 0 h 4192"/>
              <a:gd name="T88" fmla="*/ 2075 w 4150"/>
              <a:gd name="T89" fmla="*/ 4192 h 4192"/>
              <a:gd name="T90" fmla="*/ 2075 w 4150"/>
              <a:gd name="T91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50" h="4192">
                <a:moveTo>
                  <a:pt x="3534" y="2824"/>
                </a:moveTo>
                <a:cubicBezTo>
                  <a:pt x="3474" y="3079"/>
                  <a:pt x="3299" y="3241"/>
                  <a:pt x="3079" y="3353"/>
                </a:cubicBezTo>
                <a:cubicBezTo>
                  <a:pt x="2946" y="3422"/>
                  <a:pt x="2801" y="3468"/>
                  <a:pt x="2660" y="3520"/>
                </a:cubicBezTo>
                <a:cubicBezTo>
                  <a:pt x="2512" y="3574"/>
                  <a:pt x="2361" y="3622"/>
                  <a:pt x="2172" y="3685"/>
                </a:cubicBezTo>
                <a:cubicBezTo>
                  <a:pt x="2453" y="3379"/>
                  <a:pt x="2905" y="3432"/>
                  <a:pt x="3148" y="3109"/>
                </a:cubicBezTo>
                <a:cubicBezTo>
                  <a:pt x="2812" y="3250"/>
                  <a:pt x="2490" y="3385"/>
                  <a:pt x="2171" y="3519"/>
                </a:cubicBezTo>
                <a:cubicBezTo>
                  <a:pt x="2196" y="3416"/>
                  <a:pt x="2284" y="3329"/>
                  <a:pt x="2401" y="3270"/>
                </a:cubicBezTo>
                <a:cubicBezTo>
                  <a:pt x="2550" y="3196"/>
                  <a:pt x="2703" y="3131"/>
                  <a:pt x="2852" y="3058"/>
                </a:cubicBezTo>
                <a:cubicBezTo>
                  <a:pt x="3155" y="2908"/>
                  <a:pt x="3367" y="2688"/>
                  <a:pt x="3391" y="2283"/>
                </a:cubicBezTo>
                <a:cubicBezTo>
                  <a:pt x="3558" y="2464"/>
                  <a:pt x="3577" y="2638"/>
                  <a:pt x="3534" y="2824"/>
                </a:cubicBezTo>
                <a:close/>
                <a:moveTo>
                  <a:pt x="2524" y="2717"/>
                </a:moveTo>
                <a:cubicBezTo>
                  <a:pt x="2297" y="2783"/>
                  <a:pt x="2315" y="2812"/>
                  <a:pt x="2184" y="2998"/>
                </a:cubicBezTo>
                <a:cubicBezTo>
                  <a:pt x="2180" y="2996"/>
                  <a:pt x="2177" y="2995"/>
                  <a:pt x="2174" y="2994"/>
                </a:cubicBezTo>
                <a:cubicBezTo>
                  <a:pt x="2216" y="2907"/>
                  <a:pt x="2258" y="2820"/>
                  <a:pt x="2319" y="2750"/>
                </a:cubicBezTo>
                <a:cubicBezTo>
                  <a:pt x="2410" y="2645"/>
                  <a:pt x="2540" y="2577"/>
                  <a:pt x="2644" y="2483"/>
                </a:cubicBezTo>
                <a:cubicBezTo>
                  <a:pt x="2808" y="2338"/>
                  <a:pt x="2964" y="2184"/>
                  <a:pt x="3116" y="2041"/>
                </a:cubicBezTo>
                <a:cubicBezTo>
                  <a:pt x="3200" y="2210"/>
                  <a:pt x="3145" y="2543"/>
                  <a:pt x="2945" y="2722"/>
                </a:cubicBezTo>
                <a:cubicBezTo>
                  <a:pt x="2796" y="2855"/>
                  <a:pt x="2614" y="2950"/>
                  <a:pt x="2444" y="3058"/>
                </a:cubicBezTo>
                <a:cubicBezTo>
                  <a:pt x="2350" y="3119"/>
                  <a:pt x="2253" y="3175"/>
                  <a:pt x="2159" y="3231"/>
                </a:cubicBezTo>
                <a:cubicBezTo>
                  <a:pt x="2164" y="3191"/>
                  <a:pt x="2175" y="3152"/>
                  <a:pt x="2202" y="3117"/>
                </a:cubicBezTo>
                <a:cubicBezTo>
                  <a:pt x="2301" y="3016"/>
                  <a:pt x="2358" y="2903"/>
                  <a:pt x="2464" y="2859"/>
                </a:cubicBezTo>
                <a:cubicBezTo>
                  <a:pt x="2580" y="2810"/>
                  <a:pt x="2715" y="2680"/>
                  <a:pt x="2803" y="2589"/>
                </a:cubicBezTo>
                <a:cubicBezTo>
                  <a:pt x="2792" y="2579"/>
                  <a:pt x="2652" y="2674"/>
                  <a:pt x="2524" y="2717"/>
                </a:cubicBezTo>
                <a:close/>
                <a:moveTo>
                  <a:pt x="2312" y="2177"/>
                </a:moveTo>
                <a:cubicBezTo>
                  <a:pt x="2491" y="2001"/>
                  <a:pt x="2715" y="1862"/>
                  <a:pt x="2772" y="1583"/>
                </a:cubicBezTo>
                <a:cubicBezTo>
                  <a:pt x="2851" y="2092"/>
                  <a:pt x="2598" y="2428"/>
                  <a:pt x="2202" y="2689"/>
                </a:cubicBezTo>
                <a:cubicBezTo>
                  <a:pt x="2318" y="2518"/>
                  <a:pt x="2435" y="2347"/>
                  <a:pt x="2551" y="2176"/>
                </a:cubicBezTo>
                <a:cubicBezTo>
                  <a:pt x="2316" y="2269"/>
                  <a:pt x="2186" y="2443"/>
                  <a:pt x="2121" y="2673"/>
                </a:cubicBezTo>
                <a:cubicBezTo>
                  <a:pt x="2121" y="2482"/>
                  <a:pt x="2175" y="2312"/>
                  <a:pt x="2312" y="2177"/>
                </a:cubicBezTo>
                <a:close/>
                <a:moveTo>
                  <a:pt x="2006" y="3876"/>
                </a:moveTo>
                <a:cubicBezTo>
                  <a:pt x="1869" y="3788"/>
                  <a:pt x="1741" y="3683"/>
                  <a:pt x="1596" y="3613"/>
                </a:cubicBezTo>
                <a:cubicBezTo>
                  <a:pt x="1424" y="3530"/>
                  <a:pt x="1232" y="3489"/>
                  <a:pt x="1059" y="3408"/>
                </a:cubicBezTo>
                <a:cubicBezTo>
                  <a:pt x="723" y="3250"/>
                  <a:pt x="525" y="2840"/>
                  <a:pt x="620" y="2478"/>
                </a:cubicBezTo>
                <a:cubicBezTo>
                  <a:pt x="623" y="2465"/>
                  <a:pt x="638" y="2414"/>
                  <a:pt x="662" y="2386"/>
                </a:cubicBezTo>
                <a:cubicBezTo>
                  <a:pt x="744" y="2833"/>
                  <a:pt x="1052" y="3011"/>
                  <a:pt x="1440" y="3102"/>
                </a:cubicBezTo>
                <a:cubicBezTo>
                  <a:pt x="1646" y="3151"/>
                  <a:pt x="1833" y="3243"/>
                  <a:pt x="1966" y="3418"/>
                </a:cubicBezTo>
                <a:cubicBezTo>
                  <a:pt x="2005" y="3469"/>
                  <a:pt x="2030" y="3532"/>
                  <a:pt x="2031" y="3613"/>
                </a:cubicBezTo>
                <a:cubicBezTo>
                  <a:pt x="2000" y="3579"/>
                  <a:pt x="1973" y="3536"/>
                  <a:pt x="1936" y="3513"/>
                </a:cubicBezTo>
                <a:cubicBezTo>
                  <a:pt x="1801" y="3429"/>
                  <a:pt x="1680" y="3299"/>
                  <a:pt x="1524" y="3275"/>
                </a:cubicBezTo>
                <a:cubicBezTo>
                  <a:pt x="1331" y="3245"/>
                  <a:pt x="1089" y="3147"/>
                  <a:pt x="918" y="3019"/>
                </a:cubicBezTo>
                <a:cubicBezTo>
                  <a:pt x="984" y="3134"/>
                  <a:pt x="989" y="3155"/>
                  <a:pt x="1129" y="3292"/>
                </a:cubicBezTo>
                <a:cubicBezTo>
                  <a:pt x="1244" y="3403"/>
                  <a:pt x="1374" y="3391"/>
                  <a:pt x="1527" y="3438"/>
                </a:cubicBezTo>
                <a:cubicBezTo>
                  <a:pt x="1752" y="3505"/>
                  <a:pt x="1962" y="3586"/>
                  <a:pt x="2054" y="3833"/>
                </a:cubicBezTo>
                <a:cubicBezTo>
                  <a:pt x="2060" y="3851"/>
                  <a:pt x="2084" y="3863"/>
                  <a:pt x="2085" y="3909"/>
                </a:cubicBezTo>
                <a:cubicBezTo>
                  <a:pt x="2059" y="3898"/>
                  <a:pt x="2030" y="3891"/>
                  <a:pt x="2006" y="3876"/>
                </a:cubicBezTo>
                <a:close/>
                <a:moveTo>
                  <a:pt x="941" y="2076"/>
                </a:moveTo>
                <a:cubicBezTo>
                  <a:pt x="991" y="2152"/>
                  <a:pt x="1030" y="2207"/>
                  <a:pt x="1065" y="2264"/>
                </a:cubicBezTo>
                <a:cubicBezTo>
                  <a:pt x="1198" y="2476"/>
                  <a:pt x="1393" y="2587"/>
                  <a:pt x="1631" y="2644"/>
                </a:cubicBezTo>
                <a:cubicBezTo>
                  <a:pt x="1880" y="2703"/>
                  <a:pt x="2016" y="2865"/>
                  <a:pt x="2039" y="3130"/>
                </a:cubicBezTo>
                <a:cubicBezTo>
                  <a:pt x="1960" y="2927"/>
                  <a:pt x="1811" y="2873"/>
                  <a:pt x="1654" y="2826"/>
                </a:cubicBezTo>
                <a:cubicBezTo>
                  <a:pt x="1507" y="2783"/>
                  <a:pt x="1362" y="2732"/>
                  <a:pt x="1205" y="2681"/>
                </a:cubicBezTo>
                <a:cubicBezTo>
                  <a:pt x="1293" y="2849"/>
                  <a:pt x="1441" y="2921"/>
                  <a:pt x="1604" y="2978"/>
                </a:cubicBezTo>
                <a:cubicBezTo>
                  <a:pt x="1701" y="3012"/>
                  <a:pt x="1808" y="3039"/>
                  <a:pt x="1886" y="3101"/>
                </a:cubicBezTo>
                <a:cubicBezTo>
                  <a:pt x="1964" y="3162"/>
                  <a:pt x="2012" y="3263"/>
                  <a:pt x="2053" y="3366"/>
                </a:cubicBezTo>
                <a:cubicBezTo>
                  <a:pt x="1919" y="3161"/>
                  <a:pt x="1709" y="3116"/>
                  <a:pt x="1500" y="3061"/>
                </a:cubicBezTo>
                <a:cubicBezTo>
                  <a:pt x="1034" y="2939"/>
                  <a:pt x="792" y="2523"/>
                  <a:pt x="941" y="2076"/>
                </a:cubicBezTo>
                <a:close/>
                <a:moveTo>
                  <a:pt x="1749" y="2209"/>
                </a:moveTo>
                <a:cubicBezTo>
                  <a:pt x="1898" y="2317"/>
                  <a:pt x="1973" y="2470"/>
                  <a:pt x="2001" y="2650"/>
                </a:cubicBezTo>
                <a:cubicBezTo>
                  <a:pt x="1906" y="2442"/>
                  <a:pt x="1758" y="2297"/>
                  <a:pt x="1523" y="2244"/>
                </a:cubicBezTo>
                <a:cubicBezTo>
                  <a:pt x="1657" y="2389"/>
                  <a:pt x="1792" y="2533"/>
                  <a:pt x="1926" y="2678"/>
                </a:cubicBezTo>
                <a:cubicBezTo>
                  <a:pt x="1515" y="2489"/>
                  <a:pt x="1226" y="2209"/>
                  <a:pt x="1227" y="1716"/>
                </a:cubicBezTo>
                <a:cubicBezTo>
                  <a:pt x="1322" y="1971"/>
                  <a:pt x="1554" y="2069"/>
                  <a:pt x="1749" y="2209"/>
                </a:cubicBezTo>
                <a:close/>
                <a:moveTo>
                  <a:pt x="1625" y="1290"/>
                </a:moveTo>
                <a:cubicBezTo>
                  <a:pt x="1779" y="1554"/>
                  <a:pt x="1930" y="1813"/>
                  <a:pt x="2060" y="2035"/>
                </a:cubicBezTo>
                <a:cubicBezTo>
                  <a:pt x="2184" y="1788"/>
                  <a:pt x="2326" y="1503"/>
                  <a:pt x="2468" y="1217"/>
                </a:cubicBezTo>
                <a:cubicBezTo>
                  <a:pt x="2598" y="1413"/>
                  <a:pt x="2579" y="1788"/>
                  <a:pt x="2425" y="1946"/>
                </a:cubicBezTo>
                <a:cubicBezTo>
                  <a:pt x="2311" y="2064"/>
                  <a:pt x="2187" y="2172"/>
                  <a:pt x="2075" y="2277"/>
                </a:cubicBezTo>
                <a:cubicBezTo>
                  <a:pt x="1944" y="2162"/>
                  <a:pt x="1807" y="2045"/>
                  <a:pt x="1675" y="1923"/>
                </a:cubicBezTo>
                <a:cubicBezTo>
                  <a:pt x="1506" y="1766"/>
                  <a:pt x="1484" y="1500"/>
                  <a:pt x="1625" y="1290"/>
                </a:cubicBezTo>
                <a:close/>
                <a:moveTo>
                  <a:pt x="1793" y="920"/>
                </a:moveTo>
                <a:cubicBezTo>
                  <a:pt x="1891" y="1074"/>
                  <a:pt x="1984" y="1221"/>
                  <a:pt x="2072" y="1359"/>
                </a:cubicBezTo>
                <a:cubicBezTo>
                  <a:pt x="2155" y="1213"/>
                  <a:pt x="2246" y="1054"/>
                  <a:pt x="2351" y="870"/>
                </a:cubicBezTo>
                <a:cubicBezTo>
                  <a:pt x="2515" y="1263"/>
                  <a:pt x="2119" y="1427"/>
                  <a:pt x="2072" y="1716"/>
                </a:cubicBezTo>
                <a:cubicBezTo>
                  <a:pt x="1804" y="1453"/>
                  <a:pt x="1677" y="1105"/>
                  <a:pt x="1793" y="920"/>
                </a:cubicBezTo>
                <a:close/>
                <a:moveTo>
                  <a:pt x="1891" y="412"/>
                </a:moveTo>
                <a:cubicBezTo>
                  <a:pt x="1954" y="430"/>
                  <a:pt x="2000" y="510"/>
                  <a:pt x="2053" y="562"/>
                </a:cubicBezTo>
                <a:cubicBezTo>
                  <a:pt x="2053" y="562"/>
                  <a:pt x="2053" y="562"/>
                  <a:pt x="2053" y="562"/>
                </a:cubicBezTo>
                <a:cubicBezTo>
                  <a:pt x="2053" y="562"/>
                  <a:pt x="2054" y="562"/>
                  <a:pt x="2054" y="562"/>
                </a:cubicBezTo>
                <a:cubicBezTo>
                  <a:pt x="2107" y="510"/>
                  <a:pt x="2153" y="430"/>
                  <a:pt x="2216" y="412"/>
                </a:cubicBezTo>
                <a:cubicBezTo>
                  <a:pt x="2285" y="393"/>
                  <a:pt x="2374" y="569"/>
                  <a:pt x="2329" y="666"/>
                </a:cubicBezTo>
                <a:cubicBezTo>
                  <a:pt x="2260" y="811"/>
                  <a:pt x="2171" y="947"/>
                  <a:pt x="2075" y="1109"/>
                </a:cubicBezTo>
                <a:cubicBezTo>
                  <a:pt x="2069" y="1123"/>
                  <a:pt x="2063" y="1138"/>
                  <a:pt x="2057" y="1153"/>
                </a:cubicBezTo>
                <a:cubicBezTo>
                  <a:pt x="2056" y="1150"/>
                  <a:pt x="2054" y="1148"/>
                  <a:pt x="2053" y="1146"/>
                </a:cubicBezTo>
                <a:cubicBezTo>
                  <a:pt x="2052" y="1148"/>
                  <a:pt x="2051" y="1150"/>
                  <a:pt x="2049" y="1153"/>
                </a:cubicBezTo>
                <a:cubicBezTo>
                  <a:pt x="2043" y="1138"/>
                  <a:pt x="2037" y="1123"/>
                  <a:pt x="2031" y="1109"/>
                </a:cubicBezTo>
                <a:cubicBezTo>
                  <a:pt x="1935" y="947"/>
                  <a:pt x="1846" y="811"/>
                  <a:pt x="1777" y="666"/>
                </a:cubicBezTo>
                <a:cubicBezTo>
                  <a:pt x="1732" y="569"/>
                  <a:pt x="1821" y="393"/>
                  <a:pt x="1891" y="412"/>
                </a:cubicBezTo>
                <a:close/>
                <a:moveTo>
                  <a:pt x="2075" y="0"/>
                </a:moveTo>
                <a:cubicBezTo>
                  <a:pt x="929" y="0"/>
                  <a:pt x="0" y="938"/>
                  <a:pt x="0" y="2096"/>
                </a:cubicBezTo>
                <a:cubicBezTo>
                  <a:pt x="0" y="3254"/>
                  <a:pt x="929" y="4192"/>
                  <a:pt x="2075" y="4192"/>
                </a:cubicBezTo>
                <a:cubicBezTo>
                  <a:pt x="3221" y="4192"/>
                  <a:pt x="4150" y="3254"/>
                  <a:pt x="4150" y="2096"/>
                </a:cubicBezTo>
                <a:cubicBezTo>
                  <a:pt x="4150" y="938"/>
                  <a:pt x="3221" y="0"/>
                  <a:pt x="2075" y="0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>
            <a:extLst>
              <a:ext uri="{FF2B5EF4-FFF2-40B4-BE49-F238E27FC236}">
                <a16:creationId xmlns:a16="http://schemas.microsoft.com/office/drawing/2014/main" id="{802A9BE1-E8B5-4CE1-900B-CCA263EFC8E2}"/>
              </a:ext>
            </a:extLst>
          </p:cNvPr>
          <p:cNvSpPr>
            <a:spLocks/>
          </p:cNvSpPr>
          <p:nvPr/>
        </p:nvSpPr>
        <p:spPr bwMode="auto">
          <a:xfrm>
            <a:off x="6481248" y="1311275"/>
            <a:ext cx="233363" cy="450850"/>
          </a:xfrm>
          <a:custGeom>
            <a:avLst/>
            <a:gdLst>
              <a:gd name="T0" fmla="*/ 464 w 636"/>
              <a:gd name="T1" fmla="*/ 1227 h 1227"/>
              <a:gd name="T2" fmla="*/ 411 w 636"/>
              <a:gd name="T3" fmla="*/ 681 h 1227"/>
              <a:gd name="T4" fmla="*/ 482 w 636"/>
              <a:gd name="T5" fmla="*/ 592 h 1227"/>
              <a:gd name="T6" fmla="*/ 349 w 636"/>
              <a:gd name="T7" fmla="*/ 33 h 1227"/>
              <a:gd name="T8" fmla="*/ 285 w 636"/>
              <a:gd name="T9" fmla="*/ 0 h 1227"/>
              <a:gd name="T10" fmla="*/ 290 w 636"/>
              <a:gd name="T11" fmla="*/ 26 h 1227"/>
              <a:gd name="T12" fmla="*/ 243 w 636"/>
              <a:gd name="T13" fmla="*/ 445 h 1227"/>
              <a:gd name="T14" fmla="*/ 195 w 636"/>
              <a:gd name="T15" fmla="*/ 512 h 1227"/>
              <a:gd name="T16" fmla="*/ 464 w 636"/>
              <a:gd name="T17" fmla="*/ 1227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6" h="1227">
                <a:moveTo>
                  <a:pt x="464" y="1227"/>
                </a:moveTo>
                <a:cubicBezTo>
                  <a:pt x="257" y="1049"/>
                  <a:pt x="244" y="885"/>
                  <a:pt x="411" y="681"/>
                </a:cubicBezTo>
                <a:cubicBezTo>
                  <a:pt x="435" y="651"/>
                  <a:pt x="460" y="623"/>
                  <a:pt x="482" y="592"/>
                </a:cubicBezTo>
                <a:cubicBezTo>
                  <a:pt x="636" y="374"/>
                  <a:pt x="583" y="153"/>
                  <a:pt x="349" y="33"/>
                </a:cubicBezTo>
                <a:cubicBezTo>
                  <a:pt x="329" y="23"/>
                  <a:pt x="310" y="13"/>
                  <a:pt x="285" y="0"/>
                </a:cubicBezTo>
                <a:cubicBezTo>
                  <a:pt x="288" y="13"/>
                  <a:pt x="287" y="20"/>
                  <a:pt x="290" y="26"/>
                </a:cubicBezTo>
                <a:cubicBezTo>
                  <a:pt x="370" y="176"/>
                  <a:pt x="352" y="315"/>
                  <a:pt x="243" y="445"/>
                </a:cubicBezTo>
                <a:cubicBezTo>
                  <a:pt x="225" y="466"/>
                  <a:pt x="210" y="489"/>
                  <a:pt x="195" y="512"/>
                </a:cubicBezTo>
                <a:cubicBezTo>
                  <a:pt x="0" y="830"/>
                  <a:pt x="194" y="1171"/>
                  <a:pt x="464" y="1227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F42D4EA5-94F4-4068-8EA8-D14BE08BF1E6}"/>
              </a:ext>
            </a:extLst>
          </p:cNvPr>
          <p:cNvSpPr>
            <a:spLocks/>
          </p:cNvSpPr>
          <p:nvPr/>
        </p:nvSpPr>
        <p:spPr bwMode="auto">
          <a:xfrm>
            <a:off x="6403460" y="1350963"/>
            <a:ext cx="144463" cy="311150"/>
          </a:xfrm>
          <a:custGeom>
            <a:avLst/>
            <a:gdLst>
              <a:gd name="T0" fmla="*/ 267 w 394"/>
              <a:gd name="T1" fmla="*/ 849 h 849"/>
              <a:gd name="T2" fmla="*/ 251 w 394"/>
              <a:gd name="T3" fmla="*/ 472 h 849"/>
              <a:gd name="T4" fmla="*/ 295 w 394"/>
              <a:gd name="T5" fmla="*/ 412 h 849"/>
              <a:gd name="T6" fmla="*/ 231 w 394"/>
              <a:gd name="T7" fmla="*/ 24 h 849"/>
              <a:gd name="T8" fmla="*/ 194 w 394"/>
              <a:gd name="T9" fmla="*/ 0 h 849"/>
              <a:gd name="T10" fmla="*/ 196 w 394"/>
              <a:gd name="T11" fmla="*/ 18 h 849"/>
              <a:gd name="T12" fmla="*/ 156 w 394"/>
              <a:gd name="T13" fmla="*/ 305 h 849"/>
              <a:gd name="T14" fmla="*/ 126 w 394"/>
              <a:gd name="T15" fmla="*/ 350 h 849"/>
              <a:gd name="T16" fmla="*/ 267 w 394"/>
              <a:gd name="T17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849">
                <a:moveTo>
                  <a:pt x="267" y="849"/>
                </a:moveTo>
                <a:cubicBezTo>
                  <a:pt x="148" y="721"/>
                  <a:pt x="144" y="608"/>
                  <a:pt x="251" y="472"/>
                </a:cubicBezTo>
                <a:cubicBezTo>
                  <a:pt x="266" y="452"/>
                  <a:pt x="281" y="433"/>
                  <a:pt x="295" y="412"/>
                </a:cubicBezTo>
                <a:cubicBezTo>
                  <a:pt x="394" y="266"/>
                  <a:pt x="368" y="113"/>
                  <a:pt x="231" y="24"/>
                </a:cubicBezTo>
                <a:cubicBezTo>
                  <a:pt x="220" y="17"/>
                  <a:pt x="208" y="10"/>
                  <a:pt x="194" y="0"/>
                </a:cubicBezTo>
                <a:cubicBezTo>
                  <a:pt x="195" y="9"/>
                  <a:pt x="195" y="14"/>
                  <a:pt x="196" y="18"/>
                </a:cubicBezTo>
                <a:cubicBezTo>
                  <a:pt x="240" y="124"/>
                  <a:pt x="225" y="219"/>
                  <a:pt x="156" y="305"/>
                </a:cubicBezTo>
                <a:cubicBezTo>
                  <a:pt x="145" y="319"/>
                  <a:pt x="135" y="335"/>
                  <a:pt x="126" y="350"/>
                </a:cubicBezTo>
                <a:cubicBezTo>
                  <a:pt x="0" y="564"/>
                  <a:pt x="107" y="804"/>
                  <a:pt x="267" y="849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6">
            <a:extLst>
              <a:ext uri="{FF2B5EF4-FFF2-40B4-BE49-F238E27FC236}">
                <a16:creationId xmlns:a16="http://schemas.microsoft.com/office/drawing/2014/main" id="{634F2127-1318-46A2-9787-EBEA7A346E35}"/>
              </a:ext>
            </a:extLst>
          </p:cNvPr>
          <p:cNvSpPr>
            <a:spLocks/>
          </p:cNvSpPr>
          <p:nvPr/>
        </p:nvSpPr>
        <p:spPr bwMode="auto">
          <a:xfrm>
            <a:off x="6636823" y="1547813"/>
            <a:ext cx="84138" cy="157163"/>
          </a:xfrm>
          <a:custGeom>
            <a:avLst/>
            <a:gdLst>
              <a:gd name="T0" fmla="*/ 140 w 231"/>
              <a:gd name="T1" fmla="*/ 430 h 430"/>
              <a:gd name="T2" fmla="*/ 124 w 231"/>
              <a:gd name="T3" fmla="*/ 250 h 430"/>
              <a:gd name="T4" fmla="*/ 180 w 231"/>
              <a:gd name="T5" fmla="*/ 171 h 430"/>
              <a:gd name="T6" fmla="*/ 204 w 231"/>
              <a:gd name="T7" fmla="*/ 0 h 430"/>
              <a:gd name="T8" fmla="*/ 80 w 231"/>
              <a:gd name="T9" fmla="*/ 169 h 430"/>
              <a:gd name="T10" fmla="*/ 140 w 231"/>
              <a:gd name="T11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430">
                <a:moveTo>
                  <a:pt x="140" y="430"/>
                </a:moveTo>
                <a:cubicBezTo>
                  <a:pt x="105" y="372"/>
                  <a:pt x="90" y="312"/>
                  <a:pt x="124" y="250"/>
                </a:cubicBezTo>
                <a:cubicBezTo>
                  <a:pt x="140" y="222"/>
                  <a:pt x="161" y="197"/>
                  <a:pt x="180" y="171"/>
                </a:cubicBezTo>
                <a:cubicBezTo>
                  <a:pt x="222" y="116"/>
                  <a:pt x="231" y="58"/>
                  <a:pt x="204" y="0"/>
                </a:cubicBezTo>
                <a:cubicBezTo>
                  <a:pt x="163" y="57"/>
                  <a:pt x="123" y="114"/>
                  <a:pt x="80" y="169"/>
                </a:cubicBezTo>
                <a:cubicBezTo>
                  <a:pt x="0" y="276"/>
                  <a:pt x="17" y="361"/>
                  <a:pt x="140" y="430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7">
            <a:extLst>
              <a:ext uri="{FF2B5EF4-FFF2-40B4-BE49-F238E27FC236}">
                <a16:creationId xmlns:a16="http://schemas.microsoft.com/office/drawing/2014/main" id="{50C2103D-A65F-49C0-831F-E002C41AC7B9}"/>
              </a:ext>
            </a:extLst>
          </p:cNvPr>
          <p:cNvSpPr>
            <a:spLocks/>
          </p:cNvSpPr>
          <p:nvPr/>
        </p:nvSpPr>
        <p:spPr bwMode="auto">
          <a:xfrm>
            <a:off x="5436673" y="2239963"/>
            <a:ext cx="149225" cy="212725"/>
          </a:xfrm>
          <a:custGeom>
            <a:avLst/>
            <a:gdLst>
              <a:gd name="T0" fmla="*/ 403 w 404"/>
              <a:gd name="T1" fmla="*/ 176 h 582"/>
              <a:gd name="T2" fmla="*/ 404 w 404"/>
              <a:gd name="T3" fmla="*/ 38 h 582"/>
              <a:gd name="T4" fmla="*/ 396 w 404"/>
              <a:gd name="T5" fmla="*/ 34 h 582"/>
              <a:gd name="T6" fmla="*/ 244 w 404"/>
              <a:gd name="T7" fmla="*/ 0 h 582"/>
              <a:gd name="T8" fmla="*/ 68 w 404"/>
              <a:gd name="T9" fmla="*/ 78 h 582"/>
              <a:gd name="T10" fmla="*/ 1 w 404"/>
              <a:gd name="T11" fmla="*/ 289 h 582"/>
              <a:gd name="T12" fmla="*/ 63 w 404"/>
              <a:gd name="T13" fmla="*/ 502 h 582"/>
              <a:gd name="T14" fmla="*/ 238 w 404"/>
              <a:gd name="T15" fmla="*/ 582 h 582"/>
              <a:gd name="T16" fmla="*/ 241 w 404"/>
              <a:gd name="T17" fmla="*/ 582 h 582"/>
              <a:gd name="T18" fmla="*/ 393 w 404"/>
              <a:gd name="T19" fmla="*/ 542 h 582"/>
              <a:gd name="T20" fmla="*/ 400 w 404"/>
              <a:gd name="T21" fmla="*/ 539 h 582"/>
              <a:gd name="T22" fmla="*/ 400 w 404"/>
              <a:gd name="T23" fmla="*/ 456 h 582"/>
              <a:gd name="T24" fmla="*/ 382 w 404"/>
              <a:gd name="T25" fmla="*/ 465 h 582"/>
              <a:gd name="T26" fmla="*/ 242 w 404"/>
              <a:gd name="T27" fmla="*/ 502 h 582"/>
              <a:gd name="T28" fmla="*/ 129 w 404"/>
              <a:gd name="T29" fmla="*/ 451 h 582"/>
              <a:gd name="T30" fmla="*/ 88 w 404"/>
              <a:gd name="T31" fmla="*/ 286 h 582"/>
              <a:gd name="T32" fmla="*/ 129 w 404"/>
              <a:gd name="T33" fmla="*/ 129 h 582"/>
              <a:gd name="T34" fmla="*/ 241 w 404"/>
              <a:gd name="T35" fmla="*/ 80 h 582"/>
              <a:gd name="T36" fmla="*/ 323 w 404"/>
              <a:gd name="T37" fmla="*/ 93 h 582"/>
              <a:gd name="T38" fmla="*/ 323 w 404"/>
              <a:gd name="T39" fmla="*/ 175 h 582"/>
              <a:gd name="T40" fmla="*/ 403 w 404"/>
              <a:gd name="T41" fmla="*/ 176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4" h="582">
                <a:moveTo>
                  <a:pt x="403" y="176"/>
                </a:moveTo>
                <a:lnTo>
                  <a:pt x="404" y="38"/>
                </a:lnTo>
                <a:lnTo>
                  <a:pt x="396" y="34"/>
                </a:lnTo>
                <a:cubicBezTo>
                  <a:pt x="345" y="12"/>
                  <a:pt x="293" y="1"/>
                  <a:pt x="244" y="0"/>
                </a:cubicBezTo>
                <a:cubicBezTo>
                  <a:pt x="171" y="0"/>
                  <a:pt x="112" y="26"/>
                  <a:pt x="68" y="78"/>
                </a:cubicBezTo>
                <a:cubicBezTo>
                  <a:pt x="24" y="129"/>
                  <a:pt x="1" y="201"/>
                  <a:pt x="1" y="289"/>
                </a:cubicBezTo>
                <a:cubicBezTo>
                  <a:pt x="0" y="379"/>
                  <a:pt x="21" y="451"/>
                  <a:pt x="63" y="502"/>
                </a:cubicBezTo>
                <a:cubicBezTo>
                  <a:pt x="105" y="555"/>
                  <a:pt x="164" y="582"/>
                  <a:pt x="238" y="582"/>
                </a:cubicBezTo>
                <a:lnTo>
                  <a:pt x="241" y="582"/>
                </a:lnTo>
                <a:cubicBezTo>
                  <a:pt x="292" y="582"/>
                  <a:pt x="343" y="569"/>
                  <a:pt x="393" y="542"/>
                </a:cubicBezTo>
                <a:lnTo>
                  <a:pt x="400" y="539"/>
                </a:lnTo>
                <a:lnTo>
                  <a:pt x="400" y="456"/>
                </a:lnTo>
                <a:lnTo>
                  <a:pt x="382" y="465"/>
                </a:lnTo>
                <a:cubicBezTo>
                  <a:pt x="331" y="490"/>
                  <a:pt x="284" y="503"/>
                  <a:pt x="242" y="502"/>
                </a:cubicBezTo>
                <a:cubicBezTo>
                  <a:pt x="193" y="502"/>
                  <a:pt x="156" y="485"/>
                  <a:pt x="129" y="451"/>
                </a:cubicBezTo>
                <a:cubicBezTo>
                  <a:pt x="102" y="416"/>
                  <a:pt x="88" y="360"/>
                  <a:pt x="88" y="286"/>
                </a:cubicBezTo>
                <a:cubicBezTo>
                  <a:pt x="89" y="215"/>
                  <a:pt x="103" y="162"/>
                  <a:pt x="129" y="129"/>
                </a:cubicBezTo>
                <a:cubicBezTo>
                  <a:pt x="156" y="96"/>
                  <a:pt x="192" y="80"/>
                  <a:pt x="241" y="80"/>
                </a:cubicBezTo>
                <a:cubicBezTo>
                  <a:pt x="273" y="81"/>
                  <a:pt x="300" y="85"/>
                  <a:pt x="323" y="93"/>
                </a:cubicBezTo>
                <a:lnTo>
                  <a:pt x="323" y="175"/>
                </a:lnTo>
                <a:lnTo>
                  <a:pt x="403" y="176"/>
                </a:ln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8">
            <a:extLst>
              <a:ext uri="{FF2B5EF4-FFF2-40B4-BE49-F238E27FC236}">
                <a16:creationId xmlns:a16="http://schemas.microsoft.com/office/drawing/2014/main" id="{615F14F7-1491-408C-8722-62DE3E6EA6C0}"/>
              </a:ext>
            </a:extLst>
          </p:cNvPr>
          <p:cNvSpPr>
            <a:spLocks noEditPoints="1"/>
          </p:cNvSpPr>
          <p:nvPr/>
        </p:nvSpPr>
        <p:spPr bwMode="auto">
          <a:xfrm>
            <a:off x="5662098" y="2241550"/>
            <a:ext cx="160338" cy="212725"/>
          </a:xfrm>
          <a:custGeom>
            <a:avLst/>
            <a:gdLst>
              <a:gd name="T0" fmla="*/ 124 w 437"/>
              <a:gd name="T1" fmla="*/ 128 h 583"/>
              <a:gd name="T2" fmla="*/ 222 w 437"/>
              <a:gd name="T3" fmla="*/ 81 h 583"/>
              <a:gd name="T4" fmla="*/ 316 w 437"/>
              <a:gd name="T5" fmla="*/ 131 h 583"/>
              <a:gd name="T6" fmla="*/ 349 w 437"/>
              <a:gd name="T7" fmla="*/ 288 h 583"/>
              <a:gd name="T8" fmla="*/ 312 w 437"/>
              <a:gd name="T9" fmla="*/ 451 h 583"/>
              <a:gd name="T10" fmla="*/ 217 w 437"/>
              <a:gd name="T11" fmla="*/ 503 h 583"/>
              <a:gd name="T12" fmla="*/ 123 w 437"/>
              <a:gd name="T13" fmla="*/ 450 h 583"/>
              <a:gd name="T14" fmla="*/ 88 w 437"/>
              <a:gd name="T15" fmla="*/ 287 h 583"/>
              <a:gd name="T16" fmla="*/ 124 w 437"/>
              <a:gd name="T17" fmla="*/ 128 h 583"/>
              <a:gd name="T18" fmla="*/ 213 w 437"/>
              <a:gd name="T19" fmla="*/ 583 h 583"/>
              <a:gd name="T20" fmla="*/ 215 w 437"/>
              <a:gd name="T21" fmla="*/ 583 h 583"/>
              <a:gd name="T22" fmla="*/ 376 w 437"/>
              <a:gd name="T23" fmla="*/ 503 h 583"/>
              <a:gd name="T24" fmla="*/ 437 w 437"/>
              <a:gd name="T25" fmla="*/ 285 h 583"/>
              <a:gd name="T26" fmla="*/ 383 w 437"/>
              <a:gd name="T27" fmla="*/ 79 h 583"/>
              <a:gd name="T28" fmla="*/ 226 w 437"/>
              <a:gd name="T29" fmla="*/ 1 h 583"/>
              <a:gd name="T30" fmla="*/ 61 w 437"/>
              <a:gd name="T31" fmla="*/ 79 h 583"/>
              <a:gd name="T32" fmla="*/ 0 w 437"/>
              <a:gd name="T33" fmla="*/ 289 h 583"/>
              <a:gd name="T34" fmla="*/ 56 w 437"/>
              <a:gd name="T35" fmla="*/ 502 h 583"/>
              <a:gd name="T36" fmla="*/ 213 w 437"/>
              <a:gd name="T37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583">
                <a:moveTo>
                  <a:pt x="124" y="128"/>
                </a:moveTo>
                <a:cubicBezTo>
                  <a:pt x="147" y="96"/>
                  <a:pt x="178" y="80"/>
                  <a:pt x="222" y="81"/>
                </a:cubicBezTo>
                <a:cubicBezTo>
                  <a:pt x="264" y="81"/>
                  <a:pt x="295" y="98"/>
                  <a:pt x="316" y="131"/>
                </a:cubicBezTo>
                <a:cubicBezTo>
                  <a:pt x="339" y="166"/>
                  <a:pt x="350" y="218"/>
                  <a:pt x="349" y="288"/>
                </a:cubicBezTo>
                <a:cubicBezTo>
                  <a:pt x="348" y="360"/>
                  <a:pt x="336" y="415"/>
                  <a:pt x="312" y="451"/>
                </a:cubicBezTo>
                <a:cubicBezTo>
                  <a:pt x="288" y="486"/>
                  <a:pt x="257" y="503"/>
                  <a:pt x="217" y="503"/>
                </a:cubicBezTo>
                <a:cubicBezTo>
                  <a:pt x="176" y="502"/>
                  <a:pt x="146" y="485"/>
                  <a:pt x="123" y="450"/>
                </a:cubicBezTo>
                <a:cubicBezTo>
                  <a:pt x="99" y="413"/>
                  <a:pt x="87" y="358"/>
                  <a:pt x="88" y="287"/>
                </a:cubicBezTo>
                <a:cubicBezTo>
                  <a:pt x="89" y="215"/>
                  <a:pt x="101" y="162"/>
                  <a:pt x="124" y="128"/>
                </a:cubicBezTo>
                <a:close/>
                <a:moveTo>
                  <a:pt x="213" y="583"/>
                </a:moveTo>
                <a:lnTo>
                  <a:pt x="215" y="583"/>
                </a:lnTo>
                <a:cubicBezTo>
                  <a:pt x="281" y="583"/>
                  <a:pt x="335" y="556"/>
                  <a:pt x="376" y="503"/>
                </a:cubicBezTo>
                <a:cubicBezTo>
                  <a:pt x="416" y="451"/>
                  <a:pt x="436" y="378"/>
                  <a:pt x="437" y="285"/>
                </a:cubicBezTo>
                <a:cubicBezTo>
                  <a:pt x="437" y="198"/>
                  <a:pt x="419" y="129"/>
                  <a:pt x="383" y="79"/>
                </a:cubicBezTo>
                <a:cubicBezTo>
                  <a:pt x="346" y="27"/>
                  <a:pt x="293" y="1"/>
                  <a:pt x="226" y="1"/>
                </a:cubicBezTo>
                <a:cubicBezTo>
                  <a:pt x="158" y="0"/>
                  <a:pt x="102" y="26"/>
                  <a:pt x="61" y="79"/>
                </a:cubicBezTo>
                <a:cubicBezTo>
                  <a:pt x="21" y="130"/>
                  <a:pt x="1" y="200"/>
                  <a:pt x="0" y="289"/>
                </a:cubicBezTo>
                <a:cubicBezTo>
                  <a:pt x="0" y="379"/>
                  <a:pt x="18" y="451"/>
                  <a:pt x="56" y="502"/>
                </a:cubicBezTo>
                <a:cubicBezTo>
                  <a:pt x="95" y="555"/>
                  <a:pt x="148" y="582"/>
                  <a:pt x="213" y="583"/>
                </a:cubicBez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6E507095-E148-4871-908D-1A7BF461AEFA}"/>
              </a:ext>
            </a:extLst>
          </p:cNvPr>
          <p:cNvSpPr>
            <a:spLocks/>
          </p:cNvSpPr>
          <p:nvPr/>
        </p:nvSpPr>
        <p:spPr bwMode="auto">
          <a:xfrm>
            <a:off x="5898635" y="2246313"/>
            <a:ext cx="136525" cy="206375"/>
          </a:xfrm>
          <a:custGeom>
            <a:avLst/>
            <a:gdLst>
              <a:gd name="T0" fmla="*/ 0 w 86"/>
              <a:gd name="T1" fmla="*/ 113 h 130"/>
              <a:gd name="T2" fmla="*/ 0 w 86"/>
              <a:gd name="T3" fmla="*/ 130 h 130"/>
              <a:gd name="T4" fmla="*/ 49 w 86"/>
              <a:gd name="T5" fmla="*/ 130 h 130"/>
              <a:gd name="T6" fmla="*/ 49 w 86"/>
              <a:gd name="T7" fmla="*/ 113 h 130"/>
              <a:gd name="T8" fmla="*/ 33 w 86"/>
              <a:gd name="T9" fmla="*/ 113 h 130"/>
              <a:gd name="T10" fmla="*/ 33 w 86"/>
              <a:gd name="T11" fmla="*/ 75 h 130"/>
              <a:gd name="T12" fmla="*/ 52 w 86"/>
              <a:gd name="T13" fmla="*/ 75 h 130"/>
              <a:gd name="T14" fmla="*/ 52 w 86"/>
              <a:gd name="T15" fmla="*/ 89 h 130"/>
              <a:gd name="T16" fmla="*/ 70 w 86"/>
              <a:gd name="T17" fmla="*/ 89 h 130"/>
              <a:gd name="T18" fmla="*/ 70 w 86"/>
              <a:gd name="T19" fmla="*/ 46 h 130"/>
              <a:gd name="T20" fmla="*/ 53 w 86"/>
              <a:gd name="T21" fmla="*/ 46 h 130"/>
              <a:gd name="T22" fmla="*/ 53 w 86"/>
              <a:gd name="T23" fmla="*/ 58 h 130"/>
              <a:gd name="T24" fmla="*/ 34 w 86"/>
              <a:gd name="T25" fmla="*/ 58 h 130"/>
              <a:gd name="T26" fmla="*/ 34 w 86"/>
              <a:gd name="T27" fmla="*/ 18 h 130"/>
              <a:gd name="T28" fmla="*/ 68 w 86"/>
              <a:gd name="T29" fmla="*/ 18 h 130"/>
              <a:gd name="T30" fmla="*/ 68 w 86"/>
              <a:gd name="T31" fmla="*/ 34 h 130"/>
              <a:gd name="T32" fmla="*/ 86 w 86"/>
              <a:gd name="T33" fmla="*/ 34 h 130"/>
              <a:gd name="T34" fmla="*/ 86 w 86"/>
              <a:gd name="T35" fmla="*/ 1 h 130"/>
              <a:gd name="T36" fmla="*/ 0 w 86"/>
              <a:gd name="T37" fmla="*/ 0 h 130"/>
              <a:gd name="T38" fmla="*/ 0 w 86"/>
              <a:gd name="T39" fmla="*/ 17 h 130"/>
              <a:gd name="T40" fmla="*/ 14 w 86"/>
              <a:gd name="T41" fmla="*/ 18 h 130"/>
              <a:gd name="T42" fmla="*/ 13 w 86"/>
              <a:gd name="T43" fmla="*/ 113 h 130"/>
              <a:gd name="T44" fmla="*/ 0 w 86"/>
              <a:gd name="T45" fmla="*/ 11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6" h="130">
                <a:moveTo>
                  <a:pt x="0" y="113"/>
                </a:moveTo>
                <a:lnTo>
                  <a:pt x="0" y="130"/>
                </a:lnTo>
                <a:lnTo>
                  <a:pt x="49" y="130"/>
                </a:lnTo>
                <a:lnTo>
                  <a:pt x="49" y="113"/>
                </a:lnTo>
                <a:lnTo>
                  <a:pt x="33" y="113"/>
                </a:lnTo>
                <a:lnTo>
                  <a:pt x="33" y="75"/>
                </a:lnTo>
                <a:lnTo>
                  <a:pt x="52" y="75"/>
                </a:lnTo>
                <a:lnTo>
                  <a:pt x="52" y="89"/>
                </a:lnTo>
                <a:lnTo>
                  <a:pt x="70" y="89"/>
                </a:lnTo>
                <a:lnTo>
                  <a:pt x="70" y="46"/>
                </a:lnTo>
                <a:lnTo>
                  <a:pt x="53" y="46"/>
                </a:lnTo>
                <a:lnTo>
                  <a:pt x="53" y="58"/>
                </a:lnTo>
                <a:lnTo>
                  <a:pt x="34" y="58"/>
                </a:lnTo>
                <a:lnTo>
                  <a:pt x="34" y="18"/>
                </a:lnTo>
                <a:lnTo>
                  <a:pt x="68" y="18"/>
                </a:lnTo>
                <a:lnTo>
                  <a:pt x="68" y="34"/>
                </a:lnTo>
                <a:lnTo>
                  <a:pt x="86" y="34"/>
                </a:lnTo>
                <a:lnTo>
                  <a:pt x="86" y="1"/>
                </a:lnTo>
                <a:lnTo>
                  <a:pt x="0" y="0"/>
                </a:lnTo>
                <a:lnTo>
                  <a:pt x="0" y="17"/>
                </a:lnTo>
                <a:lnTo>
                  <a:pt x="14" y="18"/>
                </a:lnTo>
                <a:lnTo>
                  <a:pt x="13" y="113"/>
                </a:lnTo>
                <a:lnTo>
                  <a:pt x="0" y="113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9148AC51-BC86-4B2B-96B9-944AB85B441D}"/>
              </a:ext>
            </a:extLst>
          </p:cNvPr>
          <p:cNvSpPr>
            <a:spLocks/>
          </p:cNvSpPr>
          <p:nvPr/>
        </p:nvSpPr>
        <p:spPr bwMode="auto">
          <a:xfrm>
            <a:off x="6098660" y="2247900"/>
            <a:ext cx="136525" cy="206375"/>
          </a:xfrm>
          <a:custGeom>
            <a:avLst/>
            <a:gdLst>
              <a:gd name="T0" fmla="*/ 0 w 86"/>
              <a:gd name="T1" fmla="*/ 112 h 130"/>
              <a:gd name="T2" fmla="*/ 0 w 86"/>
              <a:gd name="T3" fmla="*/ 130 h 130"/>
              <a:gd name="T4" fmla="*/ 49 w 86"/>
              <a:gd name="T5" fmla="*/ 130 h 130"/>
              <a:gd name="T6" fmla="*/ 49 w 86"/>
              <a:gd name="T7" fmla="*/ 113 h 130"/>
              <a:gd name="T8" fmla="*/ 33 w 86"/>
              <a:gd name="T9" fmla="*/ 113 h 130"/>
              <a:gd name="T10" fmla="*/ 33 w 86"/>
              <a:gd name="T11" fmla="*/ 75 h 130"/>
              <a:gd name="T12" fmla="*/ 53 w 86"/>
              <a:gd name="T13" fmla="*/ 75 h 130"/>
              <a:gd name="T14" fmla="*/ 52 w 86"/>
              <a:gd name="T15" fmla="*/ 89 h 130"/>
              <a:gd name="T16" fmla="*/ 70 w 86"/>
              <a:gd name="T17" fmla="*/ 89 h 130"/>
              <a:gd name="T18" fmla="*/ 70 w 86"/>
              <a:gd name="T19" fmla="*/ 46 h 130"/>
              <a:gd name="T20" fmla="*/ 53 w 86"/>
              <a:gd name="T21" fmla="*/ 46 h 130"/>
              <a:gd name="T22" fmla="*/ 53 w 86"/>
              <a:gd name="T23" fmla="*/ 58 h 130"/>
              <a:gd name="T24" fmla="*/ 33 w 86"/>
              <a:gd name="T25" fmla="*/ 58 h 130"/>
              <a:gd name="T26" fmla="*/ 34 w 86"/>
              <a:gd name="T27" fmla="*/ 18 h 130"/>
              <a:gd name="T28" fmla="*/ 68 w 86"/>
              <a:gd name="T29" fmla="*/ 18 h 130"/>
              <a:gd name="T30" fmla="*/ 68 w 86"/>
              <a:gd name="T31" fmla="*/ 34 h 130"/>
              <a:gd name="T32" fmla="*/ 86 w 86"/>
              <a:gd name="T33" fmla="*/ 34 h 130"/>
              <a:gd name="T34" fmla="*/ 86 w 86"/>
              <a:gd name="T35" fmla="*/ 1 h 130"/>
              <a:gd name="T36" fmla="*/ 1 w 86"/>
              <a:gd name="T37" fmla="*/ 0 h 130"/>
              <a:gd name="T38" fmla="*/ 0 w 86"/>
              <a:gd name="T39" fmla="*/ 17 h 130"/>
              <a:gd name="T40" fmla="*/ 14 w 86"/>
              <a:gd name="T41" fmla="*/ 18 h 130"/>
              <a:gd name="T42" fmla="*/ 13 w 86"/>
              <a:gd name="T43" fmla="*/ 113 h 130"/>
              <a:gd name="T44" fmla="*/ 0 w 86"/>
              <a:gd name="T45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6" h="130">
                <a:moveTo>
                  <a:pt x="0" y="112"/>
                </a:moveTo>
                <a:lnTo>
                  <a:pt x="0" y="130"/>
                </a:lnTo>
                <a:lnTo>
                  <a:pt x="49" y="130"/>
                </a:lnTo>
                <a:lnTo>
                  <a:pt x="49" y="113"/>
                </a:lnTo>
                <a:lnTo>
                  <a:pt x="33" y="113"/>
                </a:lnTo>
                <a:lnTo>
                  <a:pt x="33" y="75"/>
                </a:lnTo>
                <a:lnTo>
                  <a:pt x="53" y="75"/>
                </a:lnTo>
                <a:lnTo>
                  <a:pt x="52" y="89"/>
                </a:lnTo>
                <a:lnTo>
                  <a:pt x="70" y="89"/>
                </a:lnTo>
                <a:lnTo>
                  <a:pt x="70" y="46"/>
                </a:lnTo>
                <a:lnTo>
                  <a:pt x="53" y="46"/>
                </a:lnTo>
                <a:lnTo>
                  <a:pt x="53" y="58"/>
                </a:lnTo>
                <a:lnTo>
                  <a:pt x="33" y="58"/>
                </a:lnTo>
                <a:lnTo>
                  <a:pt x="34" y="18"/>
                </a:lnTo>
                <a:lnTo>
                  <a:pt x="68" y="18"/>
                </a:lnTo>
                <a:lnTo>
                  <a:pt x="68" y="34"/>
                </a:lnTo>
                <a:lnTo>
                  <a:pt x="86" y="34"/>
                </a:lnTo>
                <a:lnTo>
                  <a:pt x="86" y="1"/>
                </a:lnTo>
                <a:lnTo>
                  <a:pt x="1" y="0"/>
                </a:lnTo>
                <a:lnTo>
                  <a:pt x="0" y="17"/>
                </a:lnTo>
                <a:lnTo>
                  <a:pt x="14" y="18"/>
                </a:lnTo>
                <a:lnTo>
                  <a:pt x="13" y="113"/>
                </a:lnTo>
                <a:lnTo>
                  <a:pt x="0" y="112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C225ECDE-EB84-4820-8B69-074291E96909}"/>
              </a:ext>
            </a:extLst>
          </p:cNvPr>
          <p:cNvSpPr>
            <a:spLocks/>
          </p:cNvSpPr>
          <p:nvPr/>
        </p:nvSpPr>
        <p:spPr bwMode="auto">
          <a:xfrm>
            <a:off x="6298685" y="2249488"/>
            <a:ext cx="139700" cy="206375"/>
          </a:xfrm>
          <a:custGeom>
            <a:avLst/>
            <a:gdLst>
              <a:gd name="T0" fmla="*/ 0 w 88"/>
              <a:gd name="T1" fmla="*/ 112 h 130"/>
              <a:gd name="T2" fmla="*/ 0 w 88"/>
              <a:gd name="T3" fmla="*/ 130 h 130"/>
              <a:gd name="T4" fmla="*/ 88 w 88"/>
              <a:gd name="T5" fmla="*/ 130 h 130"/>
              <a:gd name="T6" fmla="*/ 88 w 88"/>
              <a:gd name="T7" fmla="*/ 97 h 130"/>
              <a:gd name="T8" fmla="*/ 70 w 88"/>
              <a:gd name="T9" fmla="*/ 97 h 130"/>
              <a:gd name="T10" fmla="*/ 70 w 88"/>
              <a:gd name="T11" fmla="*/ 113 h 130"/>
              <a:gd name="T12" fmla="*/ 33 w 88"/>
              <a:gd name="T13" fmla="*/ 113 h 130"/>
              <a:gd name="T14" fmla="*/ 33 w 88"/>
              <a:gd name="T15" fmla="*/ 73 h 130"/>
              <a:gd name="T16" fmla="*/ 50 w 88"/>
              <a:gd name="T17" fmla="*/ 73 h 130"/>
              <a:gd name="T18" fmla="*/ 50 w 88"/>
              <a:gd name="T19" fmla="*/ 86 h 130"/>
              <a:gd name="T20" fmla="*/ 67 w 88"/>
              <a:gd name="T21" fmla="*/ 87 h 130"/>
              <a:gd name="T22" fmla="*/ 68 w 88"/>
              <a:gd name="T23" fmla="*/ 44 h 130"/>
              <a:gd name="T24" fmla="*/ 50 w 88"/>
              <a:gd name="T25" fmla="*/ 44 h 130"/>
              <a:gd name="T26" fmla="*/ 50 w 88"/>
              <a:gd name="T27" fmla="*/ 55 h 130"/>
              <a:gd name="T28" fmla="*/ 33 w 88"/>
              <a:gd name="T29" fmla="*/ 55 h 130"/>
              <a:gd name="T30" fmla="*/ 34 w 88"/>
              <a:gd name="T31" fmla="*/ 17 h 130"/>
              <a:gd name="T32" fmla="*/ 68 w 88"/>
              <a:gd name="T33" fmla="*/ 18 h 130"/>
              <a:gd name="T34" fmla="*/ 68 w 88"/>
              <a:gd name="T35" fmla="*/ 34 h 130"/>
              <a:gd name="T36" fmla="*/ 86 w 88"/>
              <a:gd name="T37" fmla="*/ 34 h 130"/>
              <a:gd name="T38" fmla="*/ 86 w 88"/>
              <a:gd name="T39" fmla="*/ 1 h 130"/>
              <a:gd name="T40" fmla="*/ 0 w 88"/>
              <a:gd name="T41" fmla="*/ 0 h 130"/>
              <a:gd name="T42" fmla="*/ 0 w 88"/>
              <a:gd name="T43" fmla="*/ 17 h 130"/>
              <a:gd name="T44" fmla="*/ 14 w 88"/>
              <a:gd name="T45" fmla="*/ 17 h 130"/>
              <a:gd name="T46" fmla="*/ 13 w 88"/>
              <a:gd name="T47" fmla="*/ 113 h 130"/>
              <a:gd name="T48" fmla="*/ 0 w 88"/>
              <a:gd name="T49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130">
                <a:moveTo>
                  <a:pt x="0" y="112"/>
                </a:moveTo>
                <a:lnTo>
                  <a:pt x="0" y="130"/>
                </a:lnTo>
                <a:lnTo>
                  <a:pt x="88" y="130"/>
                </a:lnTo>
                <a:lnTo>
                  <a:pt x="88" y="97"/>
                </a:lnTo>
                <a:lnTo>
                  <a:pt x="70" y="97"/>
                </a:lnTo>
                <a:lnTo>
                  <a:pt x="70" y="113"/>
                </a:lnTo>
                <a:lnTo>
                  <a:pt x="33" y="113"/>
                </a:lnTo>
                <a:lnTo>
                  <a:pt x="33" y="73"/>
                </a:lnTo>
                <a:lnTo>
                  <a:pt x="50" y="73"/>
                </a:lnTo>
                <a:lnTo>
                  <a:pt x="50" y="86"/>
                </a:lnTo>
                <a:lnTo>
                  <a:pt x="67" y="87"/>
                </a:lnTo>
                <a:lnTo>
                  <a:pt x="68" y="44"/>
                </a:lnTo>
                <a:lnTo>
                  <a:pt x="50" y="44"/>
                </a:lnTo>
                <a:lnTo>
                  <a:pt x="50" y="55"/>
                </a:lnTo>
                <a:lnTo>
                  <a:pt x="33" y="55"/>
                </a:lnTo>
                <a:lnTo>
                  <a:pt x="34" y="17"/>
                </a:lnTo>
                <a:lnTo>
                  <a:pt x="68" y="18"/>
                </a:lnTo>
                <a:lnTo>
                  <a:pt x="68" y="34"/>
                </a:lnTo>
                <a:lnTo>
                  <a:pt x="86" y="34"/>
                </a:lnTo>
                <a:lnTo>
                  <a:pt x="86" y="1"/>
                </a:lnTo>
                <a:lnTo>
                  <a:pt x="0" y="0"/>
                </a:lnTo>
                <a:lnTo>
                  <a:pt x="0" y="17"/>
                </a:lnTo>
                <a:lnTo>
                  <a:pt x="14" y="17"/>
                </a:lnTo>
                <a:lnTo>
                  <a:pt x="13" y="113"/>
                </a:lnTo>
                <a:lnTo>
                  <a:pt x="0" y="112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2">
            <a:extLst>
              <a:ext uri="{FF2B5EF4-FFF2-40B4-BE49-F238E27FC236}">
                <a16:creationId xmlns:a16="http://schemas.microsoft.com/office/drawing/2014/main" id="{A96EF934-4147-4706-BA6B-D83CF5A195EB}"/>
              </a:ext>
            </a:extLst>
          </p:cNvPr>
          <p:cNvSpPr>
            <a:spLocks/>
          </p:cNvSpPr>
          <p:nvPr/>
        </p:nvSpPr>
        <p:spPr bwMode="auto">
          <a:xfrm>
            <a:off x="6508235" y="2251075"/>
            <a:ext cx="141288" cy="207963"/>
          </a:xfrm>
          <a:custGeom>
            <a:avLst/>
            <a:gdLst>
              <a:gd name="T0" fmla="*/ 0 w 89"/>
              <a:gd name="T1" fmla="*/ 113 h 131"/>
              <a:gd name="T2" fmla="*/ 0 w 89"/>
              <a:gd name="T3" fmla="*/ 130 h 131"/>
              <a:gd name="T4" fmla="*/ 88 w 89"/>
              <a:gd name="T5" fmla="*/ 131 h 131"/>
              <a:gd name="T6" fmla="*/ 89 w 89"/>
              <a:gd name="T7" fmla="*/ 97 h 131"/>
              <a:gd name="T8" fmla="*/ 71 w 89"/>
              <a:gd name="T9" fmla="*/ 97 h 131"/>
              <a:gd name="T10" fmla="*/ 71 w 89"/>
              <a:gd name="T11" fmla="*/ 113 h 131"/>
              <a:gd name="T12" fmla="*/ 34 w 89"/>
              <a:gd name="T13" fmla="*/ 113 h 131"/>
              <a:gd name="T14" fmla="*/ 34 w 89"/>
              <a:gd name="T15" fmla="*/ 73 h 131"/>
              <a:gd name="T16" fmla="*/ 51 w 89"/>
              <a:gd name="T17" fmla="*/ 73 h 131"/>
              <a:gd name="T18" fmla="*/ 51 w 89"/>
              <a:gd name="T19" fmla="*/ 87 h 131"/>
              <a:gd name="T20" fmla="*/ 68 w 89"/>
              <a:gd name="T21" fmla="*/ 87 h 131"/>
              <a:gd name="T22" fmla="*/ 68 w 89"/>
              <a:gd name="T23" fmla="*/ 44 h 131"/>
              <a:gd name="T24" fmla="*/ 51 w 89"/>
              <a:gd name="T25" fmla="*/ 44 h 131"/>
              <a:gd name="T26" fmla="*/ 51 w 89"/>
              <a:gd name="T27" fmla="*/ 55 h 131"/>
              <a:gd name="T28" fmla="*/ 34 w 89"/>
              <a:gd name="T29" fmla="*/ 55 h 131"/>
              <a:gd name="T30" fmla="*/ 35 w 89"/>
              <a:gd name="T31" fmla="*/ 18 h 131"/>
              <a:gd name="T32" fmla="*/ 69 w 89"/>
              <a:gd name="T33" fmla="*/ 18 h 131"/>
              <a:gd name="T34" fmla="*/ 69 w 89"/>
              <a:gd name="T35" fmla="*/ 34 h 131"/>
              <a:gd name="T36" fmla="*/ 87 w 89"/>
              <a:gd name="T37" fmla="*/ 34 h 131"/>
              <a:gd name="T38" fmla="*/ 87 w 89"/>
              <a:gd name="T39" fmla="*/ 1 h 131"/>
              <a:gd name="T40" fmla="*/ 1 w 89"/>
              <a:gd name="T41" fmla="*/ 0 h 131"/>
              <a:gd name="T42" fmla="*/ 1 w 89"/>
              <a:gd name="T43" fmla="*/ 17 h 131"/>
              <a:gd name="T44" fmla="*/ 15 w 89"/>
              <a:gd name="T45" fmla="*/ 17 h 131"/>
              <a:gd name="T46" fmla="*/ 14 w 89"/>
              <a:gd name="T47" fmla="*/ 113 h 131"/>
              <a:gd name="T48" fmla="*/ 0 w 89"/>
              <a:gd name="T49" fmla="*/ 11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9" h="131">
                <a:moveTo>
                  <a:pt x="0" y="113"/>
                </a:moveTo>
                <a:lnTo>
                  <a:pt x="0" y="130"/>
                </a:lnTo>
                <a:lnTo>
                  <a:pt x="88" y="131"/>
                </a:lnTo>
                <a:lnTo>
                  <a:pt x="89" y="97"/>
                </a:lnTo>
                <a:lnTo>
                  <a:pt x="71" y="97"/>
                </a:lnTo>
                <a:lnTo>
                  <a:pt x="71" y="113"/>
                </a:lnTo>
                <a:lnTo>
                  <a:pt x="34" y="113"/>
                </a:lnTo>
                <a:lnTo>
                  <a:pt x="34" y="73"/>
                </a:lnTo>
                <a:lnTo>
                  <a:pt x="51" y="73"/>
                </a:lnTo>
                <a:lnTo>
                  <a:pt x="51" y="87"/>
                </a:lnTo>
                <a:lnTo>
                  <a:pt x="68" y="87"/>
                </a:lnTo>
                <a:lnTo>
                  <a:pt x="68" y="44"/>
                </a:lnTo>
                <a:lnTo>
                  <a:pt x="51" y="44"/>
                </a:lnTo>
                <a:lnTo>
                  <a:pt x="51" y="55"/>
                </a:lnTo>
                <a:lnTo>
                  <a:pt x="34" y="55"/>
                </a:lnTo>
                <a:lnTo>
                  <a:pt x="35" y="18"/>
                </a:lnTo>
                <a:lnTo>
                  <a:pt x="69" y="18"/>
                </a:lnTo>
                <a:lnTo>
                  <a:pt x="69" y="34"/>
                </a:lnTo>
                <a:lnTo>
                  <a:pt x="87" y="34"/>
                </a:lnTo>
                <a:lnTo>
                  <a:pt x="87" y="1"/>
                </a:lnTo>
                <a:lnTo>
                  <a:pt x="1" y="0"/>
                </a:lnTo>
                <a:lnTo>
                  <a:pt x="1" y="17"/>
                </a:lnTo>
                <a:lnTo>
                  <a:pt x="15" y="17"/>
                </a:lnTo>
                <a:lnTo>
                  <a:pt x="14" y="113"/>
                </a:lnTo>
                <a:lnTo>
                  <a:pt x="0" y="113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F07280F1-F871-43BA-B3B5-9B9BE8483213}"/>
              </a:ext>
            </a:extLst>
          </p:cNvPr>
          <p:cNvSpPr>
            <a:spLocks/>
          </p:cNvSpPr>
          <p:nvPr/>
        </p:nvSpPr>
        <p:spPr bwMode="auto">
          <a:xfrm>
            <a:off x="6946385" y="2251075"/>
            <a:ext cx="128588" cy="212725"/>
          </a:xfrm>
          <a:custGeom>
            <a:avLst/>
            <a:gdLst>
              <a:gd name="T0" fmla="*/ 332 w 350"/>
              <a:gd name="T1" fmla="*/ 166 h 582"/>
              <a:gd name="T2" fmla="*/ 333 w 350"/>
              <a:gd name="T3" fmla="*/ 36 h 582"/>
              <a:gd name="T4" fmla="*/ 326 w 350"/>
              <a:gd name="T5" fmla="*/ 32 h 582"/>
              <a:gd name="T6" fmla="*/ 190 w 350"/>
              <a:gd name="T7" fmla="*/ 0 h 582"/>
              <a:gd name="T8" fmla="*/ 53 w 350"/>
              <a:gd name="T9" fmla="*/ 41 h 582"/>
              <a:gd name="T10" fmla="*/ 0 w 350"/>
              <a:gd name="T11" fmla="*/ 155 h 582"/>
              <a:gd name="T12" fmla="*/ 15 w 350"/>
              <a:gd name="T13" fmla="*/ 222 h 582"/>
              <a:gd name="T14" fmla="*/ 52 w 350"/>
              <a:gd name="T15" fmla="*/ 269 h 582"/>
              <a:gd name="T16" fmla="*/ 102 w 350"/>
              <a:gd name="T17" fmla="*/ 300 h 582"/>
              <a:gd name="T18" fmla="*/ 155 w 350"/>
              <a:gd name="T19" fmla="*/ 322 h 582"/>
              <a:gd name="T20" fmla="*/ 204 w 350"/>
              <a:gd name="T21" fmla="*/ 343 h 582"/>
              <a:gd name="T22" fmla="*/ 237 w 350"/>
              <a:gd name="T23" fmla="*/ 364 h 582"/>
              <a:gd name="T24" fmla="*/ 256 w 350"/>
              <a:gd name="T25" fmla="*/ 390 h 582"/>
              <a:gd name="T26" fmla="*/ 263 w 350"/>
              <a:gd name="T27" fmla="*/ 423 h 582"/>
              <a:gd name="T28" fmla="*/ 237 w 350"/>
              <a:gd name="T29" fmla="*/ 482 h 582"/>
              <a:gd name="T30" fmla="*/ 161 w 350"/>
              <a:gd name="T31" fmla="*/ 504 h 582"/>
              <a:gd name="T32" fmla="*/ 83 w 350"/>
              <a:gd name="T33" fmla="*/ 494 h 582"/>
              <a:gd name="T34" fmla="*/ 83 w 350"/>
              <a:gd name="T35" fmla="*/ 417 h 582"/>
              <a:gd name="T36" fmla="*/ 4 w 350"/>
              <a:gd name="T37" fmla="*/ 416 h 582"/>
              <a:gd name="T38" fmla="*/ 3 w 350"/>
              <a:gd name="T39" fmla="*/ 549 h 582"/>
              <a:gd name="T40" fmla="*/ 11 w 350"/>
              <a:gd name="T41" fmla="*/ 552 h 582"/>
              <a:gd name="T42" fmla="*/ 155 w 350"/>
              <a:gd name="T43" fmla="*/ 582 h 582"/>
              <a:gd name="T44" fmla="*/ 158 w 350"/>
              <a:gd name="T45" fmla="*/ 582 h 582"/>
              <a:gd name="T46" fmla="*/ 296 w 350"/>
              <a:gd name="T47" fmla="*/ 539 h 582"/>
              <a:gd name="T48" fmla="*/ 350 w 350"/>
              <a:gd name="T49" fmla="*/ 420 h 582"/>
              <a:gd name="T50" fmla="*/ 337 w 350"/>
              <a:gd name="T51" fmla="*/ 350 h 582"/>
              <a:gd name="T52" fmla="*/ 301 w 350"/>
              <a:gd name="T53" fmla="*/ 303 h 582"/>
              <a:gd name="T54" fmla="*/ 252 w 350"/>
              <a:gd name="T55" fmla="*/ 271 h 582"/>
              <a:gd name="T56" fmla="*/ 198 w 350"/>
              <a:gd name="T57" fmla="*/ 247 h 582"/>
              <a:gd name="T58" fmla="*/ 148 w 350"/>
              <a:gd name="T59" fmla="*/ 226 h 582"/>
              <a:gd name="T60" fmla="*/ 114 w 350"/>
              <a:gd name="T61" fmla="*/ 207 h 582"/>
              <a:gd name="T62" fmla="*/ 94 w 350"/>
              <a:gd name="T63" fmla="*/ 183 h 582"/>
              <a:gd name="T64" fmla="*/ 87 w 350"/>
              <a:gd name="T65" fmla="*/ 152 h 582"/>
              <a:gd name="T66" fmla="*/ 111 w 350"/>
              <a:gd name="T67" fmla="*/ 100 h 582"/>
              <a:gd name="T68" fmla="*/ 185 w 350"/>
              <a:gd name="T69" fmla="*/ 78 h 582"/>
              <a:gd name="T70" fmla="*/ 254 w 350"/>
              <a:gd name="T71" fmla="*/ 90 h 582"/>
              <a:gd name="T72" fmla="*/ 253 w 350"/>
              <a:gd name="T73" fmla="*/ 165 h 582"/>
              <a:gd name="T74" fmla="*/ 332 w 350"/>
              <a:gd name="T75" fmla="*/ 166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0" h="582">
                <a:moveTo>
                  <a:pt x="332" y="166"/>
                </a:moveTo>
                <a:lnTo>
                  <a:pt x="333" y="36"/>
                </a:lnTo>
                <a:lnTo>
                  <a:pt x="326" y="32"/>
                </a:lnTo>
                <a:cubicBezTo>
                  <a:pt x="285" y="11"/>
                  <a:pt x="239" y="0"/>
                  <a:pt x="190" y="0"/>
                </a:cubicBezTo>
                <a:cubicBezTo>
                  <a:pt x="133" y="0"/>
                  <a:pt x="87" y="14"/>
                  <a:pt x="53" y="41"/>
                </a:cubicBezTo>
                <a:cubicBezTo>
                  <a:pt x="19" y="70"/>
                  <a:pt x="1" y="108"/>
                  <a:pt x="0" y="155"/>
                </a:cubicBezTo>
                <a:cubicBezTo>
                  <a:pt x="0" y="180"/>
                  <a:pt x="5" y="203"/>
                  <a:pt x="15" y="222"/>
                </a:cubicBezTo>
                <a:cubicBezTo>
                  <a:pt x="24" y="241"/>
                  <a:pt x="37" y="257"/>
                  <a:pt x="52" y="269"/>
                </a:cubicBezTo>
                <a:cubicBezTo>
                  <a:pt x="67" y="281"/>
                  <a:pt x="84" y="292"/>
                  <a:pt x="102" y="300"/>
                </a:cubicBezTo>
                <a:cubicBezTo>
                  <a:pt x="120" y="308"/>
                  <a:pt x="138" y="315"/>
                  <a:pt x="155" y="322"/>
                </a:cubicBezTo>
                <a:cubicBezTo>
                  <a:pt x="174" y="329"/>
                  <a:pt x="190" y="336"/>
                  <a:pt x="204" y="343"/>
                </a:cubicBezTo>
                <a:cubicBezTo>
                  <a:pt x="217" y="350"/>
                  <a:pt x="228" y="357"/>
                  <a:pt x="237" y="364"/>
                </a:cubicBezTo>
                <a:cubicBezTo>
                  <a:pt x="245" y="372"/>
                  <a:pt x="252" y="380"/>
                  <a:pt x="256" y="390"/>
                </a:cubicBezTo>
                <a:cubicBezTo>
                  <a:pt x="261" y="399"/>
                  <a:pt x="263" y="410"/>
                  <a:pt x="263" y="423"/>
                </a:cubicBezTo>
                <a:cubicBezTo>
                  <a:pt x="263" y="448"/>
                  <a:pt x="254" y="468"/>
                  <a:pt x="237" y="482"/>
                </a:cubicBezTo>
                <a:cubicBezTo>
                  <a:pt x="219" y="497"/>
                  <a:pt x="193" y="504"/>
                  <a:pt x="161" y="504"/>
                </a:cubicBezTo>
                <a:cubicBezTo>
                  <a:pt x="129" y="504"/>
                  <a:pt x="103" y="500"/>
                  <a:pt x="83" y="494"/>
                </a:cubicBezTo>
                <a:lnTo>
                  <a:pt x="83" y="417"/>
                </a:lnTo>
                <a:lnTo>
                  <a:pt x="4" y="416"/>
                </a:lnTo>
                <a:lnTo>
                  <a:pt x="3" y="549"/>
                </a:lnTo>
                <a:lnTo>
                  <a:pt x="11" y="552"/>
                </a:lnTo>
                <a:cubicBezTo>
                  <a:pt x="55" y="572"/>
                  <a:pt x="104" y="582"/>
                  <a:pt x="155" y="582"/>
                </a:cubicBezTo>
                <a:cubicBezTo>
                  <a:pt x="156" y="582"/>
                  <a:pt x="157" y="582"/>
                  <a:pt x="158" y="582"/>
                </a:cubicBezTo>
                <a:cubicBezTo>
                  <a:pt x="215" y="582"/>
                  <a:pt x="261" y="568"/>
                  <a:pt x="296" y="539"/>
                </a:cubicBezTo>
                <a:cubicBezTo>
                  <a:pt x="331" y="509"/>
                  <a:pt x="350" y="469"/>
                  <a:pt x="350" y="420"/>
                </a:cubicBezTo>
                <a:cubicBezTo>
                  <a:pt x="350" y="392"/>
                  <a:pt x="346" y="369"/>
                  <a:pt x="337" y="350"/>
                </a:cubicBezTo>
                <a:cubicBezTo>
                  <a:pt x="328" y="331"/>
                  <a:pt x="316" y="316"/>
                  <a:pt x="301" y="303"/>
                </a:cubicBezTo>
                <a:cubicBezTo>
                  <a:pt x="287" y="290"/>
                  <a:pt x="271" y="280"/>
                  <a:pt x="252" y="271"/>
                </a:cubicBezTo>
                <a:cubicBezTo>
                  <a:pt x="235" y="262"/>
                  <a:pt x="217" y="254"/>
                  <a:pt x="198" y="247"/>
                </a:cubicBezTo>
                <a:cubicBezTo>
                  <a:pt x="180" y="239"/>
                  <a:pt x="163" y="232"/>
                  <a:pt x="148" y="226"/>
                </a:cubicBezTo>
                <a:cubicBezTo>
                  <a:pt x="135" y="221"/>
                  <a:pt x="123" y="214"/>
                  <a:pt x="114" y="207"/>
                </a:cubicBezTo>
                <a:cubicBezTo>
                  <a:pt x="105" y="200"/>
                  <a:pt x="99" y="192"/>
                  <a:pt x="94" y="183"/>
                </a:cubicBezTo>
                <a:cubicBezTo>
                  <a:pt x="89" y="175"/>
                  <a:pt x="87" y="165"/>
                  <a:pt x="87" y="152"/>
                </a:cubicBezTo>
                <a:cubicBezTo>
                  <a:pt x="87" y="132"/>
                  <a:pt x="95" y="115"/>
                  <a:pt x="111" y="100"/>
                </a:cubicBezTo>
                <a:cubicBezTo>
                  <a:pt x="127" y="85"/>
                  <a:pt x="152" y="78"/>
                  <a:pt x="185" y="78"/>
                </a:cubicBezTo>
                <a:cubicBezTo>
                  <a:pt x="210" y="78"/>
                  <a:pt x="234" y="82"/>
                  <a:pt x="254" y="90"/>
                </a:cubicBezTo>
                <a:lnTo>
                  <a:pt x="253" y="165"/>
                </a:lnTo>
                <a:lnTo>
                  <a:pt x="332" y="166"/>
                </a:ln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4">
            <a:extLst>
              <a:ext uri="{FF2B5EF4-FFF2-40B4-BE49-F238E27FC236}">
                <a16:creationId xmlns:a16="http://schemas.microsoft.com/office/drawing/2014/main" id="{F14841CA-8641-4771-80AE-399E2C130B91}"/>
              </a:ext>
            </a:extLst>
          </p:cNvPr>
          <p:cNvSpPr>
            <a:spLocks/>
          </p:cNvSpPr>
          <p:nvPr/>
        </p:nvSpPr>
        <p:spPr bwMode="auto">
          <a:xfrm>
            <a:off x="7146410" y="2255838"/>
            <a:ext cx="195263" cy="207963"/>
          </a:xfrm>
          <a:custGeom>
            <a:avLst/>
            <a:gdLst>
              <a:gd name="T0" fmla="*/ 0 w 123"/>
              <a:gd name="T1" fmla="*/ 113 h 131"/>
              <a:gd name="T2" fmla="*/ 0 w 123"/>
              <a:gd name="T3" fmla="*/ 130 h 131"/>
              <a:gd name="T4" fmla="*/ 46 w 123"/>
              <a:gd name="T5" fmla="*/ 130 h 131"/>
              <a:gd name="T6" fmla="*/ 47 w 123"/>
              <a:gd name="T7" fmla="*/ 113 h 131"/>
              <a:gd name="T8" fmla="*/ 33 w 123"/>
              <a:gd name="T9" fmla="*/ 113 h 131"/>
              <a:gd name="T10" fmla="*/ 33 w 123"/>
              <a:gd name="T11" fmla="*/ 73 h 131"/>
              <a:gd name="T12" fmla="*/ 89 w 123"/>
              <a:gd name="T13" fmla="*/ 73 h 131"/>
              <a:gd name="T14" fmla="*/ 88 w 123"/>
              <a:gd name="T15" fmla="*/ 113 h 131"/>
              <a:gd name="T16" fmla="*/ 75 w 123"/>
              <a:gd name="T17" fmla="*/ 113 h 131"/>
              <a:gd name="T18" fmla="*/ 75 w 123"/>
              <a:gd name="T19" fmla="*/ 131 h 131"/>
              <a:gd name="T20" fmla="*/ 122 w 123"/>
              <a:gd name="T21" fmla="*/ 131 h 131"/>
              <a:gd name="T22" fmla="*/ 122 w 123"/>
              <a:gd name="T23" fmla="*/ 113 h 131"/>
              <a:gd name="T24" fmla="*/ 108 w 123"/>
              <a:gd name="T25" fmla="*/ 113 h 131"/>
              <a:gd name="T26" fmla="*/ 109 w 123"/>
              <a:gd name="T27" fmla="*/ 18 h 131"/>
              <a:gd name="T28" fmla="*/ 123 w 123"/>
              <a:gd name="T29" fmla="*/ 18 h 131"/>
              <a:gd name="T30" fmla="*/ 123 w 123"/>
              <a:gd name="T31" fmla="*/ 1 h 131"/>
              <a:gd name="T32" fmla="*/ 76 w 123"/>
              <a:gd name="T33" fmla="*/ 1 h 131"/>
              <a:gd name="T34" fmla="*/ 76 w 123"/>
              <a:gd name="T35" fmla="*/ 18 h 131"/>
              <a:gd name="T36" fmla="*/ 89 w 123"/>
              <a:gd name="T37" fmla="*/ 18 h 131"/>
              <a:gd name="T38" fmla="*/ 89 w 123"/>
              <a:gd name="T39" fmla="*/ 56 h 131"/>
              <a:gd name="T40" fmla="*/ 33 w 123"/>
              <a:gd name="T41" fmla="*/ 55 h 131"/>
              <a:gd name="T42" fmla="*/ 33 w 123"/>
              <a:gd name="T43" fmla="*/ 18 h 131"/>
              <a:gd name="T44" fmla="*/ 47 w 123"/>
              <a:gd name="T45" fmla="*/ 18 h 131"/>
              <a:gd name="T46" fmla="*/ 47 w 123"/>
              <a:gd name="T47" fmla="*/ 0 h 131"/>
              <a:gd name="T48" fmla="*/ 0 w 123"/>
              <a:gd name="T49" fmla="*/ 0 h 131"/>
              <a:gd name="T50" fmla="*/ 0 w 123"/>
              <a:gd name="T51" fmla="*/ 17 h 131"/>
              <a:gd name="T52" fmla="*/ 14 w 123"/>
              <a:gd name="T53" fmla="*/ 17 h 131"/>
              <a:gd name="T54" fmla="*/ 13 w 123"/>
              <a:gd name="T55" fmla="*/ 113 h 131"/>
              <a:gd name="T56" fmla="*/ 0 w 123"/>
              <a:gd name="T57" fmla="*/ 11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3" h="131">
                <a:moveTo>
                  <a:pt x="0" y="113"/>
                </a:moveTo>
                <a:lnTo>
                  <a:pt x="0" y="130"/>
                </a:lnTo>
                <a:lnTo>
                  <a:pt x="46" y="130"/>
                </a:lnTo>
                <a:lnTo>
                  <a:pt x="47" y="113"/>
                </a:lnTo>
                <a:lnTo>
                  <a:pt x="33" y="113"/>
                </a:lnTo>
                <a:lnTo>
                  <a:pt x="33" y="73"/>
                </a:lnTo>
                <a:lnTo>
                  <a:pt x="89" y="73"/>
                </a:lnTo>
                <a:lnTo>
                  <a:pt x="88" y="113"/>
                </a:lnTo>
                <a:lnTo>
                  <a:pt x="75" y="113"/>
                </a:lnTo>
                <a:lnTo>
                  <a:pt x="75" y="131"/>
                </a:lnTo>
                <a:lnTo>
                  <a:pt x="122" y="131"/>
                </a:lnTo>
                <a:lnTo>
                  <a:pt x="122" y="113"/>
                </a:lnTo>
                <a:lnTo>
                  <a:pt x="108" y="113"/>
                </a:lnTo>
                <a:lnTo>
                  <a:pt x="109" y="18"/>
                </a:lnTo>
                <a:lnTo>
                  <a:pt x="123" y="18"/>
                </a:lnTo>
                <a:lnTo>
                  <a:pt x="123" y="1"/>
                </a:lnTo>
                <a:lnTo>
                  <a:pt x="76" y="1"/>
                </a:lnTo>
                <a:lnTo>
                  <a:pt x="76" y="18"/>
                </a:lnTo>
                <a:lnTo>
                  <a:pt x="89" y="18"/>
                </a:lnTo>
                <a:lnTo>
                  <a:pt x="89" y="56"/>
                </a:lnTo>
                <a:lnTo>
                  <a:pt x="33" y="55"/>
                </a:lnTo>
                <a:lnTo>
                  <a:pt x="33" y="18"/>
                </a:lnTo>
                <a:lnTo>
                  <a:pt x="47" y="18"/>
                </a:lnTo>
                <a:lnTo>
                  <a:pt x="47" y="0"/>
                </a:lnTo>
                <a:lnTo>
                  <a:pt x="0" y="0"/>
                </a:lnTo>
                <a:lnTo>
                  <a:pt x="0" y="17"/>
                </a:lnTo>
                <a:lnTo>
                  <a:pt x="14" y="17"/>
                </a:lnTo>
                <a:lnTo>
                  <a:pt x="13" y="113"/>
                </a:lnTo>
                <a:lnTo>
                  <a:pt x="0" y="113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5">
            <a:extLst>
              <a:ext uri="{FF2B5EF4-FFF2-40B4-BE49-F238E27FC236}">
                <a16:creationId xmlns:a16="http://schemas.microsoft.com/office/drawing/2014/main" id="{957DD4C5-D16E-46BD-B0CD-A2CA53CC134B}"/>
              </a:ext>
            </a:extLst>
          </p:cNvPr>
          <p:cNvSpPr>
            <a:spLocks noEditPoints="1"/>
          </p:cNvSpPr>
          <p:nvPr/>
        </p:nvSpPr>
        <p:spPr bwMode="auto">
          <a:xfrm>
            <a:off x="7417873" y="2254250"/>
            <a:ext cx="160338" cy="214313"/>
          </a:xfrm>
          <a:custGeom>
            <a:avLst/>
            <a:gdLst>
              <a:gd name="T0" fmla="*/ 125 w 438"/>
              <a:gd name="T1" fmla="*/ 129 h 583"/>
              <a:gd name="T2" fmla="*/ 223 w 438"/>
              <a:gd name="T3" fmla="*/ 81 h 583"/>
              <a:gd name="T4" fmla="*/ 317 w 438"/>
              <a:gd name="T5" fmla="*/ 131 h 583"/>
              <a:gd name="T6" fmla="*/ 350 w 438"/>
              <a:gd name="T7" fmla="*/ 288 h 583"/>
              <a:gd name="T8" fmla="*/ 312 w 438"/>
              <a:gd name="T9" fmla="*/ 452 h 583"/>
              <a:gd name="T10" fmla="*/ 217 w 438"/>
              <a:gd name="T11" fmla="*/ 503 h 583"/>
              <a:gd name="T12" fmla="*/ 123 w 438"/>
              <a:gd name="T13" fmla="*/ 450 h 583"/>
              <a:gd name="T14" fmla="*/ 89 w 438"/>
              <a:gd name="T15" fmla="*/ 287 h 583"/>
              <a:gd name="T16" fmla="*/ 125 w 438"/>
              <a:gd name="T17" fmla="*/ 129 h 583"/>
              <a:gd name="T18" fmla="*/ 214 w 438"/>
              <a:gd name="T19" fmla="*/ 583 h 583"/>
              <a:gd name="T20" fmla="*/ 216 w 438"/>
              <a:gd name="T21" fmla="*/ 583 h 583"/>
              <a:gd name="T22" fmla="*/ 376 w 438"/>
              <a:gd name="T23" fmla="*/ 504 h 583"/>
              <a:gd name="T24" fmla="*/ 437 w 438"/>
              <a:gd name="T25" fmla="*/ 286 h 583"/>
              <a:gd name="T26" fmla="*/ 384 w 438"/>
              <a:gd name="T27" fmla="*/ 79 h 583"/>
              <a:gd name="T28" fmla="*/ 226 w 438"/>
              <a:gd name="T29" fmla="*/ 1 h 583"/>
              <a:gd name="T30" fmla="*/ 62 w 438"/>
              <a:gd name="T31" fmla="*/ 79 h 583"/>
              <a:gd name="T32" fmla="*/ 1 w 438"/>
              <a:gd name="T33" fmla="*/ 290 h 583"/>
              <a:gd name="T34" fmla="*/ 57 w 438"/>
              <a:gd name="T35" fmla="*/ 503 h 583"/>
              <a:gd name="T36" fmla="*/ 214 w 438"/>
              <a:gd name="T37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" h="583">
                <a:moveTo>
                  <a:pt x="125" y="129"/>
                </a:moveTo>
                <a:cubicBezTo>
                  <a:pt x="148" y="97"/>
                  <a:pt x="179" y="81"/>
                  <a:pt x="223" y="81"/>
                </a:cubicBezTo>
                <a:cubicBezTo>
                  <a:pt x="264" y="82"/>
                  <a:pt x="295" y="98"/>
                  <a:pt x="317" y="131"/>
                </a:cubicBezTo>
                <a:cubicBezTo>
                  <a:pt x="339" y="166"/>
                  <a:pt x="350" y="219"/>
                  <a:pt x="350" y="288"/>
                </a:cubicBezTo>
                <a:cubicBezTo>
                  <a:pt x="349" y="360"/>
                  <a:pt x="336" y="415"/>
                  <a:pt x="312" y="452"/>
                </a:cubicBezTo>
                <a:cubicBezTo>
                  <a:pt x="289" y="487"/>
                  <a:pt x="258" y="503"/>
                  <a:pt x="217" y="503"/>
                </a:cubicBezTo>
                <a:cubicBezTo>
                  <a:pt x="177" y="503"/>
                  <a:pt x="146" y="485"/>
                  <a:pt x="123" y="450"/>
                </a:cubicBezTo>
                <a:cubicBezTo>
                  <a:pt x="100" y="413"/>
                  <a:pt x="88" y="359"/>
                  <a:pt x="89" y="287"/>
                </a:cubicBezTo>
                <a:cubicBezTo>
                  <a:pt x="89" y="215"/>
                  <a:pt x="101" y="162"/>
                  <a:pt x="125" y="129"/>
                </a:cubicBezTo>
                <a:close/>
                <a:moveTo>
                  <a:pt x="214" y="583"/>
                </a:moveTo>
                <a:lnTo>
                  <a:pt x="216" y="583"/>
                </a:lnTo>
                <a:cubicBezTo>
                  <a:pt x="282" y="583"/>
                  <a:pt x="336" y="557"/>
                  <a:pt x="376" y="504"/>
                </a:cubicBezTo>
                <a:cubicBezTo>
                  <a:pt x="416" y="452"/>
                  <a:pt x="437" y="379"/>
                  <a:pt x="437" y="286"/>
                </a:cubicBezTo>
                <a:cubicBezTo>
                  <a:pt x="438" y="199"/>
                  <a:pt x="420" y="129"/>
                  <a:pt x="384" y="79"/>
                </a:cubicBezTo>
                <a:cubicBezTo>
                  <a:pt x="346" y="28"/>
                  <a:pt x="293" y="2"/>
                  <a:pt x="226" y="1"/>
                </a:cubicBezTo>
                <a:cubicBezTo>
                  <a:pt x="158" y="0"/>
                  <a:pt x="102" y="27"/>
                  <a:pt x="62" y="79"/>
                </a:cubicBezTo>
                <a:cubicBezTo>
                  <a:pt x="22" y="130"/>
                  <a:pt x="1" y="201"/>
                  <a:pt x="1" y="290"/>
                </a:cubicBezTo>
                <a:cubicBezTo>
                  <a:pt x="0" y="379"/>
                  <a:pt x="19" y="451"/>
                  <a:pt x="57" y="503"/>
                </a:cubicBezTo>
                <a:cubicBezTo>
                  <a:pt x="96" y="556"/>
                  <a:pt x="149" y="583"/>
                  <a:pt x="214" y="583"/>
                </a:cubicBez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6">
            <a:extLst>
              <a:ext uri="{FF2B5EF4-FFF2-40B4-BE49-F238E27FC236}">
                <a16:creationId xmlns:a16="http://schemas.microsoft.com/office/drawing/2014/main" id="{697860F2-4339-497A-9D31-31955D54CF1E}"/>
              </a:ext>
            </a:extLst>
          </p:cNvPr>
          <p:cNvSpPr>
            <a:spLocks noEditPoints="1"/>
          </p:cNvSpPr>
          <p:nvPr/>
        </p:nvSpPr>
        <p:spPr bwMode="auto">
          <a:xfrm>
            <a:off x="7654410" y="2259013"/>
            <a:ext cx="138113" cy="207963"/>
          </a:xfrm>
          <a:custGeom>
            <a:avLst/>
            <a:gdLst>
              <a:gd name="T0" fmla="*/ 183 w 377"/>
              <a:gd name="T1" fmla="*/ 270 h 564"/>
              <a:gd name="T2" fmla="*/ 146 w 377"/>
              <a:gd name="T3" fmla="*/ 270 h 564"/>
              <a:gd name="T4" fmla="*/ 147 w 377"/>
              <a:gd name="T5" fmla="*/ 77 h 564"/>
              <a:gd name="T6" fmla="*/ 189 w 377"/>
              <a:gd name="T7" fmla="*/ 77 h 564"/>
              <a:gd name="T8" fmla="*/ 267 w 377"/>
              <a:gd name="T9" fmla="*/ 97 h 564"/>
              <a:gd name="T10" fmla="*/ 289 w 377"/>
              <a:gd name="T11" fmla="*/ 171 h 564"/>
              <a:gd name="T12" fmla="*/ 262 w 377"/>
              <a:gd name="T13" fmla="*/ 247 h 564"/>
              <a:gd name="T14" fmla="*/ 183 w 377"/>
              <a:gd name="T15" fmla="*/ 270 h 564"/>
              <a:gd name="T16" fmla="*/ 0 w 377"/>
              <a:gd name="T17" fmla="*/ 487 h 564"/>
              <a:gd name="T18" fmla="*/ 0 w 377"/>
              <a:gd name="T19" fmla="*/ 563 h 564"/>
              <a:gd name="T20" fmla="*/ 213 w 377"/>
              <a:gd name="T21" fmla="*/ 564 h 564"/>
              <a:gd name="T22" fmla="*/ 213 w 377"/>
              <a:gd name="T23" fmla="*/ 489 h 564"/>
              <a:gd name="T24" fmla="*/ 144 w 377"/>
              <a:gd name="T25" fmla="*/ 489 h 564"/>
              <a:gd name="T26" fmla="*/ 145 w 377"/>
              <a:gd name="T27" fmla="*/ 345 h 564"/>
              <a:gd name="T28" fmla="*/ 179 w 377"/>
              <a:gd name="T29" fmla="*/ 345 h 564"/>
              <a:gd name="T30" fmla="*/ 325 w 377"/>
              <a:gd name="T31" fmla="*/ 300 h 564"/>
              <a:gd name="T32" fmla="*/ 377 w 377"/>
              <a:gd name="T33" fmla="*/ 165 h 564"/>
              <a:gd name="T34" fmla="*/ 332 w 377"/>
              <a:gd name="T35" fmla="*/ 44 h 564"/>
              <a:gd name="T36" fmla="*/ 196 w 377"/>
              <a:gd name="T37" fmla="*/ 2 h 564"/>
              <a:gd name="T38" fmla="*/ 4 w 377"/>
              <a:gd name="T39" fmla="*/ 0 h 564"/>
              <a:gd name="T40" fmla="*/ 3 w 377"/>
              <a:gd name="T41" fmla="*/ 76 h 564"/>
              <a:gd name="T42" fmla="*/ 63 w 377"/>
              <a:gd name="T43" fmla="*/ 76 h 564"/>
              <a:gd name="T44" fmla="*/ 60 w 377"/>
              <a:gd name="T45" fmla="*/ 488 h 564"/>
              <a:gd name="T46" fmla="*/ 0 w 377"/>
              <a:gd name="T47" fmla="*/ 487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7" h="564">
                <a:moveTo>
                  <a:pt x="183" y="270"/>
                </a:moveTo>
                <a:lnTo>
                  <a:pt x="146" y="270"/>
                </a:lnTo>
                <a:lnTo>
                  <a:pt x="147" y="77"/>
                </a:lnTo>
                <a:lnTo>
                  <a:pt x="189" y="77"/>
                </a:lnTo>
                <a:cubicBezTo>
                  <a:pt x="225" y="77"/>
                  <a:pt x="251" y="84"/>
                  <a:pt x="267" y="97"/>
                </a:cubicBezTo>
                <a:cubicBezTo>
                  <a:pt x="282" y="110"/>
                  <a:pt x="289" y="135"/>
                  <a:pt x="289" y="171"/>
                </a:cubicBezTo>
                <a:cubicBezTo>
                  <a:pt x="289" y="207"/>
                  <a:pt x="280" y="233"/>
                  <a:pt x="262" y="247"/>
                </a:cubicBezTo>
                <a:cubicBezTo>
                  <a:pt x="244" y="263"/>
                  <a:pt x="218" y="271"/>
                  <a:pt x="183" y="270"/>
                </a:cubicBezTo>
                <a:close/>
                <a:moveTo>
                  <a:pt x="0" y="487"/>
                </a:moveTo>
                <a:lnTo>
                  <a:pt x="0" y="563"/>
                </a:lnTo>
                <a:lnTo>
                  <a:pt x="213" y="564"/>
                </a:lnTo>
                <a:lnTo>
                  <a:pt x="213" y="489"/>
                </a:lnTo>
                <a:lnTo>
                  <a:pt x="144" y="489"/>
                </a:lnTo>
                <a:lnTo>
                  <a:pt x="145" y="345"/>
                </a:lnTo>
                <a:lnTo>
                  <a:pt x="179" y="345"/>
                </a:lnTo>
                <a:cubicBezTo>
                  <a:pt x="242" y="346"/>
                  <a:pt x="291" y="330"/>
                  <a:pt x="325" y="300"/>
                </a:cubicBezTo>
                <a:cubicBezTo>
                  <a:pt x="359" y="269"/>
                  <a:pt x="377" y="224"/>
                  <a:pt x="377" y="165"/>
                </a:cubicBezTo>
                <a:cubicBezTo>
                  <a:pt x="377" y="113"/>
                  <a:pt x="362" y="73"/>
                  <a:pt x="332" y="44"/>
                </a:cubicBezTo>
                <a:cubicBezTo>
                  <a:pt x="303" y="17"/>
                  <a:pt x="257" y="2"/>
                  <a:pt x="196" y="2"/>
                </a:cubicBezTo>
                <a:lnTo>
                  <a:pt x="4" y="0"/>
                </a:lnTo>
                <a:lnTo>
                  <a:pt x="3" y="76"/>
                </a:lnTo>
                <a:lnTo>
                  <a:pt x="63" y="76"/>
                </a:lnTo>
                <a:lnTo>
                  <a:pt x="60" y="488"/>
                </a:lnTo>
                <a:lnTo>
                  <a:pt x="0" y="487"/>
                </a:ln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7">
            <a:extLst>
              <a:ext uri="{FF2B5EF4-FFF2-40B4-BE49-F238E27FC236}">
                <a16:creationId xmlns:a16="http://schemas.microsoft.com/office/drawing/2014/main" id="{4AFA4EA3-F7E3-4C6F-94EB-4B0709AF0A7F}"/>
              </a:ext>
            </a:extLst>
          </p:cNvPr>
          <p:cNvSpPr>
            <a:spLocks noEditPoints="1"/>
          </p:cNvSpPr>
          <p:nvPr/>
        </p:nvSpPr>
        <p:spPr bwMode="auto">
          <a:xfrm>
            <a:off x="5314435" y="988070"/>
            <a:ext cx="2582863" cy="1181100"/>
          </a:xfrm>
          <a:custGeom>
            <a:avLst/>
            <a:gdLst>
              <a:gd name="T0" fmla="*/ 3476 w 7044"/>
              <a:gd name="T1" fmla="*/ 460 h 3224"/>
              <a:gd name="T2" fmla="*/ 5917 w 7044"/>
              <a:gd name="T3" fmla="*/ 3117 h 3224"/>
              <a:gd name="T4" fmla="*/ 5818 w 7044"/>
              <a:gd name="T5" fmla="*/ 2940 h 3224"/>
              <a:gd name="T6" fmla="*/ 1070 w 7044"/>
              <a:gd name="T7" fmla="*/ 2935 h 3224"/>
              <a:gd name="T8" fmla="*/ 969 w 7044"/>
              <a:gd name="T9" fmla="*/ 3117 h 3224"/>
              <a:gd name="T10" fmla="*/ 4565 w 7044"/>
              <a:gd name="T11" fmla="*/ 3096 h 3224"/>
              <a:gd name="T12" fmla="*/ 5008 w 7044"/>
              <a:gd name="T13" fmla="*/ 2633 h 3224"/>
              <a:gd name="T14" fmla="*/ 4767 w 7044"/>
              <a:gd name="T15" fmla="*/ 3002 h 3224"/>
              <a:gd name="T16" fmla="*/ 1154 w 7044"/>
              <a:gd name="T17" fmla="*/ 2931 h 3224"/>
              <a:gd name="T18" fmla="*/ 5734 w 7044"/>
              <a:gd name="T19" fmla="*/ 2950 h 3224"/>
              <a:gd name="T20" fmla="*/ 4871 w 7044"/>
              <a:gd name="T21" fmla="*/ 3117 h 3224"/>
              <a:gd name="T22" fmla="*/ 4834 w 7044"/>
              <a:gd name="T23" fmla="*/ 2435 h 3224"/>
              <a:gd name="T24" fmla="*/ 4807 w 7044"/>
              <a:gd name="T25" fmla="*/ 2204 h 3224"/>
              <a:gd name="T26" fmla="*/ 2306 w 7044"/>
              <a:gd name="T27" fmla="*/ 2150 h 3224"/>
              <a:gd name="T28" fmla="*/ 2142 w 7044"/>
              <a:gd name="T29" fmla="*/ 2326 h 3224"/>
              <a:gd name="T30" fmla="*/ 1162 w 7044"/>
              <a:gd name="T31" fmla="*/ 3117 h 3224"/>
              <a:gd name="T32" fmla="*/ 6203 w 7044"/>
              <a:gd name="T33" fmla="*/ 3117 h 3224"/>
              <a:gd name="T34" fmla="*/ 6227 w 7044"/>
              <a:gd name="T35" fmla="*/ 2780 h 3224"/>
              <a:gd name="T36" fmla="*/ 6047 w 7044"/>
              <a:gd name="T37" fmla="*/ 1926 h 3224"/>
              <a:gd name="T38" fmla="*/ 5801 w 7044"/>
              <a:gd name="T39" fmla="*/ 1383 h 3224"/>
              <a:gd name="T40" fmla="*/ 5423 w 7044"/>
              <a:gd name="T41" fmla="*/ 1176 h 3224"/>
              <a:gd name="T42" fmla="*/ 5210 w 7044"/>
              <a:gd name="T43" fmla="*/ 838 h 3224"/>
              <a:gd name="T44" fmla="*/ 4456 w 7044"/>
              <a:gd name="T45" fmla="*/ 357 h 3224"/>
              <a:gd name="T46" fmla="*/ 3608 w 7044"/>
              <a:gd name="T47" fmla="*/ 167 h 3224"/>
              <a:gd name="T48" fmla="*/ 2747 w 7044"/>
              <a:gd name="T49" fmla="*/ 257 h 3224"/>
              <a:gd name="T50" fmla="*/ 2005 w 7044"/>
              <a:gd name="T51" fmla="*/ 614 h 3224"/>
              <a:gd name="T52" fmla="*/ 1685 w 7044"/>
              <a:gd name="T53" fmla="*/ 786 h 3224"/>
              <a:gd name="T54" fmla="*/ 1101 w 7044"/>
              <a:gd name="T55" fmla="*/ 1422 h 3224"/>
              <a:gd name="T56" fmla="*/ 745 w 7044"/>
              <a:gd name="T57" fmla="*/ 2216 h 3224"/>
              <a:gd name="T58" fmla="*/ 645 w 7044"/>
              <a:gd name="T59" fmla="*/ 3081 h 3224"/>
              <a:gd name="T60" fmla="*/ 0 w 7044"/>
              <a:gd name="T61" fmla="*/ 3117 h 3224"/>
              <a:gd name="T62" fmla="*/ 7044 w 7044"/>
              <a:gd name="T63" fmla="*/ 3224 h 3224"/>
              <a:gd name="T64" fmla="*/ 6203 w 7044"/>
              <a:gd name="T65" fmla="*/ 3117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44" h="3224">
                <a:moveTo>
                  <a:pt x="963" y="2885"/>
                </a:moveTo>
                <a:cubicBezTo>
                  <a:pt x="995" y="1512"/>
                  <a:pt x="2112" y="447"/>
                  <a:pt x="3476" y="460"/>
                </a:cubicBezTo>
                <a:cubicBezTo>
                  <a:pt x="4837" y="473"/>
                  <a:pt x="5977" y="1627"/>
                  <a:pt x="5920" y="3055"/>
                </a:cubicBezTo>
                <a:cubicBezTo>
                  <a:pt x="5919" y="3076"/>
                  <a:pt x="5918" y="3097"/>
                  <a:pt x="5917" y="3117"/>
                </a:cubicBezTo>
                <a:lnTo>
                  <a:pt x="5811" y="3117"/>
                </a:lnTo>
                <a:cubicBezTo>
                  <a:pt x="5816" y="3059"/>
                  <a:pt x="5818" y="3000"/>
                  <a:pt x="5818" y="2940"/>
                </a:cubicBezTo>
                <a:cubicBezTo>
                  <a:pt x="5821" y="1639"/>
                  <a:pt x="4756" y="570"/>
                  <a:pt x="3455" y="566"/>
                </a:cubicBezTo>
                <a:cubicBezTo>
                  <a:pt x="2140" y="562"/>
                  <a:pt x="1071" y="1623"/>
                  <a:pt x="1070" y="2935"/>
                </a:cubicBezTo>
                <a:cubicBezTo>
                  <a:pt x="1070" y="2996"/>
                  <a:pt x="1073" y="3057"/>
                  <a:pt x="1077" y="3117"/>
                </a:cubicBezTo>
                <a:lnTo>
                  <a:pt x="969" y="3117"/>
                </a:lnTo>
                <a:cubicBezTo>
                  <a:pt x="963" y="3041"/>
                  <a:pt x="961" y="2963"/>
                  <a:pt x="963" y="2885"/>
                </a:cubicBezTo>
                <a:close/>
                <a:moveTo>
                  <a:pt x="4565" y="3096"/>
                </a:moveTo>
                <a:cubicBezTo>
                  <a:pt x="4671" y="2948"/>
                  <a:pt x="4751" y="2777"/>
                  <a:pt x="4799" y="2598"/>
                </a:cubicBezTo>
                <a:cubicBezTo>
                  <a:pt x="4900" y="2575"/>
                  <a:pt x="4979" y="2588"/>
                  <a:pt x="5008" y="2633"/>
                </a:cubicBezTo>
                <a:cubicBezTo>
                  <a:pt x="5032" y="2669"/>
                  <a:pt x="5022" y="2729"/>
                  <a:pt x="4981" y="2795"/>
                </a:cubicBezTo>
                <a:cubicBezTo>
                  <a:pt x="4936" y="2869"/>
                  <a:pt x="4860" y="2942"/>
                  <a:pt x="4767" y="3002"/>
                </a:cubicBezTo>
                <a:cubicBezTo>
                  <a:pt x="4701" y="3045"/>
                  <a:pt x="4631" y="3077"/>
                  <a:pt x="4565" y="3096"/>
                </a:cubicBezTo>
                <a:close/>
                <a:moveTo>
                  <a:pt x="1154" y="2931"/>
                </a:moveTo>
                <a:cubicBezTo>
                  <a:pt x="1158" y="1675"/>
                  <a:pt x="2186" y="651"/>
                  <a:pt x="3443" y="650"/>
                </a:cubicBezTo>
                <a:cubicBezTo>
                  <a:pt x="4706" y="650"/>
                  <a:pt x="5740" y="1686"/>
                  <a:pt x="5734" y="2950"/>
                </a:cubicBezTo>
                <a:cubicBezTo>
                  <a:pt x="5733" y="3006"/>
                  <a:pt x="5731" y="3062"/>
                  <a:pt x="5726" y="3117"/>
                </a:cubicBezTo>
                <a:lnTo>
                  <a:pt x="4871" y="3117"/>
                </a:lnTo>
                <a:cubicBezTo>
                  <a:pt x="5128" y="2943"/>
                  <a:pt x="5252" y="2693"/>
                  <a:pt x="5154" y="2539"/>
                </a:cubicBezTo>
                <a:cubicBezTo>
                  <a:pt x="5099" y="2453"/>
                  <a:pt x="4981" y="2416"/>
                  <a:pt x="4834" y="2435"/>
                </a:cubicBezTo>
                <a:cubicBezTo>
                  <a:pt x="4840" y="2399"/>
                  <a:pt x="4845" y="2362"/>
                  <a:pt x="4848" y="2326"/>
                </a:cubicBezTo>
                <a:cubicBezTo>
                  <a:pt x="4852" y="2281"/>
                  <a:pt x="4837" y="2238"/>
                  <a:pt x="4807" y="2204"/>
                </a:cubicBezTo>
                <a:cubicBezTo>
                  <a:pt x="4775" y="2170"/>
                  <a:pt x="4731" y="2150"/>
                  <a:pt x="4684" y="2150"/>
                </a:cubicBezTo>
                <a:lnTo>
                  <a:pt x="2306" y="2150"/>
                </a:lnTo>
                <a:cubicBezTo>
                  <a:pt x="2259" y="2150"/>
                  <a:pt x="2215" y="2170"/>
                  <a:pt x="2184" y="2204"/>
                </a:cubicBezTo>
                <a:cubicBezTo>
                  <a:pt x="2153" y="2238"/>
                  <a:pt x="2138" y="2281"/>
                  <a:pt x="2142" y="2326"/>
                </a:cubicBezTo>
                <a:cubicBezTo>
                  <a:pt x="2169" y="2627"/>
                  <a:pt x="2276" y="2898"/>
                  <a:pt x="2438" y="3117"/>
                </a:cubicBezTo>
                <a:lnTo>
                  <a:pt x="1162" y="3117"/>
                </a:lnTo>
                <a:cubicBezTo>
                  <a:pt x="1157" y="3056"/>
                  <a:pt x="1154" y="2994"/>
                  <a:pt x="1154" y="2931"/>
                </a:cubicBezTo>
                <a:close/>
                <a:moveTo>
                  <a:pt x="6203" y="3117"/>
                </a:moveTo>
                <a:cubicBezTo>
                  <a:pt x="6214" y="3107"/>
                  <a:pt x="6226" y="3096"/>
                  <a:pt x="6239" y="3085"/>
                </a:cubicBezTo>
                <a:cubicBezTo>
                  <a:pt x="6381" y="2960"/>
                  <a:pt x="6379" y="2899"/>
                  <a:pt x="6227" y="2780"/>
                </a:cubicBezTo>
                <a:cubicBezTo>
                  <a:pt x="5925" y="2543"/>
                  <a:pt x="5925" y="2543"/>
                  <a:pt x="6141" y="2222"/>
                </a:cubicBezTo>
                <a:cubicBezTo>
                  <a:pt x="6241" y="2074"/>
                  <a:pt x="6216" y="1976"/>
                  <a:pt x="6047" y="1926"/>
                </a:cubicBezTo>
                <a:cubicBezTo>
                  <a:pt x="5724" y="1829"/>
                  <a:pt x="5639" y="1865"/>
                  <a:pt x="5790" y="1410"/>
                </a:cubicBezTo>
                <a:cubicBezTo>
                  <a:pt x="5793" y="1401"/>
                  <a:pt x="5799" y="1392"/>
                  <a:pt x="5801" y="1383"/>
                </a:cubicBezTo>
                <a:cubicBezTo>
                  <a:pt x="5835" y="1261"/>
                  <a:pt x="5798" y="1200"/>
                  <a:pt x="5669" y="1184"/>
                </a:cubicBezTo>
                <a:cubicBezTo>
                  <a:pt x="5588" y="1174"/>
                  <a:pt x="5505" y="1180"/>
                  <a:pt x="5423" y="1176"/>
                </a:cubicBezTo>
                <a:cubicBezTo>
                  <a:pt x="5253" y="1167"/>
                  <a:pt x="5213" y="1124"/>
                  <a:pt x="5210" y="954"/>
                </a:cubicBezTo>
                <a:cubicBezTo>
                  <a:pt x="5209" y="915"/>
                  <a:pt x="5210" y="877"/>
                  <a:pt x="5210" y="838"/>
                </a:cubicBezTo>
                <a:cubicBezTo>
                  <a:pt x="5208" y="581"/>
                  <a:pt x="5170" y="551"/>
                  <a:pt x="4921" y="607"/>
                </a:cubicBezTo>
                <a:cubicBezTo>
                  <a:pt x="4581" y="685"/>
                  <a:pt x="4581" y="685"/>
                  <a:pt x="4456" y="357"/>
                </a:cubicBezTo>
                <a:cubicBezTo>
                  <a:pt x="4376" y="146"/>
                  <a:pt x="4336" y="133"/>
                  <a:pt x="4147" y="255"/>
                </a:cubicBezTo>
                <a:cubicBezTo>
                  <a:pt x="3841" y="451"/>
                  <a:pt x="3841" y="451"/>
                  <a:pt x="3608" y="167"/>
                </a:cubicBezTo>
                <a:cubicBezTo>
                  <a:pt x="3472" y="1"/>
                  <a:pt x="3411" y="0"/>
                  <a:pt x="3278" y="172"/>
                </a:cubicBezTo>
                <a:cubicBezTo>
                  <a:pt x="3041" y="479"/>
                  <a:pt x="3053" y="467"/>
                  <a:pt x="2747" y="257"/>
                </a:cubicBezTo>
                <a:cubicBezTo>
                  <a:pt x="2552" y="124"/>
                  <a:pt x="2500" y="149"/>
                  <a:pt x="2425" y="375"/>
                </a:cubicBezTo>
                <a:cubicBezTo>
                  <a:pt x="2340" y="635"/>
                  <a:pt x="2307" y="751"/>
                  <a:pt x="2005" y="614"/>
                </a:cubicBezTo>
                <a:cubicBezTo>
                  <a:pt x="1984" y="605"/>
                  <a:pt x="1957" y="607"/>
                  <a:pt x="1934" y="602"/>
                </a:cubicBezTo>
                <a:cubicBezTo>
                  <a:pt x="1731" y="555"/>
                  <a:pt x="1684" y="584"/>
                  <a:pt x="1685" y="786"/>
                </a:cubicBezTo>
                <a:cubicBezTo>
                  <a:pt x="1687" y="1184"/>
                  <a:pt x="1641" y="1180"/>
                  <a:pt x="1283" y="1179"/>
                </a:cubicBezTo>
                <a:cubicBezTo>
                  <a:pt x="1093" y="1179"/>
                  <a:pt x="1049" y="1244"/>
                  <a:pt x="1101" y="1422"/>
                </a:cubicBezTo>
                <a:cubicBezTo>
                  <a:pt x="1209" y="1792"/>
                  <a:pt x="1209" y="1792"/>
                  <a:pt x="844" y="1923"/>
                </a:cubicBezTo>
                <a:cubicBezTo>
                  <a:pt x="675" y="1984"/>
                  <a:pt x="642" y="2072"/>
                  <a:pt x="745" y="2216"/>
                </a:cubicBezTo>
                <a:cubicBezTo>
                  <a:pt x="981" y="2550"/>
                  <a:pt x="986" y="2544"/>
                  <a:pt x="654" y="2785"/>
                </a:cubicBezTo>
                <a:cubicBezTo>
                  <a:pt x="510" y="2889"/>
                  <a:pt x="510" y="2970"/>
                  <a:pt x="645" y="3081"/>
                </a:cubicBezTo>
                <a:cubicBezTo>
                  <a:pt x="660" y="3094"/>
                  <a:pt x="676" y="3106"/>
                  <a:pt x="692" y="3117"/>
                </a:cubicBezTo>
                <a:lnTo>
                  <a:pt x="0" y="3117"/>
                </a:lnTo>
                <a:lnTo>
                  <a:pt x="0" y="3224"/>
                </a:lnTo>
                <a:lnTo>
                  <a:pt x="7044" y="3224"/>
                </a:lnTo>
                <a:lnTo>
                  <a:pt x="7044" y="3117"/>
                </a:lnTo>
                <a:lnTo>
                  <a:pt x="6203" y="3117"/>
                </a:ln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8">
            <a:extLst>
              <a:ext uri="{FF2B5EF4-FFF2-40B4-BE49-F238E27FC236}">
                <a16:creationId xmlns:a16="http://schemas.microsoft.com/office/drawing/2014/main" id="{A9D17438-C8B7-486F-B434-A0CFF2E929EA}"/>
              </a:ext>
            </a:extLst>
          </p:cNvPr>
          <p:cNvSpPr>
            <a:spLocks noEditPoints="1"/>
          </p:cNvSpPr>
          <p:nvPr/>
        </p:nvSpPr>
        <p:spPr bwMode="auto">
          <a:xfrm>
            <a:off x="5314435" y="2552700"/>
            <a:ext cx="2582863" cy="581025"/>
          </a:xfrm>
          <a:custGeom>
            <a:avLst/>
            <a:gdLst>
              <a:gd name="T0" fmla="*/ 3431 w 7044"/>
              <a:gd name="T1" fmla="*/ 1139 h 1583"/>
              <a:gd name="T2" fmla="*/ 1425 w 7044"/>
              <a:gd name="T3" fmla="*/ 107 h 1583"/>
              <a:gd name="T4" fmla="*/ 1560 w 7044"/>
              <a:gd name="T5" fmla="*/ 107 h 1583"/>
              <a:gd name="T6" fmla="*/ 3445 w 7044"/>
              <a:gd name="T7" fmla="*/ 1034 h 1583"/>
              <a:gd name="T8" fmla="*/ 5326 w 7044"/>
              <a:gd name="T9" fmla="*/ 107 h 1583"/>
              <a:gd name="T10" fmla="*/ 5452 w 7044"/>
              <a:gd name="T11" fmla="*/ 107 h 1583"/>
              <a:gd name="T12" fmla="*/ 3431 w 7044"/>
              <a:gd name="T13" fmla="*/ 1139 h 1583"/>
              <a:gd name="T14" fmla="*/ 5217 w 7044"/>
              <a:gd name="T15" fmla="*/ 107 h 1583"/>
              <a:gd name="T16" fmla="*/ 3436 w 7044"/>
              <a:gd name="T17" fmla="*/ 948 h 1583"/>
              <a:gd name="T18" fmla="*/ 1669 w 7044"/>
              <a:gd name="T19" fmla="*/ 107 h 1583"/>
              <a:gd name="T20" fmla="*/ 5217 w 7044"/>
              <a:gd name="T21" fmla="*/ 107 h 1583"/>
              <a:gd name="T22" fmla="*/ 0 w 7044"/>
              <a:gd name="T23" fmla="*/ 107 h 1583"/>
              <a:gd name="T24" fmla="*/ 1119 w 7044"/>
              <a:gd name="T25" fmla="*/ 107 h 1583"/>
              <a:gd name="T26" fmla="*/ 1427 w 7044"/>
              <a:gd name="T27" fmla="*/ 423 h 1583"/>
              <a:gd name="T28" fmla="*/ 1682 w 7044"/>
              <a:gd name="T29" fmla="*/ 670 h 1583"/>
              <a:gd name="T30" fmla="*/ 2078 w 7044"/>
              <a:gd name="T31" fmla="*/ 956 h 1583"/>
              <a:gd name="T32" fmla="*/ 2379 w 7044"/>
              <a:gd name="T33" fmla="*/ 1099 h 1583"/>
              <a:gd name="T34" fmla="*/ 2441 w 7044"/>
              <a:gd name="T35" fmla="*/ 1291 h 1583"/>
              <a:gd name="T36" fmla="*/ 2687 w 7044"/>
              <a:gd name="T37" fmla="*/ 1383 h 1583"/>
              <a:gd name="T38" fmla="*/ 2900 w 7044"/>
              <a:gd name="T39" fmla="*/ 1238 h 1583"/>
              <a:gd name="T40" fmla="*/ 3152 w 7044"/>
              <a:gd name="T41" fmla="*/ 1274 h 1583"/>
              <a:gd name="T42" fmla="*/ 3320 w 7044"/>
              <a:gd name="T43" fmla="*/ 1488 h 1583"/>
              <a:gd name="T44" fmla="*/ 3561 w 7044"/>
              <a:gd name="T45" fmla="*/ 1489 h 1583"/>
              <a:gd name="T46" fmla="*/ 3713 w 7044"/>
              <a:gd name="T47" fmla="*/ 1297 h 1583"/>
              <a:gd name="T48" fmla="*/ 4007 w 7044"/>
              <a:gd name="T49" fmla="*/ 1254 h 1583"/>
              <a:gd name="T50" fmla="*/ 4211 w 7044"/>
              <a:gd name="T51" fmla="*/ 1388 h 1583"/>
              <a:gd name="T52" fmla="*/ 4432 w 7044"/>
              <a:gd name="T53" fmla="*/ 1305 h 1583"/>
              <a:gd name="T54" fmla="*/ 4512 w 7044"/>
              <a:gd name="T55" fmla="*/ 1088 h 1583"/>
              <a:gd name="T56" fmla="*/ 4749 w 7044"/>
              <a:gd name="T57" fmla="*/ 945 h 1583"/>
              <a:gd name="T58" fmla="*/ 4968 w 7044"/>
              <a:gd name="T59" fmla="*/ 1016 h 1583"/>
              <a:gd name="T60" fmla="*/ 5208 w 7044"/>
              <a:gd name="T61" fmla="*/ 847 h 1583"/>
              <a:gd name="T62" fmla="*/ 5210 w 7044"/>
              <a:gd name="T63" fmla="*/ 616 h 1583"/>
              <a:gd name="T64" fmla="*/ 5382 w 7044"/>
              <a:gd name="T65" fmla="*/ 426 h 1583"/>
              <a:gd name="T66" fmla="*/ 5560 w 7044"/>
              <a:gd name="T67" fmla="*/ 425 h 1583"/>
              <a:gd name="T68" fmla="*/ 5764 w 7044"/>
              <a:gd name="T69" fmla="*/ 107 h 1583"/>
              <a:gd name="T70" fmla="*/ 7044 w 7044"/>
              <a:gd name="T71" fmla="*/ 107 h 1583"/>
              <a:gd name="T72" fmla="*/ 7044 w 7044"/>
              <a:gd name="T73" fmla="*/ 0 h 1583"/>
              <a:gd name="T74" fmla="*/ 0 w 7044"/>
              <a:gd name="T75" fmla="*/ 0 h 1583"/>
              <a:gd name="T76" fmla="*/ 0 w 7044"/>
              <a:gd name="T77" fmla="*/ 107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44" h="1583">
                <a:moveTo>
                  <a:pt x="3431" y="1139"/>
                </a:moveTo>
                <a:cubicBezTo>
                  <a:pt x="2598" y="1138"/>
                  <a:pt x="1870" y="728"/>
                  <a:pt x="1425" y="107"/>
                </a:cubicBezTo>
                <a:lnTo>
                  <a:pt x="1560" y="107"/>
                </a:lnTo>
                <a:cubicBezTo>
                  <a:pt x="1994" y="670"/>
                  <a:pt x="2677" y="1034"/>
                  <a:pt x="3445" y="1034"/>
                </a:cubicBezTo>
                <a:cubicBezTo>
                  <a:pt x="4206" y="1041"/>
                  <a:pt x="4890" y="674"/>
                  <a:pt x="5326" y="107"/>
                </a:cubicBezTo>
                <a:lnTo>
                  <a:pt x="5452" y="107"/>
                </a:lnTo>
                <a:cubicBezTo>
                  <a:pt x="4994" y="734"/>
                  <a:pt x="4249" y="1152"/>
                  <a:pt x="3431" y="1139"/>
                </a:cubicBezTo>
                <a:close/>
                <a:moveTo>
                  <a:pt x="5217" y="107"/>
                </a:moveTo>
                <a:cubicBezTo>
                  <a:pt x="4792" y="627"/>
                  <a:pt x="4147" y="959"/>
                  <a:pt x="3436" y="948"/>
                </a:cubicBezTo>
                <a:cubicBezTo>
                  <a:pt x="2724" y="947"/>
                  <a:pt x="2087" y="619"/>
                  <a:pt x="1669" y="107"/>
                </a:cubicBezTo>
                <a:lnTo>
                  <a:pt x="5217" y="107"/>
                </a:lnTo>
                <a:close/>
                <a:moveTo>
                  <a:pt x="0" y="107"/>
                </a:moveTo>
                <a:lnTo>
                  <a:pt x="1119" y="107"/>
                </a:lnTo>
                <a:cubicBezTo>
                  <a:pt x="1039" y="410"/>
                  <a:pt x="1063" y="413"/>
                  <a:pt x="1427" y="423"/>
                </a:cubicBezTo>
                <a:cubicBezTo>
                  <a:pt x="1630" y="429"/>
                  <a:pt x="1672" y="470"/>
                  <a:pt x="1682" y="670"/>
                </a:cubicBezTo>
                <a:cubicBezTo>
                  <a:pt x="1701" y="1066"/>
                  <a:pt x="1701" y="1066"/>
                  <a:pt x="2078" y="956"/>
                </a:cubicBezTo>
                <a:cubicBezTo>
                  <a:pt x="2250" y="906"/>
                  <a:pt x="2313" y="934"/>
                  <a:pt x="2379" y="1099"/>
                </a:cubicBezTo>
                <a:cubicBezTo>
                  <a:pt x="2404" y="1161"/>
                  <a:pt x="2418" y="1228"/>
                  <a:pt x="2441" y="1291"/>
                </a:cubicBezTo>
                <a:cubicBezTo>
                  <a:pt x="2491" y="1425"/>
                  <a:pt x="2562" y="1453"/>
                  <a:pt x="2687" y="1383"/>
                </a:cubicBezTo>
                <a:cubicBezTo>
                  <a:pt x="2762" y="1341"/>
                  <a:pt x="2827" y="1283"/>
                  <a:pt x="2900" y="1238"/>
                </a:cubicBezTo>
                <a:cubicBezTo>
                  <a:pt x="2992" y="1182"/>
                  <a:pt x="3079" y="1171"/>
                  <a:pt x="3152" y="1274"/>
                </a:cubicBezTo>
                <a:cubicBezTo>
                  <a:pt x="3204" y="1348"/>
                  <a:pt x="3261" y="1420"/>
                  <a:pt x="3320" y="1488"/>
                </a:cubicBezTo>
                <a:cubicBezTo>
                  <a:pt x="3403" y="1583"/>
                  <a:pt x="3478" y="1583"/>
                  <a:pt x="3561" y="1489"/>
                </a:cubicBezTo>
                <a:cubicBezTo>
                  <a:pt x="3615" y="1428"/>
                  <a:pt x="3661" y="1360"/>
                  <a:pt x="3713" y="1297"/>
                </a:cubicBezTo>
                <a:cubicBezTo>
                  <a:pt x="3813" y="1176"/>
                  <a:pt x="3880" y="1168"/>
                  <a:pt x="4007" y="1254"/>
                </a:cubicBezTo>
                <a:cubicBezTo>
                  <a:pt x="4074" y="1299"/>
                  <a:pt x="4142" y="1345"/>
                  <a:pt x="4211" y="1388"/>
                </a:cubicBezTo>
                <a:cubicBezTo>
                  <a:pt x="4319" y="1455"/>
                  <a:pt x="4391" y="1421"/>
                  <a:pt x="4432" y="1305"/>
                </a:cubicBezTo>
                <a:cubicBezTo>
                  <a:pt x="4458" y="1233"/>
                  <a:pt x="4494" y="1163"/>
                  <a:pt x="4512" y="1088"/>
                </a:cubicBezTo>
                <a:cubicBezTo>
                  <a:pt x="4545" y="958"/>
                  <a:pt x="4628" y="917"/>
                  <a:pt x="4749" y="945"/>
                </a:cubicBezTo>
                <a:cubicBezTo>
                  <a:pt x="4824" y="962"/>
                  <a:pt x="4895" y="994"/>
                  <a:pt x="4968" y="1016"/>
                </a:cubicBezTo>
                <a:cubicBezTo>
                  <a:pt x="5121" y="1062"/>
                  <a:pt x="5201" y="1005"/>
                  <a:pt x="5208" y="847"/>
                </a:cubicBezTo>
                <a:cubicBezTo>
                  <a:pt x="5212" y="770"/>
                  <a:pt x="5211" y="693"/>
                  <a:pt x="5210" y="616"/>
                </a:cubicBezTo>
                <a:cubicBezTo>
                  <a:pt x="5208" y="498"/>
                  <a:pt x="5271" y="439"/>
                  <a:pt x="5382" y="426"/>
                </a:cubicBezTo>
                <a:cubicBezTo>
                  <a:pt x="5429" y="421"/>
                  <a:pt x="5478" y="425"/>
                  <a:pt x="5560" y="425"/>
                </a:cubicBezTo>
                <a:cubicBezTo>
                  <a:pt x="5800" y="443"/>
                  <a:pt x="5872" y="367"/>
                  <a:pt x="5764" y="107"/>
                </a:cubicBezTo>
                <a:lnTo>
                  <a:pt x="7044" y="107"/>
                </a:lnTo>
                <a:lnTo>
                  <a:pt x="7044" y="0"/>
                </a:lnTo>
                <a:lnTo>
                  <a:pt x="0" y="0"/>
                </a:lnTo>
                <a:lnTo>
                  <a:pt x="0" y="107"/>
                </a:lnTo>
              </a:path>
            </a:pathLst>
          </a:custGeom>
          <a:solidFill>
            <a:srgbClr val="6038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administration</dc:creator>
  <cp:lastModifiedBy>administration</cp:lastModifiedBy>
  <cp:revision>2</cp:revision>
  <dcterms:created xsi:type="dcterms:W3CDTF">2023-02-19T10:36:31Z</dcterms:created>
  <dcterms:modified xsi:type="dcterms:W3CDTF">2023-02-19T10:47:17Z</dcterms:modified>
</cp:coreProperties>
</file>