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FA291-7DF4-4FC2-8839-B2DB8C6000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F6780-73A2-4E56-B747-2E2721E2D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E23FE-4270-4DBC-B433-99DC5573D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BC397-DBB1-4F73-A460-D7CA259883EF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FE3CE-4DF8-4E17-83DF-1085B25F2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5CA07-8596-4ED5-ACFA-230FBBA34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DFF1-2338-4C6C-A52D-E0D9EC08C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40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DC916-B1D6-4F41-AD31-111E8DF25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30464-153E-4B83-884F-4867C03AE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CE99A-BE19-43D5-8F91-FB842F015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BC397-DBB1-4F73-A460-D7CA259883EF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D720E-331E-41B1-A61C-0EC553C5C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21AAF-C619-4979-B2BB-4C2F98049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DFF1-2338-4C6C-A52D-E0D9EC08C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61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6F264C-6B2C-407F-9056-02FF283AB0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98E52C-3C47-4C58-A187-8103E2581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A72E5-37E0-4202-8A46-41BCED70B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BC397-DBB1-4F73-A460-D7CA259883EF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51D83-32B8-4CC0-8E37-AE991760F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615CC-045E-4C30-89AB-E8E9BCFA2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DFF1-2338-4C6C-A52D-E0D9EC08C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8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07A8-C6A4-420C-ADC0-CF06C5A6E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BE9CE-3586-44E0-9A94-291497CF5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3615B-9CF8-4B91-8EA5-0259F14C9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BC397-DBB1-4F73-A460-D7CA259883EF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D5034-A75D-4798-B9E8-2D6C39971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52BBD-3F41-42CC-8840-7ADA5E06B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DFF1-2338-4C6C-A52D-E0D9EC08C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33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81456-2049-42BC-8BDF-CD5577A38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AF13C-F622-44AA-8661-77B71568C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F4CAC-8DDF-47E6-9280-EE7E58991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BC397-DBB1-4F73-A460-D7CA259883EF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BF863-8377-45BA-8401-AAF52B5B1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3688C-3F1E-4A8C-B08A-8639A0280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DFF1-2338-4C6C-A52D-E0D9EC08C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09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B0154-168A-40CA-9D78-D37DE9E38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DF185-4343-4AB2-A368-8D3BC5931F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B80A7-F93D-446E-B98B-E4DD8F8C9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5EBD5-FF71-4F87-8F46-0D0FDD880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BC397-DBB1-4F73-A460-D7CA259883EF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EC498-9DF2-4B07-B446-624317046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3AA70-E8BB-40A5-978D-315E3E9DA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DFF1-2338-4C6C-A52D-E0D9EC08C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8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75557-7CEB-4049-9205-8A53108B7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8D4D7-08ED-435B-A659-FF5B94113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7EBA6-5543-438B-8029-28DF1579E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9BE0B-1E6D-4C44-9A41-28BE3393B1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D41807-49D8-4F66-80B4-9C1B18D08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B41134-311A-4AE1-BCA4-748B82DE6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BC397-DBB1-4F73-A460-D7CA259883EF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8B4CC3-8A37-45D3-94EC-2D5F1526C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E38D4C-5805-4DD5-872D-BE60716CA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DFF1-2338-4C6C-A52D-E0D9EC08C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62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6C18F-83F7-4534-9DC6-8CE6BDF21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2C0CD-18C3-440A-AD2F-105241001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BC397-DBB1-4F73-A460-D7CA259883EF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7C8D90-29F4-423B-AFC1-6F4C1121C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15BD6-D12E-4BD0-9E48-734A09E1C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DFF1-2338-4C6C-A52D-E0D9EC08C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43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CCFEDF-4952-4587-A167-DDD23DE3E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BC397-DBB1-4F73-A460-D7CA259883EF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6671D3-9692-448D-A846-20EEEB936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A0666-5643-4589-999B-635903A06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DFF1-2338-4C6C-A52D-E0D9EC08C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91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D6D43-903E-482F-AF76-3829F5934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7894E-842C-47AD-921B-AFC7E5F8C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500A0-E426-4A22-8EA3-94EA124CD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78FCC-99E6-449F-9727-55222AA29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BC397-DBB1-4F73-A460-D7CA259883EF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679ED-6701-45A9-9E20-81761C5DC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0885F-2B6C-4DD3-8A75-66E695D9B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DFF1-2338-4C6C-A52D-E0D9EC08C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0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7B225-4E6A-4534-99DB-25ECE322B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DDF735-9068-439A-B03E-2B6BBD58D1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F642E-6BD7-45CD-9A86-38EFE26F6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B3CFD-E992-4625-A97B-7EF9584A8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BC397-DBB1-4F73-A460-D7CA259883EF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D62AD-35E5-45D6-ACE9-3F336B24C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9EC68-5F3D-44CD-A10E-F79B79132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DFF1-2338-4C6C-A52D-E0D9EC08C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9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3A5CA0-314B-4ABF-84E5-B5D6FA49A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2984E-9D79-448D-B4D4-B96D2A2EF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D4018-72A9-46AA-8446-1F3D5CEE2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BC397-DBB1-4F73-A460-D7CA259883EF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12AF3-A1E8-4E5B-9F2F-DCD7B7411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0C61D-DCE2-41B0-9B09-D8D0DA66AB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3DFF1-2338-4C6C-A52D-E0D9EC08C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5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3681F83-CDC0-47A0-A38F-2A9427E00160}"/>
              </a:ext>
            </a:extLst>
          </p:cNvPr>
          <p:cNvGrpSpPr/>
          <p:nvPr/>
        </p:nvGrpSpPr>
        <p:grpSpPr>
          <a:xfrm>
            <a:off x="4804568" y="1936543"/>
            <a:ext cx="2582863" cy="2145655"/>
            <a:chOff x="4804568" y="1950611"/>
            <a:chExt cx="2582863" cy="2145655"/>
          </a:xfrm>
          <a:solidFill>
            <a:schemeClr val="accent4">
              <a:lumMod val="60000"/>
              <a:lumOff val="40000"/>
            </a:schemeClr>
          </a:solidFill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1CAA266-8494-44FE-976D-FBFC6C9AAC1A}"/>
                </a:ext>
              </a:extLst>
            </p:cNvPr>
            <p:cNvGrpSpPr/>
            <p:nvPr/>
          </p:nvGrpSpPr>
          <p:grpSpPr>
            <a:xfrm>
              <a:off x="4804568" y="1950611"/>
              <a:ext cx="2582863" cy="1181100"/>
              <a:chOff x="4804568" y="1950611"/>
              <a:chExt cx="2582863" cy="1181100"/>
            </a:xfrm>
            <a:grpFill/>
          </p:grpSpPr>
          <p:sp>
            <p:nvSpPr>
              <p:cNvPr id="5" name="Freeform 55">
                <a:extLst>
                  <a:ext uri="{FF2B5EF4-FFF2-40B4-BE49-F238E27FC236}">
                    <a16:creationId xmlns:a16="http://schemas.microsoft.com/office/drawing/2014/main" id="{F42D4EA5-94F4-4068-8EA8-D14BE08BF1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3593" y="2313504"/>
                <a:ext cx="144463" cy="311150"/>
              </a:xfrm>
              <a:custGeom>
                <a:avLst/>
                <a:gdLst>
                  <a:gd name="T0" fmla="*/ 267 w 394"/>
                  <a:gd name="T1" fmla="*/ 849 h 849"/>
                  <a:gd name="T2" fmla="*/ 251 w 394"/>
                  <a:gd name="T3" fmla="*/ 472 h 849"/>
                  <a:gd name="T4" fmla="*/ 295 w 394"/>
                  <a:gd name="T5" fmla="*/ 412 h 849"/>
                  <a:gd name="T6" fmla="*/ 231 w 394"/>
                  <a:gd name="T7" fmla="*/ 24 h 849"/>
                  <a:gd name="T8" fmla="*/ 194 w 394"/>
                  <a:gd name="T9" fmla="*/ 0 h 849"/>
                  <a:gd name="T10" fmla="*/ 196 w 394"/>
                  <a:gd name="T11" fmla="*/ 18 h 849"/>
                  <a:gd name="T12" fmla="*/ 156 w 394"/>
                  <a:gd name="T13" fmla="*/ 305 h 849"/>
                  <a:gd name="T14" fmla="*/ 126 w 394"/>
                  <a:gd name="T15" fmla="*/ 350 h 849"/>
                  <a:gd name="T16" fmla="*/ 267 w 394"/>
                  <a:gd name="T17" fmla="*/ 849 h 8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4" h="849">
                    <a:moveTo>
                      <a:pt x="267" y="849"/>
                    </a:moveTo>
                    <a:cubicBezTo>
                      <a:pt x="148" y="721"/>
                      <a:pt x="144" y="608"/>
                      <a:pt x="251" y="472"/>
                    </a:cubicBezTo>
                    <a:cubicBezTo>
                      <a:pt x="266" y="452"/>
                      <a:pt x="281" y="433"/>
                      <a:pt x="295" y="412"/>
                    </a:cubicBezTo>
                    <a:cubicBezTo>
                      <a:pt x="394" y="266"/>
                      <a:pt x="368" y="113"/>
                      <a:pt x="231" y="24"/>
                    </a:cubicBezTo>
                    <a:cubicBezTo>
                      <a:pt x="220" y="17"/>
                      <a:pt x="208" y="10"/>
                      <a:pt x="194" y="0"/>
                    </a:cubicBezTo>
                    <a:cubicBezTo>
                      <a:pt x="195" y="9"/>
                      <a:pt x="195" y="14"/>
                      <a:pt x="196" y="18"/>
                    </a:cubicBezTo>
                    <a:cubicBezTo>
                      <a:pt x="240" y="124"/>
                      <a:pt x="225" y="219"/>
                      <a:pt x="156" y="305"/>
                    </a:cubicBezTo>
                    <a:cubicBezTo>
                      <a:pt x="145" y="319"/>
                      <a:pt x="135" y="335"/>
                      <a:pt x="126" y="350"/>
                    </a:cubicBezTo>
                    <a:cubicBezTo>
                      <a:pt x="0" y="564"/>
                      <a:pt x="107" y="804"/>
                      <a:pt x="267" y="849"/>
                    </a:cubicBezTo>
                  </a:path>
                </a:pathLst>
              </a:custGeom>
              <a:grpFill/>
              <a:ln w="9525">
                <a:solidFill>
                  <a:schemeClr val="bg1">
                    <a:alpha val="48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061E7907-111A-4DBB-BF4A-BC64DA942A1A}"/>
                  </a:ext>
                </a:extLst>
              </p:cNvPr>
              <p:cNvGrpSpPr/>
              <p:nvPr/>
            </p:nvGrpSpPr>
            <p:grpSpPr>
              <a:xfrm>
                <a:off x="4804568" y="1950611"/>
                <a:ext cx="2582863" cy="1181100"/>
                <a:chOff x="4804568" y="1950611"/>
                <a:chExt cx="2582863" cy="1181100"/>
              </a:xfrm>
              <a:grpFill/>
            </p:grpSpPr>
            <p:sp>
              <p:nvSpPr>
                <p:cNvPr id="6" name="Freeform 56">
                  <a:extLst>
                    <a:ext uri="{FF2B5EF4-FFF2-40B4-BE49-F238E27FC236}">
                      <a16:creationId xmlns:a16="http://schemas.microsoft.com/office/drawing/2014/main" id="{634F2127-1318-46A2-9787-EBEA7A346E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6956" y="2510354"/>
                  <a:ext cx="84138" cy="157163"/>
                </a:xfrm>
                <a:custGeom>
                  <a:avLst/>
                  <a:gdLst>
                    <a:gd name="T0" fmla="*/ 140 w 231"/>
                    <a:gd name="T1" fmla="*/ 430 h 430"/>
                    <a:gd name="T2" fmla="*/ 124 w 231"/>
                    <a:gd name="T3" fmla="*/ 250 h 430"/>
                    <a:gd name="T4" fmla="*/ 180 w 231"/>
                    <a:gd name="T5" fmla="*/ 171 h 430"/>
                    <a:gd name="T6" fmla="*/ 204 w 231"/>
                    <a:gd name="T7" fmla="*/ 0 h 430"/>
                    <a:gd name="T8" fmla="*/ 80 w 231"/>
                    <a:gd name="T9" fmla="*/ 169 h 430"/>
                    <a:gd name="T10" fmla="*/ 140 w 231"/>
                    <a:gd name="T11" fmla="*/ 430 h 4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31" h="430">
                      <a:moveTo>
                        <a:pt x="140" y="430"/>
                      </a:moveTo>
                      <a:cubicBezTo>
                        <a:pt x="105" y="372"/>
                        <a:pt x="90" y="312"/>
                        <a:pt x="124" y="250"/>
                      </a:cubicBezTo>
                      <a:cubicBezTo>
                        <a:pt x="140" y="222"/>
                        <a:pt x="161" y="197"/>
                        <a:pt x="180" y="171"/>
                      </a:cubicBezTo>
                      <a:cubicBezTo>
                        <a:pt x="222" y="116"/>
                        <a:pt x="231" y="58"/>
                        <a:pt x="204" y="0"/>
                      </a:cubicBezTo>
                      <a:cubicBezTo>
                        <a:pt x="163" y="57"/>
                        <a:pt x="123" y="114"/>
                        <a:pt x="80" y="169"/>
                      </a:cubicBezTo>
                      <a:cubicBezTo>
                        <a:pt x="0" y="276"/>
                        <a:pt x="17" y="361"/>
                        <a:pt x="140" y="430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>
                      <a:alpha val="48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15FA1079-9768-4F50-BBA8-A3ED09E19FA5}"/>
                    </a:ext>
                  </a:extLst>
                </p:cNvPr>
                <p:cNvGrpSpPr/>
                <p:nvPr/>
              </p:nvGrpSpPr>
              <p:grpSpPr>
                <a:xfrm>
                  <a:off x="4804568" y="1950611"/>
                  <a:ext cx="2582863" cy="1181100"/>
                  <a:chOff x="4804568" y="1950611"/>
                  <a:chExt cx="2582863" cy="1181100"/>
                </a:xfrm>
                <a:grpFill/>
              </p:grpSpPr>
              <p:sp>
                <p:nvSpPr>
                  <p:cNvPr id="4" name="Freeform 54">
                    <a:extLst>
                      <a:ext uri="{FF2B5EF4-FFF2-40B4-BE49-F238E27FC236}">
                        <a16:creationId xmlns:a16="http://schemas.microsoft.com/office/drawing/2014/main" id="{802A9BE1-E8B5-4CE1-900B-CCA263EFC8E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971381" y="2273816"/>
                    <a:ext cx="233363" cy="450850"/>
                  </a:xfrm>
                  <a:custGeom>
                    <a:avLst/>
                    <a:gdLst>
                      <a:gd name="T0" fmla="*/ 464 w 636"/>
                      <a:gd name="T1" fmla="*/ 1227 h 1227"/>
                      <a:gd name="T2" fmla="*/ 411 w 636"/>
                      <a:gd name="T3" fmla="*/ 681 h 1227"/>
                      <a:gd name="T4" fmla="*/ 482 w 636"/>
                      <a:gd name="T5" fmla="*/ 592 h 1227"/>
                      <a:gd name="T6" fmla="*/ 349 w 636"/>
                      <a:gd name="T7" fmla="*/ 33 h 1227"/>
                      <a:gd name="T8" fmla="*/ 285 w 636"/>
                      <a:gd name="T9" fmla="*/ 0 h 1227"/>
                      <a:gd name="T10" fmla="*/ 290 w 636"/>
                      <a:gd name="T11" fmla="*/ 26 h 1227"/>
                      <a:gd name="T12" fmla="*/ 243 w 636"/>
                      <a:gd name="T13" fmla="*/ 445 h 1227"/>
                      <a:gd name="T14" fmla="*/ 195 w 636"/>
                      <a:gd name="T15" fmla="*/ 512 h 1227"/>
                      <a:gd name="T16" fmla="*/ 464 w 636"/>
                      <a:gd name="T17" fmla="*/ 1227 h 12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36" h="1227">
                        <a:moveTo>
                          <a:pt x="464" y="1227"/>
                        </a:moveTo>
                        <a:cubicBezTo>
                          <a:pt x="257" y="1049"/>
                          <a:pt x="244" y="885"/>
                          <a:pt x="411" y="681"/>
                        </a:cubicBezTo>
                        <a:cubicBezTo>
                          <a:pt x="435" y="651"/>
                          <a:pt x="460" y="623"/>
                          <a:pt x="482" y="592"/>
                        </a:cubicBezTo>
                        <a:cubicBezTo>
                          <a:pt x="636" y="374"/>
                          <a:pt x="583" y="153"/>
                          <a:pt x="349" y="33"/>
                        </a:cubicBezTo>
                        <a:cubicBezTo>
                          <a:pt x="329" y="23"/>
                          <a:pt x="310" y="13"/>
                          <a:pt x="285" y="0"/>
                        </a:cubicBezTo>
                        <a:cubicBezTo>
                          <a:pt x="288" y="13"/>
                          <a:pt x="287" y="20"/>
                          <a:pt x="290" y="26"/>
                        </a:cubicBezTo>
                        <a:cubicBezTo>
                          <a:pt x="370" y="176"/>
                          <a:pt x="352" y="315"/>
                          <a:pt x="243" y="445"/>
                        </a:cubicBezTo>
                        <a:cubicBezTo>
                          <a:pt x="225" y="466"/>
                          <a:pt x="210" y="489"/>
                          <a:pt x="195" y="512"/>
                        </a:cubicBezTo>
                        <a:cubicBezTo>
                          <a:pt x="0" y="830"/>
                          <a:pt x="194" y="1171"/>
                          <a:pt x="464" y="1227"/>
                        </a:cubicBezTo>
                        <a:close/>
                      </a:path>
                    </a:pathLst>
                  </a:custGeom>
                  <a:grpFill/>
                  <a:ln w="9525">
                    <a:solidFill>
                      <a:schemeClr val="bg1">
                        <a:alpha val="48000"/>
                      </a:schemeClr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" name="Freeform 67">
                    <a:extLst>
                      <a:ext uri="{FF2B5EF4-FFF2-40B4-BE49-F238E27FC236}">
                        <a16:creationId xmlns:a16="http://schemas.microsoft.com/office/drawing/2014/main" id="{4AFA4EA3-F7E3-4C6F-94EB-4B0709AF0A7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804568" y="1950611"/>
                    <a:ext cx="2582863" cy="1181100"/>
                  </a:xfrm>
                  <a:custGeom>
                    <a:avLst/>
                    <a:gdLst>
                      <a:gd name="T0" fmla="*/ 3476 w 7044"/>
                      <a:gd name="T1" fmla="*/ 460 h 3224"/>
                      <a:gd name="T2" fmla="*/ 5917 w 7044"/>
                      <a:gd name="T3" fmla="*/ 3117 h 3224"/>
                      <a:gd name="T4" fmla="*/ 5818 w 7044"/>
                      <a:gd name="T5" fmla="*/ 2940 h 3224"/>
                      <a:gd name="T6" fmla="*/ 1070 w 7044"/>
                      <a:gd name="T7" fmla="*/ 2935 h 3224"/>
                      <a:gd name="T8" fmla="*/ 969 w 7044"/>
                      <a:gd name="T9" fmla="*/ 3117 h 3224"/>
                      <a:gd name="T10" fmla="*/ 4565 w 7044"/>
                      <a:gd name="T11" fmla="*/ 3096 h 3224"/>
                      <a:gd name="T12" fmla="*/ 5008 w 7044"/>
                      <a:gd name="T13" fmla="*/ 2633 h 3224"/>
                      <a:gd name="T14" fmla="*/ 4767 w 7044"/>
                      <a:gd name="T15" fmla="*/ 3002 h 3224"/>
                      <a:gd name="T16" fmla="*/ 1154 w 7044"/>
                      <a:gd name="T17" fmla="*/ 2931 h 3224"/>
                      <a:gd name="T18" fmla="*/ 5734 w 7044"/>
                      <a:gd name="T19" fmla="*/ 2950 h 3224"/>
                      <a:gd name="T20" fmla="*/ 4871 w 7044"/>
                      <a:gd name="T21" fmla="*/ 3117 h 3224"/>
                      <a:gd name="T22" fmla="*/ 4834 w 7044"/>
                      <a:gd name="T23" fmla="*/ 2435 h 3224"/>
                      <a:gd name="T24" fmla="*/ 4807 w 7044"/>
                      <a:gd name="T25" fmla="*/ 2204 h 3224"/>
                      <a:gd name="T26" fmla="*/ 2306 w 7044"/>
                      <a:gd name="T27" fmla="*/ 2150 h 3224"/>
                      <a:gd name="T28" fmla="*/ 2142 w 7044"/>
                      <a:gd name="T29" fmla="*/ 2326 h 3224"/>
                      <a:gd name="T30" fmla="*/ 1162 w 7044"/>
                      <a:gd name="T31" fmla="*/ 3117 h 3224"/>
                      <a:gd name="T32" fmla="*/ 6203 w 7044"/>
                      <a:gd name="T33" fmla="*/ 3117 h 3224"/>
                      <a:gd name="T34" fmla="*/ 6227 w 7044"/>
                      <a:gd name="T35" fmla="*/ 2780 h 3224"/>
                      <a:gd name="T36" fmla="*/ 6047 w 7044"/>
                      <a:gd name="T37" fmla="*/ 1926 h 3224"/>
                      <a:gd name="T38" fmla="*/ 5801 w 7044"/>
                      <a:gd name="T39" fmla="*/ 1383 h 3224"/>
                      <a:gd name="T40" fmla="*/ 5423 w 7044"/>
                      <a:gd name="T41" fmla="*/ 1176 h 3224"/>
                      <a:gd name="T42" fmla="*/ 5210 w 7044"/>
                      <a:gd name="T43" fmla="*/ 838 h 3224"/>
                      <a:gd name="T44" fmla="*/ 4456 w 7044"/>
                      <a:gd name="T45" fmla="*/ 357 h 3224"/>
                      <a:gd name="T46" fmla="*/ 3608 w 7044"/>
                      <a:gd name="T47" fmla="*/ 167 h 3224"/>
                      <a:gd name="T48" fmla="*/ 2747 w 7044"/>
                      <a:gd name="T49" fmla="*/ 257 h 3224"/>
                      <a:gd name="T50" fmla="*/ 2005 w 7044"/>
                      <a:gd name="T51" fmla="*/ 614 h 3224"/>
                      <a:gd name="T52" fmla="*/ 1685 w 7044"/>
                      <a:gd name="T53" fmla="*/ 786 h 3224"/>
                      <a:gd name="T54" fmla="*/ 1101 w 7044"/>
                      <a:gd name="T55" fmla="*/ 1422 h 3224"/>
                      <a:gd name="T56" fmla="*/ 745 w 7044"/>
                      <a:gd name="T57" fmla="*/ 2216 h 3224"/>
                      <a:gd name="T58" fmla="*/ 645 w 7044"/>
                      <a:gd name="T59" fmla="*/ 3081 h 3224"/>
                      <a:gd name="T60" fmla="*/ 0 w 7044"/>
                      <a:gd name="T61" fmla="*/ 3117 h 3224"/>
                      <a:gd name="T62" fmla="*/ 7044 w 7044"/>
                      <a:gd name="T63" fmla="*/ 3224 h 3224"/>
                      <a:gd name="T64" fmla="*/ 6203 w 7044"/>
                      <a:gd name="T65" fmla="*/ 3117 h 32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7044" h="3224">
                        <a:moveTo>
                          <a:pt x="963" y="2885"/>
                        </a:moveTo>
                        <a:cubicBezTo>
                          <a:pt x="995" y="1512"/>
                          <a:pt x="2112" y="447"/>
                          <a:pt x="3476" y="460"/>
                        </a:cubicBezTo>
                        <a:cubicBezTo>
                          <a:pt x="4837" y="473"/>
                          <a:pt x="5977" y="1627"/>
                          <a:pt x="5920" y="3055"/>
                        </a:cubicBezTo>
                        <a:cubicBezTo>
                          <a:pt x="5919" y="3076"/>
                          <a:pt x="5918" y="3097"/>
                          <a:pt x="5917" y="3117"/>
                        </a:cubicBezTo>
                        <a:lnTo>
                          <a:pt x="5811" y="3117"/>
                        </a:lnTo>
                        <a:cubicBezTo>
                          <a:pt x="5816" y="3059"/>
                          <a:pt x="5818" y="3000"/>
                          <a:pt x="5818" y="2940"/>
                        </a:cubicBezTo>
                        <a:cubicBezTo>
                          <a:pt x="5821" y="1639"/>
                          <a:pt x="4756" y="570"/>
                          <a:pt x="3455" y="566"/>
                        </a:cubicBezTo>
                        <a:cubicBezTo>
                          <a:pt x="2140" y="562"/>
                          <a:pt x="1071" y="1623"/>
                          <a:pt x="1070" y="2935"/>
                        </a:cubicBezTo>
                        <a:cubicBezTo>
                          <a:pt x="1070" y="2996"/>
                          <a:pt x="1073" y="3057"/>
                          <a:pt x="1077" y="3117"/>
                        </a:cubicBezTo>
                        <a:lnTo>
                          <a:pt x="969" y="3117"/>
                        </a:lnTo>
                        <a:cubicBezTo>
                          <a:pt x="963" y="3041"/>
                          <a:pt x="961" y="2963"/>
                          <a:pt x="963" y="2885"/>
                        </a:cubicBezTo>
                        <a:close/>
                        <a:moveTo>
                          <a:pt x="4565" y="3096"/>
                        </a:moveTo>
                        <a:cubicBezTo>
                          <a:pt x="4671" y="2948"/>
                          <a:pt x="4751" y="2777"/>
                          <a:pt x="4799" y="2598"/>
                        </a:cubicBezTo>
                        <a:cubicBezTo>
                          <a:pt x="4900" y="2575"/>
                          <a:pt x="4979" y="2588"/>
                          <a:pt x="5008" y="2633"/>
                        </a:cubicBezTo>
                        <a:cubicBezTo>
                          <a:pt x="5032" y="2669"/>
                          <a:pt x="5022" y="2729"/>
                          <a:pt x="4981" y="2795"/>
                        </a:cubicBezTo>
                        <a:cubicBezTo>
                          <a:pt x="4936" y="2869"/>
                          <a:pt x="4860" y="2942"/>
                          <a:pt x="4767" y="3002"/>
                        </a:cubicBezTo>
                        <a:cubicBezTo>
                          <a:pt x="4701" y="3045"/>
                          <a:pt x="4631" y="3077"/>
                          <a:pt x="4565" y="3096"/>
                        </a:cubicBezTo>
                        <a:close/>
                        <a:moveTo>
                          <a:pt x="1154" y="2931"/>
                        </a:moveTo>
                        <a:cubicBezTo>
                          <a:pt x="1158" y="1675"/>
                          <a:pt x="2186" y="651"/>
                          <a:pt x="3443" y="650"/>
                        </a:cubicBezTo>
                        <a:cubicBezTo>
                          <a:pt x="4706" y="650"/>
                          <a:pt x="5740" y="1686"/>
                          <a:pt x="5734" y="2950"/>
                        </a:cubicBezTo>
                        <a:cubicBezTo>
                          <a:pt x="5733" y="3006"/>
                          <a:pt x="5731" y="3062"/>
                          <a:pt x="5726" y="3117"/>
                        </a:cubicBezTo>
                        <a:lnTo>
                          <a:pt x="4871" y="3117"/>
                        </a:lnTo>
                        <a:cubicBezTo>
                          <a:pt x="5128" y="2943"/>
                          <a:pt x="5252" y="2693"/>
                          <a:pt x="5154" y="2539"/>
                        </a:cubicBezTo>
                        <a:cubicBezTo>
                          <a:pt x="5099" y="2453"/>
                          <a:pt x="4981" y="2416"/>
                          <a:pt x="4834" y="2435"/>
                        </a:cubicBezTo>
                        <a:cubicBezTo>
                          <a:pt x="4840" y="2399"/>
                          <a:pt x="4845" y="2362"/>
                          <a:pt x="4848" y="2326"/>
                        </a:cubicBezTo>
                        <a:cubicBezTo>
                          <a:pt x="4852" y="2281"/>
                          <a:pt x="4837" y="2238"/>
                          <a:pt x="4807" y="2204"/>
                        </a:cubicBezTo>
                        <a:cubicBezTo>
                          <a:pt x="4775" y="2170"/>
                          <a:pt x="4731" y="2150"/>
                          <a:pt x="4684" y="2150"/>
                        </a:cubicBezTo>
                        <a:lnTo>
                          <a:pt x="2306" y="2150"/>
                        </a:lnTo>
                        <a:cubicBezTo>
                          <a:pt x="2259" y="2150"/>
                          <a:pt x="2215" y="2170"/>
                          <a:pt x="2184" y="2204"/>
                        </a:cubicBezTo>
                        <a:cubicBezTo>
                          <a:pt x="2153" y="2238"/>
                          <a:pt x="2138" y="2281"/>
                          <a:pt x="2142" y="2326"/>
                        </a:cubicBezTo>
                        <a:cubicBezTo>
                          <a:pt x="2169" y="2627"/>
                          <a:pt x="2276" y="2898"/>
                          <a:pt x="2438" y="3117"/>
                        </a:cubicBezTo>
                        <a:lnTo>
                          <a:pt x="1162" y="3117"/>
                        </a:lnTo>
                        <a:cubicBezTo>
                          <a:pt x="1157" y="3056"/>
                          <a:pt x="1154" y="2994"/>
                          <a:pt x="1154" y="2931"/>
                        </a:cubicBezTo>
                        <a:close/>
                        <a:moveTo>
                          <a:pt x="6203" y="3117"/>
                        </a:moveTo>
                        <a:cubicBezTo>
                          <a:pt x="6214" y="3107"/>
                          <a:pt x="6226" y="3096"/>
                          <a:pt x="6239" y="3085"/>
                        </a:cubicBezTo>
                        <a:cubicBezTo>
                          <a:pt x="6381" y="2960"/>
                          <a:pt x="6379" y="2899"/>
                          <a:pt x="6227" y="2780"/>
                        </a:cubicBezTo>
                        <a:cubicBezTo>
                          <a:pt x="5925" y="2543"/>
                          <a:pt x="5925" y="2543"/>
                          <a:pt x="6141" y="2222"/>
                        </a:cubicBezTo>
                        <a:cubicBezTo>
                          <a:pt x="6241" y="2074"/>
                          <a:pt x="6216" y="1976"/>
                          <a:pt x="6047" y="1926"/>
                        </a:cubicBezTo>
                        <a:cubicBezTo>
                          <a:pt x="5724" y="1829"/>
                          <a:pt x="5639" y="1865"/>
                          <a:pt x="5790" y="1410"/>
                        </a:cubicBezTo>
                        <a:cubicBezTo>
                          <a:pt x="5793" y="1401"/>
                          <a:pt x="5799" y="1392"/>
                          <a:pt x="5801" y="1383"/>
                        </a:cubicBezTo>
                        <a:cubicBezTo>
                          <a:pt x="5835" y="1261"/>
                          <a:pt x="5798" y="1200"/>
                          <a:pt x="5669" y="1184"/>
                        </a:cubicBezTo>
                        <a:cubicBezTo>
                          <a:pt x="5588" y="1174"/>
                          <a:pt x="5505" y="1180"/>
                          <a:pt x="5423" y="1176"/>
                        </a:cubicBezTo>
                        <a:cubicBezTo>
                          <a:pt x="5253" y="1167"/>
                          <a:pt x="5213" y="1124"/>
                          <a:pt x="5210" y="954"/>
                        </a:cubicBezTo>
                        <a:cubicBezTo>
                          <a:pt x="5209" y="915"/>
                          <a:pt x="5210" y="877"/>
                          <a:pt x="5210" y="838"/>
                        </a:cubicBezTo>
                        <a:cubicBezTo>
                          <a:pt x="5208" y="581"/>
                          <a:pt x="5170" y="551"/>
                          <a:pt x="4921" y="607"/>
                        </a:cubicBezTo>
                        <a:cubicBezTo>
                          <a:pt x="4581" y="685"/>
                          <a:pt x="4581" y="685"/>
                          <a:pt x="4456" y="357"/>
                        </a:cubicBezTo>
                        <a:cubicBezTo>
                          <a:pt x="4376" y="146"/>
                          <a:pt x="4336" y="133"/>
                          <a:pt x="4147" y="255"/>
                        </a:cubicBezTo>
                        <a:cubicBezTo>
                          <a:pt x="3841" y="451"/>
                          <a:pt x="3841" y="451"/>
                          <a:pt x="3608" y="167"/>
                        </a:cubicBezTo>
                        <a:cubicBezTo>
                          <a:pt x="3472" y="1"/>
                          <a:pt x="3411" y="0"/>
                          <a:pt x="3278" y="172"/>
                        </a:cubicBezTo>
                        <a:cubicBezTo>
                          <a:pt x="3041" y="479"/>
                          <a:pt x="3053" y="467"/>
                          <a:pt x="2747" y="257"/>
                        </a:cubicBezTo>
                        <a:cubicBezTo>
                          <a:pt x="2552" y="124"/>
                          <a:pt x="2500" y="149"/>
                          <a:pt x="2425" y="375"/>
                        </a:cubicBezTo>
                        <a:cubicBezTo>
                          <a:pt x="2340" y="635"/>
                          <a:pt x="2307" y="751"/>
                          <a:pt x="2005" y="614"/>
                        </a:cubicBezTo>
                        <a:cubicBezTo>
                          <a:pt x="1984" y="605"/>
                          <a:pt x="1957" y="607"/>
                          <a:pt x="1934" y="602"/>
                        </a:cubicBezTo>
                        <a:cubicBezTo>
                          <a:pt x="1731" y="555"/>
                          <a:pt x="1684" y="584"/>
                          <a:pt x="1685" y="786"/>
                        </a:cubicBezTo>
                        <a:cubicBezTo>
                          <a:pt x="1687" y="1184"/>
                          <a:pt x="1641" y="1180"/>
                          <a:pt x="1283" y="1179"/>
                        </a:cubicBezTo>
                        <a:cubicBezTo>
                          <a:pt x="1093" y="1179"/>
                          <a:pt x="1049" y="1244"/>
                          <a:pt x="1101" y="1422"/>
                        </a:cubicBezTo>
                        <a:cubicBezTo>
                          <a:pt x="1209" y="1792"/>
                          <a:pt x="1209" y="1792"/>
                          <a:pt x="844" y="1923"/>
                        </a:cubicBezTo>
                        <a:cubicBezTo>
                          <a:pt x="675" y="1984"/>
                          <a:pt x="642" y="2072"/>
                          <a:pt x="745" y="2216"/>
                        </a:cubicBezTo>
                        <a:cubicBezTo>
                          <a:pt x="981" y="2550"/>
                          <a:pt x="986" y="2544"/>
                          <a:pt x="654" y="2785"/>
                        </a:cubicBezTo>
                        <a:cubicBezTo>
                          <a:pt x="510" y="2889"/>
                          <a:pt x="510" y="2970"/>
                          <a:pt x="645" y="3081"/>
                        </a:cubicBezTo>
                        <a:cubicBezTo>
                          <a:pt x="660" y="3094"/>
                          <a:pt x="676" y="3106"/>
                          <a:pt x="692" y="3117"/>
                        </a:cubicBezTo>
                        <a:lnTo>
                          <a:pt x="0" y="3117"/>
                        </a:lnTo>
                        <a:lnTo>
                          <a:pt x="0" y="3224"/>
                        </a:lnTo>
                        <a:lnTo>
                          <a:pt x="7044" y="3224"/>
                        </a:lnTo>
                        <a:lnTo>
                          <a:pt x="7044" y="3117"/>
                        </a:lnTo>
                        <a:lnTo>
                          <a:pt x="6203" y="3117"/>
                        </a:lnTo>
                      </a:path>
                    </a:pathLst>
                  </a:custGeom>
                  <a:grpFill/>
                  <a:ln w="9525">
                    <a:solidFill>
                      <a:schemeClr val="bg1">
                        <a:alpha val="48000"/>
                      </a:schemeClr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18" name="Freeform 68">
              <a:extLst>
                <a:ext uri="{FF2B5EF4-FFF2-40B4-BE49-F238E27FC236}">
                  <a16:creationId xmlns:a16="http://schemas.microsoft.com/office/drawing/2014/main" id="{A9D17438-C8B7-486F-B434-A0CFF2E929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04568" y="3515241"/>
              <a:ext cx="2582863" cy="581025"/>
            </a:xfrm>
            <a:custGeom>
              <a:avLst/>
              <a:gdLst>
                <a:gd name="T0" fmla="*/ 3431 w 7044"/>
                <a:gd name="T1" fmla="*/ 1139 h 1583"/>
                <a:gd name="T2" fmla="*/ 1425 w 7044"/>
                <a:gd name="T3" fmla="*/ 107 h 1583"/>
                <a:gd name="T4" fmla="*/ 1560 w 7044"/>
                <a:gd name="T5" fmla="*/ 107 h 1583"/>
                <a:gd name="T6" fmla="*/ 3445 w 7044"/>
                <a:gd name="T7" fmla="*/ 1034 h 1583"/>
                <a:gd name="T8" fmla="*/ 5326 w 7044"/>
                <a:gd name="T9" fmla="*/ 107 h 1583"/>
                <a:gd name="T10" fmla="*/ 5452 w 7044"/>
                <a:gd name="T11" fmla="*/ 107 h 1583"/>
                <a:gd name="T12" fmla="*/ 3431 w 7044"/>
                <a:gd name="T13" fmla="*/ 1139 h 1583"/>
                <a:gd name="T14" fmla="*/ 5217 w 7044"/>
                <a:gd name="T15" fmla="*/ 107 h 1583"/>
                <a:gd name="T16" fmla="*/ 3436 w 7044"/>
                <a:gd name="T17" fmla="*/ 948 h 1583"/>
                <a:gd name="T18" fmla="*/ 1669 w 7044"/>
                <a:gd name="T19" fmla="*/ 107 h 1583"/>
                <a:gd name="T20" fmla="*/ 5217 w 7044"/>
                <a:gd name="T21" fmla="*/ 107 h 1583"/>
                <a:gd name="T22" fmla="*/ 0 w 7044"/>
                <a:gd name="T23" fmla="*/ 107 h 1583"/>
                <a:gd name="T24" fmla="*/ 1119 w 7044"/>
                <a:gd name="T25" fmla="*/ 107 h 1583"/>
                <a:gd name="T26" fmla="*/ 1427 w 7044"/>
                <a:gd name="T27" fmla="*/ 423 h 1583"/>
                <a:gd name="T28" fmla="*/ 1682 w 7044"/>
                <a:gd name="T29" fmla="*/ 670 h 1583"/>
                <a:gd name="T30" fmla="*/ 2078 w 7044"/>
                <a:gd name="T31" fmla="*/ 956 h 1583"/>
                <a:gd name="T32" fmla="*/ 2379 w 7044"/>
                <a:gd name="T33" fmla="*/ 1099 h 1583"/>
                <a:gd name="T34" fmla="*/ 2441 w 7044"/>
                <a:gd name="T35" fmla="*/ 1291 h 1583"/>
                <a:gd name="T36" fmla="*/ 2687 w 7044"/>
                <a:gd name="T37" fmla="*/ 1383 h 1583"/>
                <a:gd name="T38" fmla="*/ 2900 w 7044"/>
                <a:gd name="T39" fmla="*/ 1238 h 1583"/>
                <a:gd name="T40" fmla="*/ 3152 w 7044"/>
                <a:gd name="T41" fmla="*/ 1274 h 1583"/>
                <a:gd name="T42" fmla="*/ 3320 w 7044"/>
                <a:gd name="T43" fmla="*/ 1488 h 1583"/>
                <a:gd name="T44" fmla="*/ 3561 w 7044"/>
                <a:gd name="T45" fmla="*/ 1489 h 1583"/>
                <a:gd name="T46" fmla="*/ 3713 w 7044"/>
                <a:gd name="T47" fmla="*/ 1297 h 1583"/>
                <a:gd name="T48" fmla="*/ 4007 w 7044"/>
                <a:gd name="T49" fmla="*/ 1254 h 1583"/>
                <a:gd name="T50" fmla="*/ 4211 w 7044"/>
                <a:gd name="T51" fmla="*/ 1388 h 1583"/>
                <a:gd name="T52" fmla="*/ 4432 w 7044"/>
                <a:gd name="T53" fmla="*/ 1305 h 1583"/>
                <a:gd name="T54" fmla="*/ 4512 w 7044"/>
                <a:gd name="T55" fmla="*/ 1088 h 1583"/>
                <a:gd name="T56" fmla="*/ 4749 w 7044"/>
                <a:gd name="T57" fmla="*/ 945 h 1583"/>
                <a:gd name="T58" fmla="*/ 4968 w 7044"/>
                <a:gd name="T59" fmla="*/ 1016 h 1583"/>
                <a:gd name="T60" fmla="*/ 5208 w 7044"/>
                <a:gd name="T61" fmla="*/ 847 h 1583"/>
                <a:gd name="T62" fmla="*/ 5210 w 7044"/>
                <a:gd name="T63" fmla="*/ 616 h 1583"/>
                <a:gd name="T64" fmla="*/ 5382 w 7044"/>
                <a:gd name="T65" fmla="*/ 426 h 1583"/>
                <a:gd name="T66" fmla="*/ 5560 w 7044"/>
                <a:gd name="T67" fmla="*/ 425 h 1583"/>
                <a:gd name="T68" fmla="*/ 5764 w 7044"/>
                <a:gd name="T69" fmla="*/ 107 h 1583"/>
                <a:gd name="T70" fmla="*/ 7044 w 7044"/>
                <a:gd name="T71" fmla="*/ 107 h 1583"/>
                <a:gd name="T72" fmla="*/ 7044 w 7044"/>
                <a:gd name="T73" fmla="*/ 0 h 1583"/>
                <a:gd name="T74" fmla="*/ 0 w 7044"/>
                <a:gd name="T75" fmla="*/ 0 h 1583"/>
                <a:gd name="T76" fmla="*/ 0 w 7044"/>
                <a:gd name="T77" fmla="*/ 107 h 1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044" h="1583">
                  <a:moveTo>
                    <a:pt x="3431" y="1139"/>
                  </a:moveTo>
                  <a:cubicBezTo>
                    <a:pt x="2598" y="1138"/>
                    <a:pt x="1870" y="728"/>
                    <a:pt x="1425" y="107"/>
                  </a:cubicBezTo>
                  <a:lnTo>
                    <a:pt x="1560" y="107"/>
                  </a:lnTo>
                  <a:cubicBezTo>
                    <a:pt x="1994" y="670"/>
                    <a:pt x="2677" y="1034"/>
                    <a:pt x="3445" y="1034"/>
                  </a:cubicBezTo>
                  <a:cubicBezTo>
                    <a:pt x="4206" y="1041"/>
                    <a:pt x="4890" y="674"/>
                    <a:pt x="5326" y="107"/>
                  </a:cubicBezTo>
                  <a:lnTo>
                    <a:pt x="5452" y="107"/>
                  </a:lnTo>
                  <a:cubicBezTo>
                    <a:pt x="4994" y="734"/>
                    <a:pt x="4249" y="1152"/>
                    <a:pt x="3431" y="1139"/>
                  </a:cubicBezTo>
                  <a:close/>
                  <a:moveTo>
                    <a:pt x="5217" y="107"/>
                  </a:moveTo>
                  <a:cubicBezTo>
                    <a:pt x="4792" y="627"/>
                    <a:pt x="4147" y="959"/>
                    <a:pt x="3436" y="948"/>
                  </a:cubicBezTo>
                  <a:cubicBezTo>
                    <a:pt x="2724" y="947"/>
                    <a:pt x="2087" y="619"/>
                    <a:pt x="1669" y="107"/>
                  </a:cubicBezTo>
                  <a:lnTo>
                    <a:pt x="5217" y="107"/>
                  </a:lnTo>
                  <a:close/>
                  <a:moveTo>
                    <a:pt x="0" y="107"/>
                  </a:moveTo>
                  <a:lnTo>
                    <a:pt x="1119" y="107"/>
                  </a:lnTo>
                  <a:cubicBezTo>
                    <a:pt x="1039" y="410"/>
                    <a:pt x="1063" y="413"/>
                    <a:pt x="1427" y="423"/>
                  </a:cubicBezTo>
                  <a:cubicBezTo>
                    <a:pt x="1630" y="429"/>
                    <a:pt x="1672" y="470"/>
                    <a:pt x="1682" y="670"/>
                  </a:cubicBezTo>
                  <a:cubicBezTo>
                    <a:pt x="1701" y="1066"/>
                    <a:pt x="1701" y="1066"/>
                    <a:pt x="2078" y="956"/>
                  </a:cubicBezTo>
                  <a:cubicBezTo>
                    <a:pt x="2250" y="906"/>
                    <a:pt x="2313" y="934"/>
                    <a:pt x="2379" y="1099"/>
                  </a:cubicBezTo>
                  <a:cubicBezTo>
                    <a:pt x="2404" y="1161"/>
                    <a:pt x="2418" y="1228"/>
                    <a:pt x="2441" y="1291"/>
                  </a:cubicBezTo>
                  <a:cubicBezTo>
                    <a:pt x="2491" y="1425"/>
                    <a:pt x="2562" y="1453"/>
                    <a:pt x="2687" y="1383"/>
                  </a:cubicBezTo>
                  <a:cubicBezTo>
                    <a:pt x="2762" y="1341"/>
                    <a:pt x="2827" y="1283"/>
                    <a:pt x="2900" y="1238"/>
                  </a:cubicBezTo>
                  <a:cubicBezTo>
                    <a:pt x="2992" y="1182"/>
                    <a:pt x="3079" y="1171"/>
                    <a:pt x="3152" y="1274"/>
                  </a:cubicBezTo>
                  <a:cubicBezTo>
                    <a:pt x="3204" y="1348"/>
                    <a:pt x="3261" y="1420"/>
                    <a:pt x="3320" y="1488"/>
                  </a:cubicBezTo>
                  <a:cubicBezTo>
                    <a:pt x="3403" y="1583"/>
                    <a:pt x="3478" y="1583"/>
                    <a:pt x="3561" y="1489"/>
                  </a:cubicBezTo>
                  <a:cubicBezTo>
                    <a:pt x="3615" y="1428"/>
                    <a:pt x="3661" y="1360"/>
                    <a:pt x="3713" y="1297"/>
                  </a:cubicBezTo>
                  <a:cubicBezTo>
                    <a:pt x="3813" y="1176"/>
                    <a:pt x="3880" y="1168"/>
                    <a:pt x="4007" y="1254"/>
                  </a:cubicBezTo>
                  <a:cubicBezTo>
                    <a:pt x="4074" y="1299"/>
                    <a:pt x="4142" y="1345"/>
                    <a:pt x="4211" y="1388"/>
                  </a:cubicBezTo>
                  <a:cubicBezTo>
                    <a:pt x="4319" y="1455"/>
                    <a:pt x="4391" y="1421"/>
                    <a:pt x="4432" y="1305"/>
                  </a:cubicBezTo>
                  <a:cubicBezTo>
                    <a:pt x="4458" y="1233"/>
                    <a:pt x="4494" y="1163"/>
                    <a:pt x="4512" y="1088"/>
                  </a:cubicBezTo>
                  <a:cubicBezTo>
                    <a:pt x="4545" y="958"/>
                    <a:pt x="4628" y="917"/>
                    <a:pt x="4749" y="945"/>
                  </a:cubicBezTo>
                  <a:cubicBezTo>
                    <a:pt x="4824" y="962"/>
                    <a:pt x="4895" y="994"/>
                    <a:pt x="4968" y="1016"/>
                  </a:cubicBezTo>
                  <a:cubicBezTo>
                    <a:pt x="5121" y="1062"/>
                    <a:pt x="5201" y="1005"/>
                    <a:pt x="5208" y="847"/>
                  </a:cubicBezTo>
                  <a:cubicBezTo>
                    <a:pt x="5212" y="770"/>
                    <a:pt x="5211" y="693"/>
                    <a:pt x="5210" y="616"/>
                  </a:cubicBezTo>
                  <a:cubicBezTo>
                    <a:pt x="5208" y="498"/>
                    <a:pt x="5271" y="439"/>
                    <a:pt x="5382" y="426"/>
                  </a:cubicBezTo>
                  <a:cubicBezTo>
                    <a:pt x="5429" y="421"/>
                    <a:pt x="5478" y="425"/>
                    <a:pt x="5560" y="425"/>
                  </a:cubicBezTo>
                  <a:cubicBezTo>
                    <a:pt x="5800" y="443"/>
                    <a:pt x="5872" y="367"/>
                    <a:pt x="5764" y="107"/>
                  </a:cubicBezTo>
                  <a:lnTo>
                    <a:pt x="7044" y="107"/>
                  </a:lnTo>
                  <a:lnTo>
                    <a:pt x="7044" y="0"/>
                  </a:lnTo>
                  <a:lnTo>
                    <a:pt x="0" y="0"/>
                  </a:lnTo>
                  <a:lnTo>
                    <a:pt x="0" y="107"/>
                  </a:lnTo>
                </a:path>
              </a:pathLst>
            </a:custGeom>
            <a:grpFill/>
            <a:ln w="9525">
              <a:solidFill>
                <a:schemeClr val="bg1">
                  <a:alpha val="48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F5575E6-EA6E-4634-B327-36FCCAAF1796}"/>
              </a:ext>
            </a:extLst>
          </p:cNvPr>
          <p:cNvSpPr txBox="1"/>
          <p:nvPr/>
        </p:nvSpPr>
        <p:spPr>
          <a:xfrm>
            <a:off x="5387929" y="3073491"/>
            <a:ext cx="5570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solidFill>
                  <a:srgbClr val="FFD966"/>
                </a:solidFill>
                <a:latin typeface="Britannic Bold" panose="020B0903060703020204" pitchFamily="34" charset="0"/>
              </a:rPr>
              <a:t>A M O N D</a:t>
            </a:r>
          </a:p>
        </p:txBody>
      </p:sp>
    </p:spTree>
    <p:extLst>
      <p:ext uri="{BB962C8B-B14F-4D97-AF65-F5344CB8AC3E}">
        <p14:creationId xmlns:p14="http://schemas.microsoft.com/office/powerpoint/2010/main" val="2402469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Britannic Bold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administration</dc:creator>
  <cp:lastModifiedBy>administration</cp:lastModifiedBy>
  <cp:revision>5</cp:revision>
  <dcterms:created xsi:type="dcterms:W3CDTF">2023-02-19T10:42:01Z</dcterms:created>
  <dcterms:modified xsi:type="dcterms:W3CDTF">2023-02-19T14:25:17Z</dcterms:modified>
</cp:coreProperties>
</file>