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31B1-6E97-4FD1-A9C8-BAD6536BFD2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BAEA-2725-41D3-AB9F-B16B7105B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9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31B1-6E97-4FD1-A9C8-BAD6536BFD2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BAEA-2725-41D3-AB9F-B16B7105B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5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31B1-6E97-4FD1-A9C8-BAD6536BFD2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BAEA-2725-41D3-AB9F-B16B7105B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31B1-6E97-4FD1-A9C8-BAD6536BFD2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BAEA-2725-41D3-AB9F-B16B7105B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8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31B1-6E97-4FD1-A9C8-BAD6536BFD2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BAEA-2725-41D3-AB9F-B16B7105B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5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31B1-6E97-4FD1-A9C8-BAD6536BFD2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BAEA-2725-41D3-AB9F-B16B7105B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5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31B1-6E97-4FD1-A9C8-BAD6536BFD2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BAEA-2725-41D3-AB9F-B16B7105B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9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31B1-6E97-4FD1-A9C8-BAD6536BFD2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BAEA-2725-41D3-AB9F-B16B7105B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9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31B1-6E97-4FD1-A9C8-BAD6536BFD2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BAEA-2725-41D3-AB9F-B16B7105B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5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31B1-6E97-4FD1-A9C8-BAD6536BFD2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BAEA-2725-41D3-AB9F-B16B7105B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8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31B1-6E97-4FD1-A9C8-BAD6536BFD2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BAEA-2725-41D3-AB9F-B16B7105B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5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31B1-6E97-4FD1-A9C8-BAD6536BFD2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7BAEA-2725-41D3-AB9F-B16B7105B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6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24" y="459213"/>
            <a:ext cx="11536121" cy="5725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8521" y="5926347"/>
            <a:ext cx="2544792" cy="15527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9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Shaktimaan</dc:creator>
  <cp:lastModifiedBy>Shaktimaan</cp:lastModifiedBy>
  <cp:revision>1</cp:revision>
  <dcterms:created xsi:type="dcterms:W3CDTF">2025-01-30T17:54:47Z</dcterms:created>
  <dcterms:modified xsi:type="dcterms:W3CDTF">2025-01-30T17:55:18Z</dcterms:modified>
</cp:coreProperties>
</file>