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858000"/>
                </a:move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0229" y="343154"/>
            <a:ext cx="8003540" cy="1617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850" y="1517650"/>
            <a:ext cx="8248650" cy="138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5737" y="2733040"/>
            <a:ext cx="36925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95"/>
              </a:spcBef>
            </a:pPr>
            <a:r>
              <a:rPr sz="4400" spc="-15" dirty="0"/>
              <a:t>Stable</a:t>
            </a:r>
            <a:r>
              <a:rPr sz="4400" spc="-20" dirty="0"/>
              <a:t> Matching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50" y="209550"/>
            <a:ext cx="8572500" cy="1866900"/>
            <a:chOff x="285750" y="209550"/>
            <a:chExt cx="8572500" cy="1866900"/>
          </a:xfrm>
        </p:grpSpPr>
        <p:sp>
          <p:nvSpPr>
            <p:cNvPr id="3" name="object 3"/>
            <p:cNvSpPr/>
            <p:nvPr/>
          </p:nvSpPr>
          <p:spPr>
            <a:xfrm>
              <a:off x="304800" y="228600"/>
              <a:ext cx="8534400" cy="1664335"/>
            </a:xfrm>
            <a:custGeom>
              <a:avLst/>
              <a:gdLst/>
              <a:ahLst/>
              <a:cxnLst/>
              <a:rect l="l" t="t" r="r" b="b"/>
              <a:pathLst>
                <a:path w="8534400" h="1664335">
                  <a:moveTo>
                    <a:pt x="8229600" y="0"/>
                  </a:moveTo>
                  <a:lnTo>
                    <a:pt x="304800" y="0"/>
                  </a:lnTo>
                  <a:lnTo>
                    <a:pt x="255529" y="4008"/>
                  </a:lnTo>
                  <a:lnTo>
                    <a:pt x="208727" y="15605"/>
                  </a:lnTo>
                  <a:lnTo>
                    <a:pt x="165033" y="34152"/>
                  </a:lnTo>
                  <a:lnTo>
                    <a:pt x="125089" y="59009"/>
                  </a:lnTo>
                  <a:lnTo>
                    <a:pt x="89535" y="89534"/>
                  </a:lnTo>
                  <a:lnTo>
                    <a:pt x="59009" y="125089"/>
                  </a:lnTo>
                  <a:lnTo>
                    <a:pt x="34152" y="165033"/>
                  </a:lnTo>
                  <a:lnTo>
                    <a:pt x="15605" y="208727"/>
                  </a:lnTo>
                  <a:lnTo>
                    <a:pt x="4008" y="255529"/>
                  </a:lnTo>
                  <a:lnTo>
                    <a:pt x="0" y="304800"/>
                  </a:lnTo>
                  <a:lnTo>
                    <a:pt x="0" y="1536700"/>
                  </a:lnTo>
                  <a:lnTo>
                    <a:pt x="762" y="1536700"/>
                  </a:lnTo>
                  <a:lnTo>
                    <a:pt x="762" y="1549400"/>
                  </a:lnTo>
                  <a:lnTo>
                    <a:pt x="1524" y="1549400"/>
                  </a:lnTo>
                  <a:lnTo>
                    <a:pt x="1524" y="1562100"/>
                  </a:lnTo>
                  <a:lnTo>
                    <a:pt x="3048" y="1562100"/>
                  </a:lnTo>
                  <a:lnTo>
                    <a:pt x="3048" y="1574800"/>
                  </a:lnTo>
                  <a:lnTo>
                    <a:pt x="4572" y="1574755"/>
                  </a:lnTo>
                  <a:lnTo>
                    <a:pt x="8229600" y="0"/>
                  </a:lnTo>
                  <a:close/>
                </a:path>
                <a:path w="8534400" h="1664335">
                  <a:moveTo>
                    <a:pt x="4572" y="1575736"/>
                  </a:moveTo>
                  <a:lnTo>
                    <a:pt x="4572" y="1574800"/>
                  </a:lnTo>
                  <a:lnTo>
                    <a:pt x="4340" y="1574800"/>
                  </a:lnTo>
                  <a:lnTo>
                    <a:pt x="4572" y="1575736"/>
                  </a:lnTo>
                  <a:close/>
                </a:path>
                <a:path w="8534400" h="1664335">
                  <a:moveTo>
                    <a:pt x="8454743" y="100732"/>
                  </a:moveTo>
                  <a:lnTo>
                    <a:pt x="8409639" y="59009"/>
                  </a:lnTo>
                  <a:lnTo>
                    <a:pt x="8369702" y="34152"/>
                  </a:lnTo>
                  <a:lnTo>
                    <a:pt x="8325965" y="15605"/>
                  </a:lnTo>
                  <a:lnTo>
                    <a:pt x="8279056" y="4008"/>
                  </a:lnTo>
                  <a:lnTo>
                    <a:pt x="8229600" y="0"/>
                  </a:lnTo>
                  <a:lnTo>
                    <a:pt x="8250935" y="12699"/>
                  </a:lnTo>
                  <a:lnTo>
                    <a:pt x="8297910" y="12699"/>
                  </a:lnTo>
                  <a:lnTo>
                    <a:pt x="8342268" y="25399"/>
                  </a:lnTo>
                  <a:lnTo>
                    <a:pt x="8383637" y="50799"/>
                  </a:lnTo>
                  <a:lnTo>
                    <a:pt x="8421643" y="76199"/>
                  </a:lnTo>
                  <a:lnTo>
                    <a:pt x="8454743" y="100732"/>
                  </a:lnTo>
                  <a:close/>
                </a:path>
                <a:path w="8534400" h="1664335">
                  <a:moveTo>
                    <a:pt x="34290" y="1664322"/>
                  </a:moveTo>
                  <a:lnTo>
                    <a:pt x="34290" y="1663700"/>
                  </a:lnTo>
                  <a:lnTo>
                    <a:pt x="33982" y="1663700"/>
                  </a:lnTo>
                  <a:lnTo>
                    <a:pt x="34152" y="1664102"/>
                  </a:lnTo>
                  <a:lnTo>
                    <a:pt x="34290" y="1664322"/>
                  </a:lnTo>
                  <a:close/>
                </a:path>
                <a:path w="8534400" h="1664335">
                  <a:moveTo>
                    <a:pt x="8466366" y="114299"/>
                  </a:moveTo>
                  <a:lnTo>
                    <a:pt x="8457316" y="103736"/>
                  </a:lnTo>
                  <a:lnTo>
                    <a:pt x="8460486" y="114299"/>
                  </a:lnTo>
                  <a:lnTo>
                    <a:pt x="8466366" y="114299"/>
                  </a:lnTo>
                  <a:close/>
                </a:path>
                <a:path w="8534400" h="1664335">
                  <a:moveTo>
                    <a:pt x="8484674" y="139700"/>
                  </a:moveTo>
                  <a:lnTo>
                    <a:pt x="8475610" y="125089"/>
                  </a:lnTo>
                  <a:lnTo>
                    <a:pt x="8468106" y="116330"/>
                  </a:lnTo>
                  <a:lnTo>
                    <a:pt x="8468106" y="127000"/>
                  </a:lnTo>
                  <a:lnTo>
                    <a:pt x="8476488" y="127000"/>
                  </a:lnTo>
                  <a:lnTo>
                    <a:pt x="8478012" y="139700"/>
                  </a:lnTo>
                  <a:lnTo>
                    <a:pt x="8484674" y="139700"/>
                  </a:lnTo>
                  <a:close/>
                </a:path>
                <a:path w="8534400" h="1664335">
                  <a:moveTo>
                    <a:pt x="8492553" y="152400"/>
                  </a:moveTo>
                  <a:lnTo>
                    <a:pt x="8485632" y="141243"/>
                  </a:lnTo>
                  <a:lnTo>
                    <a:pt x="8485632" y="152400"/>
                  </a:lnTo>
                  <a:lnTo>
                    <a:pt x="8492553" y="152400"/>
                  </a:lnTo>
                  <a:close/>
                </a:path>
                <a:path w="8534400" h="1664335">
                  <a:moveTo>
                    <a:pt x="8500419" y="165100"/>
                  </a:moveTo>
                  <a:lnTo>
                    <a:pt x="8494014" y="154754"/>
                  </a:lnTo>
                  <a:lnTo>
                    <a:pt x="8494014" y="165100"/>
                  </a:lnTo>
                  <a:lnTo>
                    <a:pt x="8500419" y="165100"/>
                  </a:lnTo>
                  <a:close/>
                </a:path>
                <a:path w="8534400" h="1664335">
                  <a:moveTo>
                    <a:pt x="8505789" y="177800"/>
                  </a:moveTo>
                  <a:lnTo>
                    <a:pt x="8500872" y="166171"/>
                  </a:lnTo>
                  <a:lnTo>
                    <a:pt x="8500872" y="177800"/>
                  </a:lnTo>
                  <a:lnTo>
                    <a:pt x="8505789" y="177800"/>
                  </a:lnTo>
                  <a:close/>
                </a:path>
                <a:path w="8534400" h="1664335">
                  <a:moveTo>
                    <a:pt x="8511159" y="190500"/>
                  </a:moveTo>
                  <a:lnTo>
                    <a:pt x="8506968" y="180587"/>
                  </a:lnTo>
                  <a:lnTo>
                    <a:pt x="8506968" y="190500"/>
                  </a:lnTo>
                  <a:lnTo>
                    <a:pt x="8511159" y="190500"/>
                  </a:lnTo>
                  <a:close/>
                </a:path>
                <a:path w="8534400" h="1664335">
                  <a:moveTo>
                    <a:pt x="8516530" y="203200"/>
                  </a:moveTo>
                  <a:lnTo>
                    <a:pt x="8512302" y="193201"/>
                  </a:lnTo>
                  <a:lnTo>
                    <a:pt x="8512302" y="203200"/>
                  </a:lnTo>
                  <a:lnTo>
                    <a:pt x="8516530" y="203200"/>
                  </a:lnTo>
                  <a:close/>
                </a:path>
                <a:path w="8534400" h="1664335">
                  <a:moveTo>
                    <a:pt x="8520636" y="215900"/>
                  </a:moveTo>
                  <a:lnTo>
                    <a:pt x="8518867" y="208727"/>
                  </a:lnTo>
                  <a:lnTo>
                    <a:pt x="8516874" y="204013"/>
                  </a:lnTo>
                  <a:lnTo>
                    <a:pt x="8516874" y="215900"/>
                  </a:lnTo>
                  <a:lnTo>
                    <a:pt x="8520636" y="215900"/>
                  </a:lnTo>
                  <a:close/>
                </a:path>
                <a:path w="8534400" h="1664335">
                  <a:moveTo>
                    <a:pt x="8523769" y="228600"/>
                  </a:moveTo>
                  <a:lnTo>
                    <a:pt x="8521446" y="219180"/>
                  </a:lnTo>
                  <a:lnTo>
                    <a:pt x="8521446" y="228600"/>
                  </a:lnTo>
                  <a:lnTo>
                    <a:pt x="8523769" y="228600"/>
                  </a:lnTo>
                  <a:close/>
                </a:path>
                <a:path w="8534400" h="1664335">
                  <a:moveTo>
                    <a:pt x="8526902" y="241300"/>
                  </a:moveTo>
                  <a:lnTo>
                    <a:pt x="8525256" y="234625"/>
                  </a:lnTo>
                  <a:lnTo>
                    <a:pt x="8525256" y="241300"/>
                  </a:lnTo>
                  <a:lnTo>
                    <a:pt x="8526902" y="241300"/>
                  </a:lnTo>
                  <a:close/>
                </a:path>
                <a:path w="8534400" h="1664335">
                  <a:moveTo>
                    <a:pt x="8530035" y="254000"/>
                  </a:moveTo>
                  <a:lnTo>
                    <a:pt x="8528304" y="246981"/>
                  </a:lnTo>
                  <a:lnTo>
                    <a:pt x="8528304" y="254000"/>
                  </a:lnTo>
                  <a:lnTo>
                    <a:pt x="8530035" y="254000"/>
                  </a:lnTo>
                  <a:close/>
                </a:path>
                <a:path w="8534400" h="1664335">
                  <a:moveTo>
                    <a:pt x="8531316" y="266700"/>
                  </a:moveTo>
                  <a:lnTo>
                    <a:pt x="8530590" y="257722"/>
                  </a:lnTo>
                  <a:lnTo>
                    <a:pt x="8530590" y="266700"/>
                  </a:lnTo>
                  <a:lnTo>
                    <a:pt x="8531316" y="266700"/>
                  </a:lnTo>
                  <a:close/>
                </a:path>
                <a:path w="8534400" h="1664335">
                  <a:moveTo>
                    <a:pt x="8532344" y="279400"/>
                  </a:moveTo>
                  <a:lnTo>
                    <a:pt x="8532114" y="276553"/>
                  </a:lnTo>
                  <a:lnTo>
                    <a:pt x="8532114" y="279400"/>
                  </a:lnTo>
                  <a:lnTo>
                    <a:pt x="8532344" y="279400"/>
                  </a:lnTo>
                  <a:close/>
                </a:path>
                <a:path w="8534400" h="1664335">
                  <a:moveTo>
                    <a:pt x="8534400" y="1523999"/>
                  </a:moveTo>
                  <a:lnTo>
                    <a:pt x="8534392" y="304705"/>
                  </a:lnTo>
                  <a:lnTo>
                    <a:pt x="8533647" y="1533330"/>
                  </a:lnTo>
                  <a:lnTo>
                    <a:pt x="8534400" y="1523999"/>
                  </a:lnTo>
                  <a:close/>
                </a:path>
                <a:path w="8534400" h="1664335">
                  <a:moveTo>
                    <a:pt x="8530642" y="1570600"/>
                  </a:moveTo>
                  <a:lnTo>
                    <a:pt x="8530005" y="1575108"/>
                  </a:lnTo>
                  <a:lnTo>
                    <a:pt x="8530412" y="1573456"/>
                  </a:lnTo>
                  <a:lnTo>
                    <a:pt x="8530642" y="157060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5750" y="209550"/>
              <a:ext cx="8572500" cy="1866900"/>
            </a:xfrm>
            <a:custGeom>
              <a:avLst/>
              <a:gdLst/>
              <a:ahLst/>
              <a:cxnLst/>
              <a:rect l="l" t="t" r="r" b="b"/>
              <a:pathLst>
                <a:path w="8572500" h="1866900">
                  <a:moveTo>
                    <a:pt x="8357201" y="19050"/>
                  </a:moveTo>
                  <a:lnTo>
                    <a:pt x="8356619" y="18797"/>
                  </a:lnTo>
                  <a:lnTo>
                    <a:pt x="8312123" y="6583"/>
                  </a:lnTo>
                  <a:lnTo>
                    <a:pt x="8265414" y="761"/>
                  </a:lnTo>
                  <a:lnTo>
                    <a:pt x="8248650" y="0"/>
                  </a:lnTo>
                  <a:lnTo>
                    <a:pt x="323850" y="0"/>
                  </a:lnTo>
                  <a:lnTo>
                    <a:pt x="276472" y="3705"/>
                  </a:lnTo>
                  <a:lnTo>
                    <a:pt x="231239" y="13842"/>
                  </a:lnTo>
                  <a:lnTo>
                    <a:pt x="188629" y="29983"/>
                  </a:lnTo>
                  <a:lnTo>
                    <a:pt x="149117" y="51699"/>
                  </a:lnTo>
                  <a:lnTo>
                    <a:pt x="113180" y="78562"/>
                  </a:lnTo>
                  <a:lnTo>
                    <a:pt x="81296" y="110143"/>
                  </a:lnTo>
                  <a:lnTo>
                    <a:pt x="53940" y="146013"/>
                  </a:lnTo>
                  <a:lnTo>
                    <a:pt x="31589" y="185746"/>
                  </a:lnTo>
                  <a:lnTo>
                    <a:pt x="14720" y="228911"/>
                  </a:lnTo>
                  <a:lnTo>
                    <a:pt x="3809" y="275082"/>
                  </a:lnTo>
                  <a:lnTo>
                    <a:pt x="0" y="324612"/>
                  </a:lnTo>
                  <a:lnTo>
                    <a:pt x="0" y="1543812"/>
                  </a:lnTo>
                  <a:lnTo>
                    <a:pt x="762" y="1560576"/>
                  </a:lnTo>
                  <a:lnTo>
                    <a:pt x="3810" y="1593342"/>
                  </a:lnTo>
                  <a:lnTo>
                    <a:pt x="6858" y="1609344"/>
                  </a:lnTo>
                  <a:lnTo>
                    <a:pt x="19050" y="1650427"/>
                  </a:lnTo>
                  <a:lnTo>
                    <a:pt x="19050" y="336550"/>
                  </a:lnTo>
                  <a:lnTo>
                    <a:pt x="22667" y="285750"/>
                  </a:lnTo>
                  <a:lnTo>
                    <a:pt x="33230" y="234950"/>
                  </a:lnTo>
                  <a:lnTo>
                    <a:pt x="50201" y="196850"/>
                  </a:lnTo>
                  <a:lnTo>
                    <a:pt x="73042" y="158750"/>
                  </a:lnTo>
                  <a:lnTo>
                    <a:pt x="101217" y="120650"/>
                  </a:lnTo>
                  <a:lnTo>
                    <a:pt x="134187" y="95250"/>
                  </a:lnTo>
                  <a:lnTo>
                    <a:pt x="171415" y="69850"/>
                  </a:lnTo>
                  <a:lnTo>
                    <a:pt x="212365" y="44450"/>
                  </a:lnTo>
                  <a:lnTo>
                    <a:pt x="256497" y="31750"/>
                  </a:lnTo>
                  <a:lnTo>
                    <a:pt x="303276" y="31750"/>
                  </a:lnTo>
                  <a:lnTo>
                    <a:pt x="324612" y="19050"/>
                  </a:lnTo>
                  <a:lnTo>
                    <a:pt x="8357201" y="19050"/>
                  </a:lnTo>
                  <a:close/>
                </a:path>
                <a:path w="8572500" h="1866900">
                  <a:moveTo>
                    <a:pt x="8357267" y="1847850"/>
                  </a:moveTo>
                  <a:lnTo>
                    <a:pt x="256497" y="1847791"/>
                  </a:lnTo>
                  <a:lnTo>
                    <a:pt x="212460" y="1835150"/>
                  </a:lnTo>
                  <a:lnTo>
                    <a:pt x="171084" y="1809750"/>
                  </a:lnTo>
                  <a:lnTo>
                    <a:pt x="133107" y="1784350"/>
                  </a:lnTo>
                  <a:lnTo>
                    <a:pt x="99060" y="1758950"/>
                  </a:lnTo>
                  <a:lnTo>
                    <a:pt x="98298" y="1758950"/>
                  </a:lnTo>
                  <a:lnTo>
                    <a:pt x="94488" y="1746250"/>
                  </a:lnTo>
                  <a:lnTo>
                    <a:pt x="86106" y="1746250"/>
                  </a:lnTo>
                  <a:lnTo>
                    <a:pt x="86106" y="1733550"/>
                  </a:lnTo>
                  <a:lnTo>
                    <a:pt x="76200" y="1733550"/>
                  </a:lnTo>
                  <a:lnTo>
                    <a:pt x="76200" y="1720850"/>
                  </a:lnTo>
                  <a:lnTo>
                    <a:pt x="68580" y="1720850"/>
                  </a:lnTo>
                  <a:lnTo>
                    <a:pt x="67818" y="1708150"/>
                  </a:lnTo>
                  <a:lnTo>
                    <a:pt x="60198" y="1708150"/>
                  </a:lnTo>
                  <a:lnTo>
                    <a:pt x="60198" y="1695450"/>
                  </a:lnTo>
                  <a:lnTo>
                    <a:pt x="53340" y="1695450"/>
                  </a:lnTo>
                  <a:lnTo>
                    <a:pt x="53340" y="1682750"/>
                  </a:lnTo>
                  <a:lnTo>
                    <a:pt x="47244" y="1682750"/>
                  </a:lnTo>
                  <a:lnTo>
                    <a:pt x="47244" y="1670050"/>
                  </a:lnTo>
                  <a:lnTo>
                    <a:pt x="41910" y="1670050"/>
                  </a:lnTo>
                  <a:lnTo>
                    <a:pt x="41910" y="1657350"/>
                  </a:lnTo>
                  <a:lnTo>
                    <a:pt x="36576" y="1657350"/>
                  </a:lnTo>
                  <a:lnTo>
                    <a:pt x="36576" y="1644650"/>
                  </a:lnTo>
                  <a:lnTo>
                    <a:pt x="32766" y="1644650"/>
                  </a:lnTo>
                  <a:lnTo>
                    <a:pt x="32766" y="1631950"/>
                  </a:lnTo>
                  <a:lnTo>
                    <a:pt x="28956" y="1631950"/>
                  </a:lnTo>
                  <a:lnTo>
                    <a:pt x="28956" y="1619250"/>
                  </a:lnTo>
                  <a:lnTo>
                    <a:pt x="25908" y="1619250"/>
                  </a:lnTo>
                  <a:lnTo>
                    <a:pt x="25908" y="1606550"/>
                  </a:lnTo>
                  <a:lnTo>
                    <a:pt x="23622" y="1606550"/>
                  </a:lnTo>
                  <a:lnTo>
                    <a:pt x="23622" y="1593850"/>
                  </a:lnTo>
                  <a:lnTo>
                    <a:pt x="22098" y="1593850"/>
                  </a:lnTo>
                  <a:lnTo>
                    <a:pt x="22098" y="1581150"/>
                  </a:lnTo>
                  <a:lnTo>
                    <a:pt x="20574" y="1581150"/>
                  </a:lnTo>
                  <a:lnTo>
                    <a:pt x="20574" y="1568450"/>
                  </a:lnTo>
                  <a:lnTo>
                    <a:pt x="19812" y="1568450"/>
                  </a:lnTo>
                  <a:lnTo>
                    <a:pt x="19812" y="1555750"/>
                  </a:lnTo>
                  <a:lnTo>
                    <a:pt x="19050" y="1555750"/>
                  </a:lnTo>
                  <a:lnTo>
                    <a:pt x="19050" y="1650427"/>
                  </a:lnTo>
                  <a:lnTo>
                    <a:pt x="42991" y="1704198"/>
                  </a:lnTo>
                  <a:lnTo>
                    <a:pt x="71532" y="1746262"/>
                  </a:lnTo>
                  <a:lnTo>
                    <a:pt x="106680" y="1783080"/>
                  </a:lnTo>
                  <a:lnTo>
                    <a:pt x="174132" y="1830313"/>
                  </a:lnTo>
                  <a:lnTo>
                    <a:pt x="222608" y="1850793"/>
                  </a:lnTo>
                  <a:lnTo>
                    <a:pt x="273699" y="1863324"/>
                  </a:lnTo>
                  <a:lnTo>
                    <a:pt x="323850" y="1866846"/>
                  </a:lnTo>
                  <a:lnTo>
                    <a:pt x="8266176" y="1866899"/>
                  </a:lnTo>
                  <a:lnTo>
                    <a:pt x="8282940" y="1865375"/>
                  </a:lnTo>
                  <a:lnTo>
                    <a:pt x="8329515" y="1857073"/>
                  </a:lnTo>
                  <a:lnTo>
                    <a:pt x="8357267" y="1847850"/>
                  </a:lnTo>
                  <a:close/>
                </a:path>
                <a:path w="8572500" h="1866900">
                  <a:moveTo>
                    <a:pt x="8572500" y="1559813"/>
                  </a:moveTo>
                  <a:lnTo>
                    <a:pt x="8572500" y="307085"/>
                  </a:lnTo>
                  <a:lnTo>
                    <a:pt x="8570976" y="290321"/>
                  </a:lnTo>
                  <a:lnTo>
                    <a:pt x="8562767" y="243863"/>
                  </a:lnTo>
                  <a:lnTo>
                    <a:pt x="8548215" y="200042"/>
                  </a:lnTo>
                  <a:lnTo>
                    <a:pt x="8527838" y="159329"/>
                  </a:lnTo>
                  <a:lnTo>
                    <a:pt x="8502150" y="122192"/>
                  </a:lnTo>
                  <a:lnTo>
                    <a:pt x="8471668" y="89101"/>
                  </a:lnTo>
                  <a:lnTo>
                    <a:pt x="8436908" y="60525"/>
                  </a:lnTo>
                  <a:lnTo>
                    <a:pt x="8398386" y="36934"/>
                  </a:lnTo>
                  <a:lnTo>
                    <a:pt x="8357267" y="19078"/>
                  </a:lnTo>
                  <a:lnTo>
                    <a:pt x="8248650" y="19050"/>
                  </a:lnTo>
                  <a:lnTo>
                    <a:pt x="8269985" y="31750"/>
                  </a:lnTo>
                  <a:lnTo>
                    <a:pt x="8316960" y="31750"/>
                  </a:lnTo>
                  <a:lnTo>
                    <a:pt x="8361318" y="44450"/>
                  </a:lnTo>
                  <a:lnTo>
                    <a:pt x="8402687" y="69850"/>
                  </a:lnTo>
                  <a:lnTo>
                    <a:pt x="8440693" y="95250"/>
                  </a:lnTo>
                  <a:lnTo>
                    <a:pt x="8474964" y="120650"/>
                  </a:lnTo>
                  <a:lnTo>
                    <a:pt x="8475726" y="120650"/>
                  </a:lnTo>
                  <a:lnTo>
                    <a:pt x="8479536" y="133350"/>
                  </a:lnTo>
                  <a:lnTo>
                    <a:pt x="8487156" y="133350"/>
                  </a:lnTo>
                  <a:lnTo>
                    <a:pt x="8487156" y="146050"/>
                  </a:lnTo>
                  <a:lnTo>
                    <a:pt x="8495538" y="146050"/>
                  </a:lnTo>
                  <a:lnTo>
                    <a:pt x="8497062" y="158750"/>
                  </a:lnTo>
                  <a:lnTo>
                    <a:pt x="8504682" y="158750"/>
                  </a:lnTo>
                  <a:lnTo>
                    <a:pt x="8504682" y="171450"/>
                  </a:lnTo>
                  <a:lnTo>
                    <a:pt x="8513064" y="171450"/>
                  </a:lnTo>
                  <a:lnTo>
                    <a:pt x="8513064" y="184150"/>
                  </a:lnTo>
                  <a:lnTo>
                    <a:pt x="8519922" y="184150"/>
                  </a:lnTo>
                  <a:lnTo>
                    <a:pt x="8519922" y="196850"/>
                  </a:lnTo>
                  <a:lnTo>
                    <a:pt x="8526018" y="196850"/>
                  </a:lnTo>
                  <a:lnTo>
                    <a:pt x="8526018" y="209550"/>
                  </a:lnTo>
                  <a:lnTo>
                    <a:pt x="8531352" y="209550"/>
                  </a:lnTo>
                  <a:lnTo>
                    <a:pt x="8531352" y="222250"/>
                  </a:lnTo>
                  <a:lnTo>
                    <a:pt x="8535924" y="222250"/>
                  </a:lnTo>
                  <a:lnTo>
                    <a:pt x="8535924" y="234950"/>
                  </a:lnTo>
                  <a:lnTo>
                    <a:pt x="8540496" y="234950"/>
                  </a:lnTo>
                  <a:lnTo>
                    <a:pt x="8540496" y="247650"/>
                  </a:lnTo>
                  <a:lnTo>
                    <a:pt x="8544306" y="247650"/>
                  </a:lnTo>
                  <a:lnTo>
                    <a:pt x="8544306" y="260350"/>
                  </a:lnTo>
                  <a:lnTo>
                    <a:pt x="8547354" y="260350"/>
                  </a:lnTo>
                  <a:lnTo>
                    <a:pt x="8547354" y="273050"/>
                  </a:lnTo>
                  <a:lnTo>
                    <a:pt x="8549640" y="273050"/>
                  </a:lnTo>
                  <a:lnTo>
                    <a:pt x="8549640" y="285750"/>
                  </a:lnTo>
                  <a:lnTo>
                    <a:pt x="8551164" y="285750"/>
                  </a:lnTo>
                  <a:lnTo>
                    <a:pt x="8551164" y="298450"/>
                  </a:lnTo>
                  <a:lnTo>
                    <a:pt x="8552688" y="298450"/>
                  </a:lnTo>
                  <a:lnTo>
                    <a:pt x="8552688" y="311150"/>
                  </a:lnTo>
                  <a:lnTo>
                    <a:pt x="8553450" y="311150"/>
                  </a:lnTo>
                  <a:lnTo>
                    <a:pt x="8553450" y="1653134"/>
                  </a:lnTo>
                  <a:lnTo>
                    <a:pt x="8554297" y="1651182"/>
                  </a:lnTo>
                  <a:lnTo>
                    <a:pt x="8566554" y="1606641"/>
                  </a:lnTo>
                  <a:lnTo>
                    <a:pt x="8572500" y="1559813"/>
                  </a:lnTo>
                  <a:close/>
                </a:path>
                <a:path w="8572500" h="1866900">
                  <a:moveTo>
                    <a:pt x="8553450" y="1653134"/>
                  </a:moveTo>
                  <a:lnTo>
                    <a:pt x="8553450" y="311150"/>
                  </a:lnTo>
                  <a:lnTo>
                    <a:pt x="8552688" y="1568450"/>
                  </a:lnTo>
                  <a:lnTo>
                    <a:pt x="8545510" y="1619250"/>
                  </a:lnTo>
                  <a:lnTo>
                    <a:pt x="8531151" y="1670050"/>
                  </a:lnTo>
                  <a:lnTo>
                    <a:pt x="8510210" y="1708150"/>
                  </a:lnTo>
                  <a:lnTo>
                    <a:pt x="8483286" y="1746250"/>
                  </a:lnTo>
                  <a:lnTo>
                    <a:pt x="8450978" y="1771650"/>
                  </a:lnTo>
                  <a:lnTo>
                    <a:pt x="8413885" y="1809750"/>
                  </a:lnTo>
                  <a:lnTo>
                    <a:pt x="8372607" y="1822450"/>
                  </a:lnTo>
                  <a:lnTo>
                    <a:pt x="8327743" y="1847850"/>
                  </a:lnTo>
                  <a:lnTo>
                    <a:pt x="8357267" y="1847850"/>
                  </a:lnTo>
                  <a:lnTo>
                    <a:pt x="8414065" y="1822143"/>
                  </a:lnTo>
                  <a:lnTo>
                    <a:pt x="8451140" y="1796511"/>
                  </a:lnTo>
                  <a:lnTo>
                    <a:pt x="8484150" y="1766101"/>
                  </a:lnTo>
                  <a:lnTo>
                    <a:pt x="8512646" y="1731410"/>
                  </a:lnTo>
                  <a:lnTo>
                    <a:pt x="8536178" y="1692938"/>
                  </a:lnTo>
                  <a:lnTo>
                    <a:pt x="8553450" y="16531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228600"/>
              <a:ext cx="8534400" cy="1828800"/>
            </a:xfrm>
            <a:custGeom>
              <a:avLst/>
              <a:gdLst/>
              <a:ahLst/>
              <a:cxnLst/>
              <a:rect l="l" t="t" r="r" b="b"/>
              <a:pathLst>
                <a:path w="8534400" h="1828800">
                  <a:moveTo>
                    <a:pt x="8534400" y="1523999"/>
                  </a:moveTo>
                  <a:lnTo>
                    <a:pt x="8534400" y="304799"/>
                  </a:lnTo>
                  <a:lnTo>
                    <a:pt x="8530412" y="255529"/>
                  </a:lnTo>
                  <a:lnTo>
                    <a:pt x="8518867" y="208727"/>
                  </a:lnTo>
                  <a:lnTo>
                    <a:pt x="8500391" y="165033"/>
                  </a:lnTo>
                  <a:lnTo>
                    <a:pt x="8475610" y="125089"/>
                  </a:lnTo>
                  <a:lnTo>
                    <a:pt x="8445150" y="89534"/>
                  </a:lnTo>
                  <a:lnTo>
                    <a:pt x="8409639" y="59009"/>
                  </a:lnTo>
                  <a:lnTo>
                    <a:pt x="8369702" y="34152"/>
                  </a:lnTo>
                  <a:lnTo>
                    <a:pt x="8325965" y="15605"/>
                  </a:lnTo>
                  <a:lnTo>
                    <a:pt x="8279056" y="4008"/>
                  </a:lnTo>
                  <a:lnTo>
                    <a:pt x="8229600" y="0"/>
                  </a:lnTo>
                  <a:lnTo>
                    <a:pt x="304800" y="0"/>
                  </a:lnTo>
                  <a:lnTo>
                    <a:pt x="255529" y="4008"/>
                  </a:lnTo>
                  <a:lnTo>
                    <a:pt x="208727" y="15605"/>
                  </a:lnTo>
                  <a:lnTo>
                    <a:pt x="165033" y="34152"/>
                  </a:lnTo>
                  <a:lnTo>
                    <a:pt x="125089" y="59009"/>
                  </a:lnTo>
                  <a:lnTo>
                    <a:pt x="89535" y="89534"/>
                  </a:lnTo>
                  <a:lnTo>
                    <a:pt x="59009" y="125089"/>
                  </a:lnTo>
                  <a:lnTo>
                    <a:pt x="34152" y="165033"/>
                  </a:lnTo>
                  <a:lnTo>
                    <a:pt x="15605" y="208727"/>
                  </a:lnTo>
                  <a:lnTo>
                    <a:pt x="4008" y="255529"/>
                  </a:lnTo>
                  <a:lnTo>
                    <a:pt x="0" y="304800"/>
                  </a:lnTo>
                  <a:lnTo>
                    <a:pt x="0" y="1524000"/>
                  </a:lnTo>
                  <a:lnTo>
                    <a:pt x="4008" y="1573456"/>
                  </a:lnTo>
                  <a:lnTo>
                    <a:pt x="15605" y="1620365"/>
                  </a:lnTo>
                  <a:lnTo>
                    <a:pt x="34152" y="1664102"/>
                  </a:lnTo>
                  <a:lnTo>
                    <a:pt x="59009" y="1704039"/>
                  </a:lnTo>
                  <a:lnTo>
                    <a:pt x="89535" y="1739550"/>
                  </a:lnTo>
                  <a:lnTo>
                    <a:pt x="125089" y="1770010"/>
                  </a:lnTo>
                  <a:lnTo>
                    <a:pt x="165033" y="1794791"/>
                  </a:lnTo>
                  <a:lnTo>
                    <a:pt x="208727" y="1813267"/>
                  </a:lnTo>
                  <a:lnTo>
                    <a:pt x="255529" y="1824812"/>
                  </a:lnTo>
                  <a:lnTo>
                    <a:pt x="304800" y="1828800"/>
                  </a:lnTo>
                  <a:lnTo>
                    <a:pt x="8229600" y="1828799"/>
                  </a:lnTo>
                  <a:lnTo>
                    <a:pt x="8279056" y="1824812"/>
                  </a:lnTo>
                  <a:lnTo>
                    <a:pt x="8325965" y="1813267"/>
                  </a:lnTo>
                  <a:lnTo>
                    <a:pt x="8369702" y="1794791"/>
                  </a:lnTo>
                  <a:lnTo>
                    <a:pt x="8409639" y="1770010"/>
                  </a:lnTo>
                  <a:lnTo>
                    <a:pt x="8445150" y="1739550"/>
                  </a:lnTo>
                  <a:lnTo>
                    <a:pt x="8475610" y="1704039"/>
                  </a:lnTo>
                  <a:lnTo>
                    <a:pt x="8500391" y="1664102"/>
                  </a:lnTo>
                  <a:lnTo>
                    <a:pt x="8518867" y="1620365"/>
                  </a:lnTo>
                  <a:lnTo>
                    <a:pt x="8530412" y="1573456"/>
                  </a:lnTo>
                  <a:lnTo>
                    <a:pt x="8534400" y="1523999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5750" y="209550"/>
              <a:ext cx="8572500" cy="1866900"/>
            </a:xfrm>
            <a:custGeom>
              <a:avLst/>
              <a:gdLst/>
              <a:ahLst/>
              <a:cxnLst/>
              <a:rect l="l" t="t" r="r" b="b"/>
              <a:pathLst>
                <a:path w="8572500" h="1866900">
                  <a:moveTo>
                    <a:pt x="8572500" y="1559813"/>
                  </a:moveTo>
                  <a:lnTo>
                    <a:pt x="8572500" y="307085"/>
                  </a:lnTo>
                  <a:lnTo>
                    <a:pt x="8570976" y="290321"/>
                  </a:lnTo>
                  <a:lnTo>
                    <a:pt x="8562767" y="243863"/>
                  </a:lnTo>
                  <a:lnTo>
                    <a:pt x="8548215" y="200042"/>
                  </a:lnTo>
                  <a:lnTo>
                    <a:pt x="8527838" y="159329"/>
                  </a:lnTo>
                  <a:lnTo>
                    <a:pt x="8502150" y="122192"/>
                  </a:lnTo>
                  <a:lnTo>
                    <a:pt x="8471668" y="89101"/>
                  </a:lnTo>
                  <a:lnTo>
                    <a:pt x="8436908" y="60525"/>
                  </a:lnTo>
                  <a:lnTo>
                    <a:pt x="8398386" y="36934"/>
                  </a:lnTo>
                  <a:lnTo>
                    <a:pt x="8356619" y="18797"/>
                  </a:lnTo>
                  <a:lnTo>
                    <a:pt x="8312123" y="6583"/>
                  </a:lnTo>
                  <a:lnTo>
                    <a:pt x="8265414" y="761"/>
                  </a:lnTo>
                  <a:lnTo>
                    <a:pt x="8248650" y="0"/>
                  </a:lnTo>
                  <a:lnTo>
                    <a:pt x="323850" y="0"/>
                  </a:lnTo>
                  <a:lnTo>
                    <a:pt x="276472" y="3705"/>
                  </a:lnTo>
                  <a:lnTo>
                    <a:pt x="231239" y="13842"/>
                  </a:lnTo>
                  <a:lnTo>
                    <a:pt x="188629" y="29983"/>
                  </a:lnTo>
                  <a:lnTo>
                    <a:pt x="149117" y="51699"/>
                  </a:lnTo>
                  <a:lnTo>
                    <a:pt x="113180" y="78562"/>
                  </a:lnTo>
                  <a:lnTo>
                    <a:pt x="81296" y="110143"/>
                  </a:lnTo>
                  <a:lnTo>
                    <a:pt x="53940" y="146013"/>
                  </a:lnTo>
                  <a:lnTo>
                    <a:pt x="31589" y="185746"/>
                  </a:lnTo>
                  <a:lnTo>
                    <a:pt x="14720" y="228911"/>
                  </a:lnTo>
                  <a:lnTo>
                    <a:pt x="3809" y="275082"/>
                  </a:lnTo>
                  <a:lnTo>
                    <a:pt x="0" y="324612"/>
                  </a:lnTo>
                  <a:lnTo>
                    <a:pt x="0" y="1543812"/>
                  </a:lnTo>
                  <a:lnTo>
                    <a:pt x="3810" y="1593342"/>
                  </a:lnTo>
                  <a:lnTo>
                    <a:pt x="21338" y="1658141"/>
                  </a:lnTo>
                  <a:lnTo>
                    <a:pt x="38100" y="1693794"/>
                  </a:lnTo>
                  <a:lnTo>
                    <a:pt x="38100" y="324612"/>
                  </a:lnTo>
                  <a:lnTo>
                    <a:pt x="39624" y="294894"/>
                  </a:lnTo>
                  <a:lnTo>
                    <a:pt x="57069" y="222374"/>
                  </a:lnTo>
                  <a:lnTo>
                    <a:pt x="76271" y="182051"/>
                  </a:lnTo>
                  <a:lnTo>
                    <a:pt x="101533" y="145190"/>
                  </a:lnTo>
                  <a:lnTo>
                    <a:pt x="132587" y="112014"/>
                  </a:lnTo>
                  <a:lnTo>
                    <a:pt x="191863" y="70666"/>
                  </a:lnTo>
                  <a:lnTo>
                    <a:pt x="234486" y="52858"/>
                  </a:lnTo>
                  <a:lnTo>
                    <a:pt x="279500" y="41959"/>
                  </a:lnTo>
                  <a:lnTo>
                    <a:pt x="323850" y="38165"/>
                  </a:lnTo>
                  <a:lnTo>
                    <a:pt x="8248650" y="38099"/>
                  </a:lnTo>
                  <a:lnTo>
                    <a:pt x="8266176" y="38982"/>
                  </a:lnTo>
                  <a:lnTo>
                    <a:pt x="8323549" y="48039"/>
                  </a:lnTo>
                  <a:lnTo>
                    <a:pt x="8366040" y="63379"/>
                  </a:lnTo>
                  <a:lnTo>
                    <a:pt x="8405201" y="84994"/>
                  </a:lnTo>
                  <a:lnTo>
                    <a:pt x="8440392" y="112235"/>
                  </a:lnTo>
                  <a:lnTo>
                    <a:pt x="8470974" y="144454"/>
                  </a:lnTo>
                  <a:lnTo>
                    <a:pt x="8496305" y="181003"/>
                  </a:lnTo>
                  <a:lnTo>
                    <a:pt x="8515747" y="221231"/>
                  </a:lnTo>
                  <a:lnTo>
                    <a:pt x="8528658" y="264491"/>
                  </a:lnTo>
                  <a:lnTo>
                    <a:pt x="8534400" y="310133"/>
                  </a:lnTo>
                  <a:lnTo>
                    <a:pt x="8534400" y="1695845"/>
                  </a:lnTo>
                  <a:lnTo>
                    <a:pt x="8536178" y="1692938"/>
                  </a:lnTo>
                  <a:lnTo>
                    <a:pt x="8554297" y="1651182"/>
                  </a:lnTo>
                  <a:lnTo>
                    <a:pt x="8566554" y="1606641"/>
                  </a:lnTo>
                  <a:lnTo>
                    <a:pt x="8572500" y="1559813"/>
                  </a:lnTo>
                  <a:close/>
                </a:path>
                <a:path w="8572500" h="1866900">
                  <a:moveTo>
                    <a:pt x="8534400" y="1695845"/>
                  </a:moveTo>
                  <a:lnTo>
                    <a:pt x="8534400" y="1558289"/>
                  </a:lnTo>
                  <a:lnTo>
                    <a:pt x="8532876" y="1572767"/>
                  </a:lnTo>
                  <a:lnTo>
                    <a:pt x="8525102" y="1617750"/>
                  </a:lnTo>
                  <a:lnTo>
                    <a:pt x="8510075" y="1660166"/>
                  </a:lnTo>
                  <a:lnTo>
                    <a:pt x="8488524" y="1699344"/>
                  </a:lnTo>
                  <a:lnTo>
                    <a:pt x="8461181" y="1734613"/>
                  </a:lnTo>
                  <a:lnTo>
                    <a:pt x="8428774" y="1765299"/>
                  </a:lnTo>
                  <a:lnTo>
                    <a:pt x="8392035" y="1790733"/>
                  </a:lnTo>
                  <a:lnTo>
                    <a:pt x="8351694" y="1810242"/>
                  </a:lnTo>
                  <a:lnTo>
                    <a:pt x="8308482" y="1823155"/>
                  </a:lnTo>
                  <a:lnTo>
                    <a:pt x="8263890" y="1828705"/>
                  </a:lnTo>
                  <a:lnTo>
                    <a:pt x="323850" y="1828747"/>
                  </a:lnTo>
                  <a:lnTo>
                    <a:pt x="278797" y="1825662"/>
                  </a:lnTo>
                  <a:lnTo>
                    <a:pt x="234888" y="1815076"/>
                  </a:lnTo>
                  <a:lnTo>
                    <a:pt x="193610" y="1797687"/>
                  </a:lnTo>
                  <a:lnTo>
                    <a:pt x="155690" y="1774137"/>
                  </a:lnTo>
                  <a:lnTo>
                    <a:pt x="121856" y="1745069"/>
                  </a:lnTo>
                  <a:lnTo>
                    <a:pt x="92834" y="1711127"/>
                  </a:lnTo>
                  <a:lnTo>
                    <a:pt x="69351" y="1672953"/>
                  </a:lnTo>
                  <a:lnTo>
                    <a:pt x="52134" y="1631191"/>
                  </a:lnTo>
                  <a:lnTo>
                    <a:pt x="41910" y="1586484"/>
                  </a:lnTo>
                  <a:lnTo>
                    <a:pt x="38100" y="1543050"/>
                  </a:lnTo>
                  <a:lnTo>
                    <a:pt x="38100" y="1693794"/>
                  </a:lnTo>
                  <a:lnTo>
                    <a:pt x="71532" y="1746262"/>
                  </a:lnTo>
                  <a:lnTo>
                    <a:pt x="106680" y="1783080"/>
                  </a:lnTo>
                  <a:lnTo>
                    <a:pt x="174132" y="1830313"/>
                  </a:lnTo>
                  <a:lnTo>
                    <a:pt x="222608" y="1850793"/>
                  </a:lnTo>
                  <a:lnTo>
                    <a:pt x="273699" y="1863324"/>
                  </a:lnTo>
                  <a:lnTo>
                    <a:pt x="323850" y="1866846"/>
                  </a:lnTo>
                  <a:lnTo>
                    <a:pt x="8266176" y="1866899"/>
                  </a:lnTo>
                  <a:lnTo>
                    <a:pt x="8282940" y="1865375"/>
                  </a:lnTo>
                  <a:lnTo>
                    <a:pt x="8329515" y="1857073"/>
                  </a:lnTo>
                  <a:lnTo>
                    <a:pt x="8373374" y="1842496"/>
                  </a:lnTo>
                  <a:lnTo>
                    <a:pt x="8414065" y="1822143"/>
                  </a:lnTo>
                  <a:lnTo>
                    <a:pt x="8451140" y="1796511"/>
                  </a:lnTo>
                  <a:lnTo>
                    <a:pt x="8484150" y="1766101"/>
                  </a:lnTo>
                  <a:lnTo>
                    <a:pt x="8512646" y="1731410"/>
                  </a:lnTo>
                  <a:lnTo>
                    <a:pt x="8534400" y="16958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Calibri"/>
                <a:cs typeface="Calibri"/>
              </a:rPr>
              <a:t>Claim</a:t>
            </a:r>
            <a:endParaRPr sz="4000">
              <a:latin typeface="Calibri"/>
              <a:cs typeface="Calibri"/>
            </a:endParaRPr>
          </a:p>
          <a:p>
            <a:pPr marL="38735" marR="30480" algn="ctr">
              <a:lnSpc>
                <a:spcPct val="100000"/>
              </a:lnSpc>
              <a:spcBef>
                <a:spcPts val="50"/>
              </a:spcBef>
            </a:pPr>
            <a:r>
              <a:rPr sz="3200" spc="-5" dirty="0"/>
              <a:t>GS</a:t>
            </a:r>
            <a:r>
              <a:rPr sz="3200" spc="15" dirty="0"/>
              <a:t> </a:t>
            </a:r>
            <a:r>
              <a:rPr sz="3200" spc="-15" dirty="0"/>
              <a:t>terminates</a:t>
            </a:r>
            <a:r>
              <a:rPr sz="3200" spc="25" dirty="0"/>
              <a:t> </a:t>
            </a:r>
            <a:r>
              <a:rPr sz="3200" spc="-5" dirty="0"/>
              <a:t>in</a:t>
            </a:r>
            <a:r>
              <a:rPr sz="3200" spc="15" dirty="0"/>
              <a:t> </a:t>
            </a:r>
            <a:r>
              <a:rPr sz="3200" spc="-5" dirty="0"/>
              <a:t>polynomial</a:t>
            </a:r>
            <a:r>
              <a:rPr sz="3200" spc="35" dirty="0"/>
              <a:t> </a:t>
            </a:r>
            <a:r>
              <a:rPr sz="3200" spc="-5" dirty="0"/>
              <a:t>time</a:t>
            </a:r>
            <a:r>
              <a:rPr sz="3200" spc="10" dirty="0"/>
              <a:t> </a:t>
            </a:r>
            <a:r>
              <a:rPr sz="3200" spc="-15" dirty="0"/>
              <a:t>(at</a:t>
            </a:r>
            <a:r>
              <a:rPr sz="3200" spc="10" dirty="0"/>
              <a:t> </a:t>
            </a:r>
            <a:r>
              <a:rPr sz="3200" spc="-15" dirty="0"/>
              <a:t>most</a:t>
            </a:r>
            <a:r>
              <a:rPr sz="3200" spc="20" dirty="0"/>
              <a:t> </a:t>
            </a:r>
            <a:r>
              <a:rPr sz="3200" spc="5" dirty="0"/>
              <a:t>n</a:t>
            </a:r>
            <a:r>
              <a:rPr sz="3150" spc="7" baseline="25132" dirty="0"/>
              <a:t>2 </a:t>
            </a:r>
            <a:r>
              <a:rPr sz="3150" spc="-690" baseline="25132" dirty="0"/>
              <a:t> </a:t>
            </a:r>
            <a:r>
              <a:rPr sz="3200" spc="-20" dirty="0"/>
              <a:t>iterations</a:t>
            </a:r>
            <a:r>
              <a:rPr sz="3200" spc="30" dirty="0"/>
              <a:t> </a:t>
            </a:r>
            <a:r>
              <a:rPr sz="3200" spc="-5" dirty="0"/>
              <a:t>of the</a:t>
            </a:r>
            <a:r>
              <a:rPr sz="3200" spc="5" dirty="0"/>
              <a:t> </a:t>
            </a:r>
            <a:r>
              <a:rPr sz="3200" spc="-10" dirty="0"/>
              <a:t>outer</a:t>
            </a:r>
            <a:r>
              <a:rPr sz="3200" spc="10" dirty="0"/>
              <a:t> </a:t>
            </a:r>
            <a:r>
              <a:rPr sz="3200" spc="-10" dirty="0"/>
              <a:t>loop)</a:t>
            </a:r>
            <a:endParaRPr sz="3200"/>
          </a:p>
        </p:txBody>
      </p:sp>
      <p:grpSp>
        <p:nvGrpSpPr>
          <p:cNvPr id="8" name="object 8"/>
          <p:cNvGrpSpPr/>
          <p:nvPr/>
        </p:nvGrpSpPr>
        <p:grpSpPr>
          <a:xfrm>
            <a:off x="285750" y="2343150"/>
            <a:ext cx="8572500" cy="4305300"/>
            <a:chOff x="285750" y="2343150"/>
            <a:chExt cx="8572500" cy="4305300"/>
          </a:xfrm>
        </p:grpSpPr>
        <p:sp>
          <p:nvSpPr>
            <p:cNvPr id="9" name="object 9"/>
            <p:cNvSpPr/>
            <p:nvPr/>
          </p:nvSpPr>
          <p:spPr>
            <a:xfrm>
              <a:off x="304800" y="2362200"/>
              <a:ext cx="8534400" cy="4267200"/>
            </a:xfrm>
            <a:custGeom>
              <a:avLst/>
              <a:gdLst/>
              <a:ahLst/>
              <a:cxnLst/>
              <a:rect l="l" t="t" r="r" b="b"/>
              <a:pathLst>
                <a:path w="8534400" h="4267200">
                  <a:moveTo>
                    <a:pt x="703507" y="276"/>
                  </a:moveTo>
                  <a:lnTo>
                    <a:pt x="662965" y="1641"/>
                  </a:lnTo>
                  <a:lnTo>
                    <a:pt x="615106" y="6494"/>
                  </a:lnTo>
                  <a:lnTo>
                    <a:pt x="568237" y="14454"/>
                  </a:lnTo>
                  <a:lnTo>
                    <a:pt x="522463" y="25414"/>
                  </a:lnTo>
                  <a:lnTo>
                    <a:pt x="477891" y="39268"/>
                  </a:lnTo>
                  <a:lnTo>
                    <a:pt x="434625" y="55911"/>
                  </a:lnTo>
                  <a:lnTo>
                    <a:pt x="392773" y="75237"/>
                  </a:lnTo>
                  <a:lnTo>
                    <a:pt x="352439" y="97140"/>
                  </a:lnTo>
                  <a:lnTo>
                    <a:pt x="313729" y="121515"/>
                  </a:lnTo>
                  <a:lnTo>
                    <a:pt x="276750" y="148254"/>
                  </a:lnTo>
                  <a:lnTo>
                    <a:pt x="241607" y="177254"/>
                  </a:lnTo>
                  <a:lnTo>
                    <a:pt x="208407" y="208406"/>
                  </a:lnTo>
                  <a:lnTo>
                    <a:pt x="177254" y="241607"/>
                  </a:lnTo>
                  <a:lnTo>
                    <a:pt x="148254" y="276750"/>
                  </a:lnTo>
                  <a:lnTo>
                    <a:pt x="121515" y="313729"/>
                  </a:lnTo>
                  <a:lnTo>
                    <a:pt x="97140" y="352439"/>
                  </a:lnTo>
                  <a:lnTo>
                    <a:pt x="75237" y="392773"/>
                  </a:lnTo>
                  <a:lnTo>
                    <a:pt x="55911" y="434625"/>
                  </a:lnTo>
                  <a:lnTo>
                    <a:pt x="39268" y="477891"/>
                  </a:lnTo>
                  <a:lnTo>
                    <a:pt x="25414" y="522463"/>
                  </a:lnTo>
                  <a:lnTo>
                    <a:pt x="14454" y="568237"/>
                  </a:lnTo>
                  <a:lnTo>
                    <a:pt x="6494" y="615106"/>
                  </a:lnTo>
                  <a:lnTo>
                    <a:pt x="1641" y="662965"/>
                  </a:lnTo>
                  <a:lnTo>
                    <a:pt x="0" y="711707"/>
                  </a:lnTo>
                  <a:lnTo>
                    <a:pt x="0" y="723899"/>
                  </a:lnTo>
                  <a:lnTo>
                    <a:pt x="1614" y="673099"/>
                  </a:lnTo>
                  <a:lnTo>
                    <a:pt x="6527" y="622299"/>
                  </a:lnTo>
                  <a:lnTo>
                    <a:pt x="14629" y="571499"/>
                  </a:lnTo>
                  <a:lnTo>
                    <a:pt x="25811" y="533399"/>
                  </a:lnTo>
                  <a:lnTo>
                    <a:pt x="39961" y="482599"/>
                  </a:lnTo>
                  <a:lnTo>
                    <a:pt x="56972" y="444499"/>
                  </a:lnTo>
                  <a:lnTo>
                    <a:pt x="76733" y="393699"/>
                  </a:lnTo>
                  <a:lnTo>
                    <a:pt x="99134" y="355599"/>
                  </a:lnTo>
                  <a:lnTo>
                    <a:pt x="124066" y="317499"/>
                  </a:lnTo>
                  <a:lnTo>
                    <a:pt x="151419" y="279399"/>
                  </a:lnTo>
                  <a:lnTo>
                    <a:pt x="181083" y="241299"/>
                  </a:lnTo>
                  <a:lnTo>
                    <a:pt x="212949" y="215899"/>
                  </a:lnTo>
                  <a:lnTo>
                    <a:pt x="246907" y="177799"/>
                  </a:lnTo>
                  <a:lnTo>
                    <a:pt x="282848" y="152399"/>
                  </a:lnTo>
                  <a:lnTo>
                    <a:pt x="320661" y="126999"/>
                  </a:lnTo>
                  <a:lnTo>
                    <a:pt x="360237" y="101599"/>
                  </a:lnTo>
                  <a:lnTo>
                    <a:pt x="401466" y="76199"/>
                  </a:lnTo>
                  <a:lnTo>
                    <a:pt x="444239" y="63499"/>
                  </a:lnTo>
                  <a:lnTo>
                    <a:pt x="488446" y="38099"/>
                  </a:lnTo>
                  <a:lnTo>
                    <a:pt x="580722" y="12699"/>
                  </a:lnTo>
                  <a:lnTo>
                    <a:pt x="677418" y="12699"/>
                  </a:lnTo>
                  <a:lnTo>
                    <a:pt x="703507" y="276"/>
                  </a:lnTo>
                  <a:close/>
                </a:path>
                <a:path w="8534400" h="4267200">
                  <a:moveTo>
                    <a:pt x="156210" y="4000552"/>
                  </a:moveTo>
                  <a:close/>
                </a:path>
                <a:path w="8534400" h="4267200">
                  <a:moveTo>
                    <a:pt x="711704" y="4267199"/>
                  </a:moveTo>
                  <a:lnTo>
                    <a:pt x="156210" y="4000552"/>
                  </a:lnTo>
                  <a:lnTo>
                    <a:pt x="156210" y="4013199"/>
                  </a:lnTo>
                  <a:lnTo>
                    <a:pt x="166116" y="4013199"/>
                  </a:lnTo>
                  <a:lnTo>
                    <a:pt x="166116" y="4025899"/>
                  </a:lnTo>
                  <a:lnTo>
                    <a:pt x="176022" y="4025899"/>
                  </a:lnTo>
                  <a:lnTo>
                    <a:pt x="181356" y="4038599"/>
                  </a:lnTo>
                  <a:lnTo>
                    <a:pt x="188976" y="4038599"/>
                  </a:lnTo>
                  <a:lnTo>
                    <a:pt x="202692" y="4063999"/>
                  </a:lnTo>
                  <a:lnTo>
                    <a:pt x="203454" y="4063999"/>
                  </a:lnTo>
                  <a:lnTo>
                    <a:pt x="238748" y="4089399"/>
                  </a:lnTo>
                  <a:lnTo>
                    <a:pt x="275991" y="4127499"/>
                  </a:lnTo>
                  <a:lnTo>
                    <a:pt x="315063" y="4152899"/>
                  </a:lnTo>
                  <a:lnTo>
                    <a:pt x="355842" y="4178299"/>
                  </a:lnTo>
                  <a:lnTo>
                    <a:pt x="398207" y="4203699"/>
                  </a:lnTo>
                  <a:lnTo>
                    <a:pt x="442038" y="4216399"/>
                  </a:lnTo>
                  <a:lnTo>
                    <a:pt x="487213" y="4241799"/>
                  </a:lnTo>
                  <a:lnTo>
                    <a:pt x="581114" y="4267199"/>
                  </a:lnTo>
                  <a:lnTo>
                    <a:pt x="711704" y="4267199"/>
                  </a:lnTo>
                  <a:close/>
                </a:path>
                <a:path w="8534400" h="4267200">
                  <a:moveTo>
                    <a:pt x="146365" y="3988315"/>
                  </a:moveTo>
                  <a:lnTo>
                    <a:pt x="146304" y="3987799"/>
                  </a:lnTo>
                  <a:lnTo>
                    <a:pt x="145992" y="3987799"/>
                  </a:lnTo>
                  <a:lnTo>
                    <a:pt x="146365" y="3988315"/>
                  </a:lnTo>
                  <a:close/>
                </a:path>
                <a:path w="8534400" h="4267200">
                  <a:moveTo>
                    <a:pt x="128053" y="3963021"/>
                  </a:moveTo>
                  <a:lnTo>
                    <a:pt x="128016" y="3962399"/>
                  </a:lnTo>
                  <a:lnTo>
                    <a:pt x="127603" y="3962399"/>
                  </a:lnTo>
                  <a:lnTo>
                    <a:pt x="128053" y="3963021"/>
                  </a:lnTo>
                  <a:close/>
                </a:path>
                <a:path w="8534400" h="4267200">
                  <a:moveTo>
                    <a:pt x="118872" y="3949798"/>
                  </a:moveTo>
                  <a:close/>
                </a:path>
                <a:path w="8534400" h="4267200">
                  <a:moveTo>
                    <a:pt x="102870" y="3924413"/>
                  </a:moveTo>
                  <a:close/>
                </a:path>
                <a:path w="8534400" h="4267200">
                  <a:moveTo>
                    <a:pt x="95250" y="3911846"/>
                  </a:moveTo>
                  <a:lnTo>
                    <a:pt x="95250" y="3911599"/>
                  </a:lnTo>
                  <a:lnTo>
                    <a:pt x="95115" y="3911599"/>
                  </a:lnTo>
                  <a:lnTo>
                    <a:pt x="95250" y="3911846"/>
                  </a:lnTo>
                  <a:close/>
                </a:path>
                <a:path w="8534400" h="4267200">
                  <a:moveTo>
                    <a:pt x="88392" y="3899230"/>
                  </a:moveTo>
                  <a:lnTo>
                    <a:pt x="88392" y="3898899"/>
                  </a:lnTo>
                  <a:lnTo>
                    <a:pt x="88212" y="3898899"/>
                  </a:lnTo>
                  <a:lnTo>
                    <a:pt x="88392" y="3899230"/>
                  </a:lnTo>
                  <a:close/>
                </a:path>
                <a:path w="8534400" h="4267200">
                  <a:moveTo>
                    <a:pt x="81534" y="3886614"/>
                  </a:moveTo>
                  <a:lnTo>
                    <a:pt x="81534" y="3886199"/>
                  </a:lnTo>
                  <a:lnTo>
                    <a:pt x="81308" y="3886199"/>
                  </a:lnTo>
                  <a:lnTo>
                    <a:pt x="81534" y="3886614"/>
                  </a:lnTo>
                  <a:close/>
                </a:path>
                <a:path w="8534400" h="4267200">
                  <a:moveTo>
                    <a:pt x="74676" y="3873816"/>
                  </a:moveTo>
                  <a:lnTo>
                    <a:pt x="74676" y="3873499"/>
                  </a:lnTo>
                  <a:lnTo>
                    <a:pt x="74529" y="3873499"/>
                  </a:lnTo>
                  <a:lnTo>
                    <a:pt x="74676" y="3873816"/>
                  </a:lnTo>
                  <a:close/>
                </a:path>
                <a:path w="8534400" h="4267200">
                  <a:moveTo>
                    <a:pt x="63246" y="3849086"/>
                  </a:moveTo>
                  <a:lnTo>
                    <a:pt x="63246" y="3848099"/>
                  </a:lnTo>
                  <a:lnTo>
                    <a:pt x="62790" y="3848099"/>
                  </a:lnTo>
                  <a:lnTo>
                    <a:pt x="63246" y="3849086"/>
                  </a:lnTo>
                  <a:close/>
                </a:path>
                <a:path w="8534400" h="4267200">
                  <a:moveTo>
                    <a:pt x="57150" y="3835896"/>
                  </a:moveTo>
                  <a:lnTo>
                    <a:pt x="57150" y="3835399"/>
                  </a:lnTo>
                  <a:lnTo>
                    <a:pt x="56920" y="3835399"/>
                  </a:lnTo>
                  <a:lnTo>
                    <a:pt x="57150" y="3835896"/>
                  </a:lnTo>
                  <a:close/>
                </a:path>
                <a:path w="8534400" h="4267200">
                  <a:moveTo>
                    <a:pt x="47244" y="3810702"/>
                  </a:moveTo>
                  <a:lnTo>
                    <a:pt x="47244" y="3809999"/>
                  </a:lnTo>
                  <a:lnTo>
                    <a:pt x="46973" y="3809999"/>
                  </a:lnTo>
                  <a:lnTo>
                    <a:pt x="47244" y="3810702"/>
                  </a:lnTo>
                  <a:close/>
                </a:path>
                <a:path w="8534400" h="4267200">
                  <a:moveTo>
                    <a:pt x="42672" y="3798825"/>
                  </a:moveTo>
                  <a:lnTo>
                    <a:pt x="42672" y="3797299"/>
                  </a:lnTo>
                  <a:lnTo>
                    <a:pt x="42084" y="3797299"/>
                  </a:lnTo>
                  <a:lnTo>
                    <a:pt x="42672" y="3798825"/>
                  </a:lnTo>
                  <a:close/>
                </a:path>
                <a:path w="8534400" h="4267200">
                  <a:moveTo>
                    <a:pt x="38100" y="3786228"/>
                  </a:moveTo>
                  <a:lnTo>
                    <a:pt x="38100" y="3784599"/>
                  </a:lnTo>
                  <a:lnTo>
                    <a:pt x="37593" y="3784599"/>
                  </a:lnTo>
                  <a:lnTo>
                    <a:pt x="38100" y="3786228"/>
                  </a:lnTo>
                  <a:close/>
                </a:path>
                <a:path w="8534400" h="4267200">
                  <a:moveTo>
                    <a:pt x="29718" y="3759279"/>
                  </a:moveTo>
                  <a:close/>
                </a:path>
                <a:path w="8534400" h="4267200">
                  <a:moveTo>
                    <a:pt x="25908" y="3747029"/>
                  </a:moveTo>
                  <a:lnTo>
                    <a:pt x="25908" y="3746499"/>
                  </a:lnTo>
                  <a:lnTo>
                    <a:pt x="25743" y="3746499"/>
                  </a:lnTo>
                  <a:lnTo>
                    <a:pt x="25908" y="3747029"/>
                  </a:lnTo>
                  <a:close/>
                </a:path>
                <a:path w="8534400" h="4267200">
                  <a:moveTo>
                    <a:pt x="22860" y="3734780"/>
                  </a:moveTo>
                  <a:lnTo>
                    <a:pt x="22860" y="3733799"/>
                  </a:lnTo>
                  <a:lnTo>
                    <a:pt x="22625" y="3733799"/>
                  </a:lnTo>
                  <a:lnTo>
                    <a:pt x="22860" y="3734780"/>
                  </a:lnTo>
                  <a:close/>
                </a:path>
                <a:path w="8534400" h="4267200">
                  <a:moveTo>
                    <a:pt x="19812" y="3722056"/>
                  </a:moveTo>
                  <a:lnTo>
                    <a:pt x="19812" y="3721099"/>
                  </a:lnTo>
                  <a:lnTo>
                    <a:pt x="19582" y="3721099"/>
                  </a:lnTo>
                  <a:lnTo>
                    <a:pt x="19812" y="3722056"/>
                  </a:lnTo>
                  <a:close/>
                </a:path>
                <a:path w="8534400" h="4267200">
                  <a:moveTo>
                    <a:pt x="16764" y="3709333"/>
                  </a:moveTo>
                  <a:lnTo>
                    <a:pt x="16764" y="3708399"/>
                  </a:lnTo>
                  <a:lnTo>
                    <a:pt x="16540" y="3708399"/>
                  </a:lnTo>
                  <a:lnTo>
                    <a:pt x="16764" y="3709333"/>
                  </a:lnTo>
                  <a:close/>
                </a:path>
                <a:path w="8534400" h="4267200">
                  <a:moveTo>
                    <a:pt x="14478" y="3699790"/>
                  </a:moveTo>
                  <a:lnTo>
                    <a:pt x="14478" y="3695699"/>
                  </a:lnTo>
                  <a:lnTo>
                    <a:pt x="13776" y="3695699"/>
                  </a:lnTo>
                  <a:lnTo>
                    <a:pt x="14478" y="3699790"/>
                  </a:lnTo>
                  <a:close/>
                </a:path>
                <a:path w="8534400" h="4267200">
                  <a:moveTo>
                    <a:pt x="7620" y="3659464"/>
                  </a:moveTo>
                  <a:lnTo>
                    <a:pt x="7620" y="3657599"/>
                  </a:lnTo>
                  <a:lnTo>
                    <a:pt x="7303" y="3657599"/>
                  </a:lnTo>
                  <a:lnTo>
                    <a:pt x="7620" y="3659464"/>
                  </a:lnTo>
                  <a:close/>
                </a:path>
                <a:path w="8534400" h="4267200">
                  <a:moveTo>
                    <a:pt x="6096" y="3648910"/>
                  </a:moveTo>
                  <a:lnTo>
                    <a:pt x="6096" y="3644899"/>
                  </a:lnTo>
                  <a:lnTo>
                    <a:pt x="5689" y="3644899"/>
                  </a:lnTo>
                  <a:lnTo>
                    <a:pt x="6096" y="3648910"/>
                  </a:lnTo>
                  <a:close/>
                </a:path>
                <a:path w="8534400" h="4267200">
                  <a:moveTo>
                    <a:pt x="4572" y="3633885"/>
                  </a:moveTo>
                  <a:lnTo>
                    <a:pt x="4572" y="3632199"/>
                  </a:lnTo>
                  <a:lnTo>
                    <a:pt x="4401" y="3632199"/>
                  </a:lnTo>
                  <a:lnTo>
                    <a:pt x="4572" y="3633885"/>
                  </a:lnTo>
                  <a:close/>
                </a:path>
                <a:path w="8534400" h="4267200">
                  <a:moveTo>
                    <a:pt x="2286" y="3611348"/>
                  </a:moveTo>
                  <a:lnTo>
                    <a:pt x="2286" y="3606799"/>
                  </a:lnTo>
                  <a:lnTo>
                    <a:pt x="1824" y="3606799"/>
                  </a:lnTo>
                  <a:lnTo>
                    <a:pt x="2286" y="3611348"/>
                  </a:lnTo>
                  <a:close/>
                </a:path>
                <a:path w="8534400" h="4267200">
                  <a:moveTo>
                    <a:pt x="1524" y="3601509"/>
                  </a:moveTo>
                  <a:lnTo>
                    <a:pt x="1524" y="3594099"/>
                  </a:lnTo>
                  <a:lnTo>
                    <a:pt x="1274" y="3594099"/>
                  </a:lnTo>
                  <a:lnTo>
                    <a:pt x="1524" y="3601509"/>
                  </a:lnTo>
                  <a:close/>
                </a:path>
                <a:path w="8534400" h="4267200">
                  <a:moveTo>
                    <a:pt x="762" y="3578881"/>
                  </a:moveTo>
                  <a:lnTo>
                    <a:pt x="762" y="3568699"/>
                  </a:lnTo>
                  <a:lnTo>
                    <a:pt x="419" y="3568699"/>
                  </a:lnTo>
                  <a:lnTo>
                    <a:pt x="762" y="3578881"/>
                  </a:lnTo>
                  <a:close/>
                </a:path>
                <a:path w="8534400" h="4267200">
                  <a:moveTo>
                    <a:pt x="8397511" y="292099"/>
                  </a:moveTo>
                  <a:lnTo>
                    <a:pt x="8357479" y="241607"/>
                  </a:lnTo>
                  <a:lnTo>
                    <a:pt x="8326373" y="208406"/>
                  </a:lnTo>
                  <a:lnTo>
                    <a:pt x="8293220" y="177254"/>
                  </a:lnTo>
                  <a:lnTo>
                    <a:pt x="8258124" y="148254"/>
                  </a:lnTo>
                  <a:lnTo>
                    <a:pt x="8221191" y="121515"/>
                  </a:lnTo>
                  <a:lnTo>
                    <a:pt x="8182525" y="97140"/>
                  </a:lnTo>
                  <a:lnTo>
                    <a:pt x="8142232" y="75237"/>
                  </a:lnTo>
                  <a:lnTo>
                    <a:pt x="8100417" y="55911"/>
                  </a:lnTo>
                  <a:lnTo>
                    <a:pt x="8057185" y="39268"/>
                  </a:lnTo>
                  <a:lnTo>
                    <a:pt x="8012641" y="25414"/>
                  </a:lnTo>
                  <a:lnTo>
                    <a:pt x="7966891" y="14454"/>
                  </a:lnTo>
                  <a:lnTo>
                    <a:pt x="7920040" y="6494"/>
                  </a:lnTo>
                  <a:lnTo>
                    <a:pt x="7872192" y="1641"/>
                  </a:lnTo>
                  <a:lnTo>
                    <a:pt x="7823454" y="0"/>
                  </a:lnTo>
                  <a:lnTo>
                    <a:pt x="7856220" y="12699"/>
                  </a:lnTo>
                  <a:lnTo>
                    <a:pt x="7954821" y="12699"/>
                  </a:lnTo>
                  <a:lnTo>
                    <a:pt x="8049414" y="38099"/>
                  </a:lnTo>
                  <a:lnTo>
                    <a:pt x="8094901" y="63499"/>
                  </a:lnTo>
                  <a:lnTo>
                    <a:pt x="8139017" y="76199"/>
                  </a:lnTo>
                  <a:lnTo>
                    <a:pt x="8181641" y="101599"/>
                  </a:lnTo>
                  <a:lnTo>
                    <a:pt x="8222649" y="126999"/>
                  </a:lnTo>
                  <a:lnTo>
                    <a:pt x="8261919" y="152399"/>
                  </a:lnTo>
                  <a:lnTo>
                    <a:pt x="8299329" y="190499"/>
                  </a:lnTo>
                  <a:lnTo>
                    <a:pt x="8334756" y="228599"/>
                  </a:lnTo>
                  <a:lnTo>
                    <a:pt x="8335518" y="228599"/>
                  </a:lnTo>
                  <a:lnTo>
                    <a:pt x="8347709" y="241299"/>
                  </a:lnTo>
                  <a:lnTo>
                    <a:pt x="8355330" y="241299"/>
                  </a:lnTo>
                  <a:lnTo>
                    <a:pt x="8359902" y="253999"/>
                  </a:lnTo>
                  <a:lnTo>
                    <a:pt x="8365235" y="253999"/>
                  </a:lnTo>
                  <a:lnTo>
                    <a:pt x="8369046" y="266699"/>
                  </a:lnTo>
                  <a:lnTo>
                    <a:pt x="8376666" y="266699"/>
                  </a:lnTo>
                  <a:lnTo>
                    <a:pt x="8379714" y="279399"/>
                  </a:lnTo>
                  <a:lnTo>
                    <a:pt x="8388096" y="279399"/>
                  </a:lnTo>
                  <a:lnTo>
                    <a:pt x="8390382" y="292099"/>
                  </a:lnTo>
                  <a:lnTo>
                    <a:pt x="8397511" y="292099"/>
                  </a:lnTo>
                  <a:close/>
                </a:path>
                <a:path w="8534400" h="4267200">
                  <a:moveTo>
                    <a:pt x="8406679" y="304799"/>
                  </a:moveTo>
                  <a:lnTo>
                    <a:pt x="8398046" y="292840"/>
                  </a:lnTo>
                  <a:lnTo>
                    <a:pt x="8398764" y="304799"/>
                  </a:lnTo>
                  <a:lnTo>
                    <a:pt x="8406679" y="304799"/>
                  </a:lnTo>
                  <a:close/>
                </a:path>
                <a:path w="8534400" h="4267200">
                  <a:moveTo>
                    <a:pt x="8415495" y="317499"/>
                  </a:moveTo>
                  <a:lnTo>
                    <a:pt x="8413125" y="313729"/>
                  </a:lnTo>
                  <a:lnTo>
                    <a:pt x="8407238" y="305574"/>
                  </a:lnTo>
                  <a:lnTo>
                    <a:pt x="8408670" y="317499"/>
                  </a:lnTo>
                  <a:lnTo>
                    <a:pt x="8415495" y="317499"/>
                  </a:lnTo>
                  <a:close/>
                </a:path>
                <a:path w="8534400" h="4267200">
                  <a:moveTo>
                    <a:pt x="8423478" y="330199"/>
                  </a:moveTo>
                  <a:lnTo>
                    <a:pt x="8415531" y="317556"/>
                  </a:lnTo>
                  <a:lnTo>
                    <a:pt x="8416290" y="330199"/>
                  </a:lnTo>
                  <a:lnTo>
                    <a:pt x="8423478" y="330199"/>
                  </a:lnTo>
                  <a:close/>
                </a:path>
                <a:path w="8534400" h="4267200">
                  <a:moveTo>
                    <a:pt x="8431460" y="342899"/>
                  </a:moveTo>
                  <a:lnTo>
                    <a:pt x="8423910" y="330886"/>
                  </a:lnTo>
                  <a:lnTo>
                    <a:pt x="8423910" y="342899"/>
                  </a:lnTo>
                  <a:lnTo>
                    <a:pt x="8431460" y="342899"/>
                  </a:lnTo>
                  <a:close/>
                </a:path>
                <a:path w="8534400" h="4267200">
                  <a:moveTo>
                    <a:pt x="8446053" y="368299"/>
                  </a:moveTo>
                  <a:lnTo>
                    <a:pt x="8437456" y="352439"/>
                  </a:lnTo>
                  <a:lnTo>
                    <a:pt x="8432292" y="344222"/>
                  </a:lnTo>
                  <a:lnTo>
                    <a:pt x="8432292" y="355599"/>
                  </a:lnTo>
                  <a:lnTo>
                    <a:pt x="8439150" y="355599"/>
                  </a:lnTo>
                  <a:lnTo>
                    <a:pt x="8439150" y="368299"/>
                  </a:lnTo>
                  <a:lnTo>
                    <a:pt x="8446053" y="368299"/>
                  </a:lnTo>
                  <a:close/>
                </a:path>
                <a:path w="8534400" h="4267200">
                  <a:moveTo>
                    <a:pt x="8452937" y="380999"/>
                  </a:moveTo>
                  <a:lnTo>
                    <a:pt x="8446770" y="369621"/>
                  </a:lnTo>
                  <a:lnTo>
                    <a:pt x="8446770" y="380999"/>
                  </a:lnTo>
                  <a:lnTo>
                    <a:pt x="8452937" y="380999"/>
                  </a:lnTo>
                  <a:close/>
                </a:path>
                <a:path w="8534400" h="4267200">
                  <a:moveTo>
                    <a:pt x="8465598" y="406399"/>
                  </a:moveTo>
                  <a:lnTo>
                    <a:pt x="8459318" y="392773"/>
                  </a:lnTo>
                  <a:lnTo>
                    <a:pt x="8453628" y="382273"/>
                  </a:lnTo>
                  <a:lnTo>
                    <a:pt x="8453628" y="393699"/>
                  </a:lnTo>
                  <a:lnTo>
                    <a:pt x="8459724" y="393699"/>
                  </a:lnTo>
                  <a:lnTo>
                    <a:pt x="8459724" y="406399"/>
                  </a:lnTo>
                  <a:lnTo>
                    <a:pt x="8465598" y="406399"/>
                  </a:lnTo>
                  <a:close/>
                </a:path>
                <a:path w="8534400" h="4267200">
                  <a:moveTo>
                    <a:pt x="8471451" y="419099"/>
                  </a:moveTo>
                  <a:lnTo>
                    <a:pt x="8465820" y="406879"/>
                  </a:lnTo>
                  <a:lnTo>
                    <a:pt x="8465820" y="419099"/>
                  </a:lnTo>
                  <a:lnTo>
                    <a:pt x="8471451" y="419099"/>
                  </a:lnTo>
                  <a:close/>
                </a:path>
                <a:path w="8534400" h="4267200">
                  <a:moveTo>
                    <a:pt x="8482397" y="444499"/>
                  </a:moveTo>
                  <a:lnTo>
                    <a:pt x="8478607" y="434625"/>
                  </a:lnTo>
                  <a:lnTo>
                    <a:pt x="8471916" y="420106"/>
                  </a:lnTo>
                  <a:lnTo>
                    <a:pt x="8471916" y="431799"/>
                  </a:lnTo>
                  <a:lnTo>
                    <a:pt x="8477250" y="431799"/>
                  </a:lnTo>
                  <a:lnTo>
                    <a:pt x="8477250" y="444499"/>
                  </a:lnTo>
                  <a:lnTo>
                    <a:pt x="8482397" y="444499"/>
                  </a:lnTo>
                  <a:close/>
                </a:path>
                <a:path w="8534400" h="4267200">
                  <a:moveTo>
                    <a:pt x="8487273" y="457199"/>
                  </a:moveTo>
                  <a:lnTo>
                    <a:pt x="8482584" y="444984"/>
                  </a:lnTo>
                  <a:lnTo>
                    <a:pt x="8482584" y="457199"/>
                  </a:lnTo>
                  <a:lnTo>
                    <a:pt x="8487273" y="457199"/>
                  </a:lnTo>
                  <a:close/>
                </a:path>
                <a:path w="8534400" h="4267200">
                  <a:moveTo>
                    <a:pt x="8492148" y="469899"/>
                  </a:moveTo>
                  <a:lnTo>
                    <a:pt x="8487918" y="458878"/>
                  </a:lnTo>
                  <a:lnTo>
                    <a:pt x="8487918" y="469899"/>
                  </a:lnTo>
                  <a:lnTo>
                    <a:pt x="8492148" y="469899"/>
                  </a:lnTo>
                  <a:close/>
                </a:path>
                <a:path w="8534400" h="4267200">
                  <a:moveTo>
                    <a:pt x="8496677" y="482599"/>
                  </a:moveTo>
                  <a:lnTo>
                    <a:pt x="8495216" y="477891"/>
                  </a:lnTo>
                  <a:lnTo>
                    <a:pt x="8492490" y="470788"/>
                  </a:lnTo>
                  <a:lnTo>
                    <a:pt x="8492490" y="482599"/>
                  </a:lnTo>
                  <a:lnTo>
                    <a:pt x="8496677" y="482599"/>
                  </a:lnTo>
                  <a:close/>
                </a:path>
                <a:path w="8534400" h="4267200">
                  <a:moveTo>
                    <a:pt x="8500616" y="495299"/>
                  </a:moveTo>
                  <a:lnTo>
                    <a:pt x="8497062" y="483839"/>
                  </a:lnTo>
                  <a:lnTo>
                    <a:pt x="8497062" y="495299"/>
                  </a:lnTo>
                  <a:lnTo>
                    <a:pt x="8500616" y="495299"/>
                  </a:lnTo>
                  <a:close/>
                </a:path>
                <a:path w="8534400" h="4267200">
                  <a:moveTo>
                    <a:pt x="8504555" y="507999"/>
                  </a:moveTo>
                  <a:lnTo>
                    <a:pt x="8501634" y="498579"/>
                  </a:lnTo>
                  <a:lnTo>
                    <a:pt x="8501634" y="507999"/>
                  </a:lnTo>
                  <a:lnTo>
                    <a:pt x="8504555" y="507999"/>
                  </a:lnTo>
                  <a:close/>
                </a:path>
                <a:path w="8534400" h="4267200">
                  <a:moveTo>
                    <a:pt x="8511655" y="533399"/>
                  </a:moveTo>
                  <a:lnTo>
                    <a:pt x="8509042" y="522463"/>
                  </a:lnTo>
                  <a:lnTo>
                    <a:pt x="8505444" y="510863"/>
                  </a:lnTo>
                  <a:lnTo>
                    <a:pt x="8505444" y="520699"/>
                  </a:lnTo>
                  <a:lnTo>
                    <a:pt x="8508492" y="520699"/>
                  </a:lnTo>
                  <a:lnTo>
                    <a:pt x="8508492" y="533399"/>
                  </a:lnTo>
                  <a:lnTo>
                    <a:pt x="8511655" y="533399"/>
                  </a:lnTo>
                  <a:close/>
                </a:path>
                <a:path w="8534400" h="4267200">
                  <a:moveTo>
                    <a:pt x="8514689" y="546099"/>
                  </a:moveTo>
                  <a:lnTo>
                    <a:pt x="8512302" y="536107"/>
                  </a:lnTo>
                  <a:lnTo>
                    <a:pt x="8512302" y="546099"/>
                  </a:lnTo>
                  <a:lnTo>
                    <a:pt x="8514689" y="546099"/>
                  </a:lnTo>
                  <a:close/>
                </a:path>
                <a:path w="8534400" h="4267200">
                  <a:moveTo>
                    <a:pt x="8517723" y="558799"/>
                  </a:moveTo>
                  <a:lnTo>
                    <a:pt x="8515350" y="548864"/>
                  </a:lnTo>
                  <a:lnTo>
                    <a:pt x="8515350" y="558799"/>
                  </a:lnTo>
                  <a:lnTo>
                    <a:pt x="8517723" y="558799"/>
                  </a:lnTo>
                  <a:close/>
                </a:path>
                <a:path w="8534400" h="4267200">
                  <a:moveTo>
                    <a:pt x="8520531" y="571499"/>
                  </a:moveTo>
                  <a:lnTo>
                    <a:pt x="8519978" y="568237"/>
                  </a:lnTo>
                  <a:lnTo>
                    <a:pt x="8518398" y="561622"/>
                  </a:lnTo>
                  <a:lnTo>
                    <a:pt x="8518398" y="571499"/>
                  </a:lnTo>
                  <a:lnTo>
                    <a:pt x="8520531" y="571499"/>
                  </a:lnTo>
                  <a:close/>
                </a:path>
                <a:path w="8534400" h="4267200">
                  <a:moveTo>
                    <a:pt x="8522683" y="584199"/>
                  </a:moveTo>
                  <a:lnTo>
                    <a:pt x="8520684" y="572400"/>
                  </a:lnTo>
                  <a:lnTo>
                    <a:pt x="8520684" y="584199"/>
                  </a:lnTo>
                  <a:lnTo>
                    <a:pt x="8522683" y="584199"/>
                  </a:lnTo>
                  <a:close/>
                </a:path>
                <a:path w="8534400" h="4267200">
                  <a:moveTo>
                    <a:pt x="8524835" y="596899"/>
                  </a:moveTo>
                  <a:lnTo>
                    <a:pt x="8523732" y="590388"/>
                  </a:lnTo>
                  <a:lnTo>
                    <a:pt x="8523732" y="596899"/>
                  </a:lnTo>
                  <a:lnTo>
                    <a:pt x="8524835" y="596899"/>
                  </a:lnTo>
                  <a:close/>
                </a:path>
                <a:path w="8534400" h="4267200">
                  <a:moveTo>
                    <a:pt x="8526987" y="609599"/>
                  </a:moveTo>
                  <a:lnTo>
                    <a:pt x="8525256" y="599382"/>
                  </a:lnTo>
                  <a:lnTo>
                    <a:pt x="8525256" y="609599"/>
                  </a:lnTo>
                  <a:lnTo>
                    <a:pt x="8526987" y="609599"/>
                  </a:lnTo>
                  <a:close/>
                </a:path>
                <a:path w="8534400" h="4267200">
                  <a:moveTo>
                    <a:pt x="8528648" y="622299"/>
                  </a:moveTo>
                  <a:lnTo>
                    <a:pt x="8527920" y="615106"/>
                  </a:lnTo>
                  <a:lnTo>
                    <a:pt x="8527542" y="612873"/>
                  </a:lnTo>
                  <a:lnTo>
                    <a:pt x="8527542" y="622299"/>
                  </a:lnTo>
                  <a:lnTo>
                    <a:pt x="8528648" y="622299"/>
                  </a:lnTo>
                  <a:close/>
                </a:path>
                <a:path w="8534400" h="4267200">
                  <a:moveTo>
                    <a:pt x="8529933" y="634999"/>
                  </a:moveTo>
                  <a:lnTo>
                    <a:pt x="8529066" y="626430"/>
                  </a:lnTo>
                  <a:lnTo>
                    <a:pt x="8529066" y="634999"/>
                  </a:lnTo>
                  <a:lnTo>
                    <a:pt x="8529933" y="634999"/>
                  </a:lnTo>
                  <a:close/>
                </a:path>
                <a:path w="8534400" h="4267200">
                  <a:moveTo>
                    <a:pt x="8531218" y="647699"/>
                  </a:moveTo>
                  <a:lnTo>
                    <a:pt x="8530590" y="641492"/>
                  </a:lnTo>
                  <a:lnTo>
                    <a:pt x="8530590" y="647699"/>
                  </a:lnTo>
                  <a:lnTo>
                    <a:pt x="8531218" y="647699"/>
                  </a:lnTo>
                  <a:close/>
                </a:path>
                <a:path w="8534400" h="4267200">
                  <a:moveTo>
                    <a:pt x="8532502" y="660399"/>
                  </a:moveTo>
                  <a:lnTo>
                    <a:pt x="8532114" y="656555"/>
                  </a:lnTo>
                  <a:lnTo>
                    <a:pt x="8532114" y="660399"/>
                  </a:lnTo>
                  <a:lnTo>
                    <a:pt x="8532502" y="660399"/>
                  </a:lnTo>
                  <a:close/>
                </a:path>
                <a:path w="8534400" h="4267200">
                  <a:moveTo>
                    <a:pt x="8533103" y="673099"/>
                  </a:moveTo>
                  <a:lnTo>
                    <a:pt x="8532876" y="666342"/>
                  </a:lnTo>
                  <a:lnTo>
                    <a:pt x="8532876" y="673099"/>
                  </a:lnTo>
                  <a:lnTo>
                    <a:pt x="8533103" y="673099"/>
                  </a:lnTo>
                  <a:close/>
                </a:path>
                <a:path w="8534400" h="4267200">
                  <a:moveTo>
                    <a:pt x="8534400" y="3556253"/>
                  </a:moveTo>
                  <a:lnTo>
                    <a:pt x="8534393" y="711507"/>
                  </a:lnTo>
                  <a:lnTo>
                    <a:pt x="8533642" y="3578815"/>
                  </a:lnTo>
                  <a:lnTo>
                    <a:pt x="8534400" y="3556253"/>
                  </a:lnTo>
                  <a:close/>
                </a:path>
                <a:path w="8534400" h="4267200">
                  <a:moveTo>
                    <a:pt x="8144516" y="4190879"/>
                  </a:moveTo>
                  <a:lnTo>
                    <a:pt x="8144128" y="4190999"/>
                  </a:lnTo>
                  <a:lnTo>
                    <a:pt x="8142483" y="4191982"/>
                  </a:lnTo>
                  <a:lnTo>
                    <a:pt x="8144516" y="4190879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5750" y="2343150"/>
              <a:ext cx="8572500" cy="4305300"/>
            </a:xfrm>
            <a:custGeom>
              <a:avLst/>
              <a:gdLst/>
              <a:ahLst/>
              <a:cxnLst/>
              <a:rect l="l" t="t" r="r" b="b"/>
              <a:pathLst>
                <a:path w="8572500" h="4305300">
                  <a:moveTo>
                    <a:pt x="8001000" y="19049"/>
                  </a:moveTo>
                  <a:lnTo>
                    <a:pt x="7988300" y="17511"/>
                  </a:lnTo>
                  <a:lnTo>
                    <a:pt x="7950200" y="9026"/>
                  </a:lnTo>
                  <a:lnTo>
                    <a:pt x="7899400" y="3412"/>
                  </a:lnTo>
                  <a:lnTo>
                    <a:pt x="7861300" y="761"/>
                  </a:lnTo>
                  <a:lnTo>
                    <a:pt x="7835900" y="0"/>
                  </a:lnTo>
                  <a:lnTo>
                    <a:pt x="723900" y="0"/>
                  </a:lnTo>
                  <a:lnTo>
                    <a:pt x="673100" y="1667"/>
                  </a:lnTo>
                  <a:lnTo>
                    <a:pt x="635000" y="6276"/>
                  </a:lnTo>
                  <a:lnTo>
                    <a:pt x="584200" y="13740"/>
                  </a:lnTo>
                  <a:lnTo>
                    <a:pt x="533400" y="23970"/>
                  </a:lnTo>
                  <a:lnTo>
                    <a:pt x="495300" y="36879"/>
                  </a:lnTo>
                  <a:lnTo>
                    <a:pt x="457200" y="52379"/>
                  </a:lnTo>
                  <a:lnTo>
                    <a:pt x="406399" y="70383"/>
                  </a:lnTo>
                  <a:lnTo>
                    <a:pt x="368299" y="90802"/>
                  </a:lnTo>
                  <a:lnTo>
                    <a:pt x="330199" y="113548"/>
                  </a:lnTo>
                  <a:lnTo>
                    <a:pt x="292099" y="138535"/>
                  </a:lnTo>
                  <a:lnTo>
                    <a:pt x="266699" y="165673"/>
                  </a:lnTo>
                  <a:lnTo>
                    <a:pt x="228599" y="194876"/>
                  </a:lnTo>
                  <a:lnTo>
                    <a:pt x="190499" y="226056"/>
                  </a:lnTo>
                  <a:lnTo>
                    <a:pt x="165099" y="259124"/>
                  </a:lnTo>
                  <a:lnTo>
                    <a:pt x="139699" y="293993"/>
                  </a:lnTo>
                  <a:lnTo>
                    <a:pt x="114299" y="330575"/>
                  </a:lnTo>
                  <a:lnTo>
                    <a:pt x="88899" y="368782"/>
                  </a:lnTo>
                  <a:lnTo>
                    <a:pt x="63499" y="408527"/>
                  </a:lnTo>
                  <a:lnTo>
                    <a:pt x="50799" y="449722"/>
                  </a:lnTo>
                  <a:lnTo>
                    <a:pt x="25399" y="536110"/>
                  </a:lnTo>
                  <a:lnTo>
                    <a:pt x="0" y="627243"/>
                  </a:lnTo>
                  <a:lnTo>
                    <a:pt x="0" y="3701369"/>
                  </a:lnTo>
                  <a:lnTo>
                    <a:pt x="12700" y="3751977"/>
                  </a:lnTo>
                  <a:lnTo>
                    <a:pt x="12699" y="692149"/>
                  </a:lnTo>
                  <a:lnTo>
                    <a:pt x="25399" y="641349"/>
                  </a:lnTo>
                  <a:lnTo>
                    <a:pt x="25399" y="590549"/>
                  </a:lnTo>
                  <a:lnTo>
                    <a:pt x="38099" y="552449"/>
                  </a:lnTo>
                  <a:lnTo>
                    <a:pt x="50799" y="501649"/>
                  </a:lnTo>
                  <a:lnTo>
                    <a:pt x="63499" y="463549"/>
                  </a:lnTo>
                  <a:lnTo>
                    <a:pt x="88899" y="412749"/>
                  </a:lnTo>
                  <a:lnTo>
                    <a:pt x="190499" y="260349"/>
                  </a:lnTo>
                  <a:lnTo>
                    <a:pt x="228599" y="234949"/>
                  </a:lnTo>
                  <a:lnTo>
                    <a:pt x="253999" y="196849"/>
                  </a:lnTo>
                  <a:lnTo>
                    <a:pt x="368299" y="120649"/>
                  </a:lnTo>
                  <a:lnTo>
                    <a:pt x="419100" y="95249"/>
                  </a:lnTo>
                  <a:lnTo>
                    <a:pt x="457200" y="82549"/>
                  </a:lnTo>
                  <a:lnTo>
                    <a:pt x="495300" y="57149"/>
                  </a:lnTo>
                  <a:lnTo>
                    <a:pt x="596900" y="31749"/>
                  </a:lnTo>
                  <a:lnTo>
                    <a:pt x="685800" y="31749"/>
                  </a:lnTo>
                  <a:lnTo>
                    <a:pt x="711200" y="19049"/>
                  </a:lnTo>
                  <a:lnTo>
                    <a:pt x="8001000" y="19049"/>
                  </a:lnTo>
                  <a:close/>
                </a:path>
                <a:path w="8572500" h="4305300">
                  <a:moveTo>
                    <a:pt x="8001000" y="4286249"/>
                  </a:moveTo>
                  <a:lnTo>
                    <a:pt x="596900" y="4286249"/>
                  </a:lnTo>
                  <a:lnTo>
                    <a:pt x="495300" y="4260849"/>
                  </a:lnTo>
                  <a:lnTo>
                    <a:pt x="457200" y="4235449"/>
                  </a:lnTo>
                  <a:lnTo>
                    <a:pt x="406400" y="4222749"/>
                  </a:lnTo>
                  <a:lnTo>
                    <a:pt x="292100" y="4146549"/>
                  </a:lnTo>
                  <a:lnTo>
                    <a:pt x="254000" y="4108449"/>
                  </a:lnTo>
                  <a:lnTo>
                    <a:pt x="215900" y="4083049"/>
                  </a:lnTo>
                  <a:lnTo>
                    <a:pt x="203200" y="4057649"/>
                  </a:lnTo>
                  <a:lnTo>
                    <a:pt x="190500" y="4057649"/>
                  </a:lnTo>
                  <a:lnTo>
                    <a:pt x="190500" y="4044949"/>
                  </a:lnTo>
                  <a:lnTo>
                    <a:pt x="177800" y="4044949"/>
                  </a:lnTo>
                  <a:lnTo>
                    <a:pt x="177800" y="4032249"/>
                  </a:lnTo>
                  <a:lnTo>
                    <a:pt x="165100" y="4032249"/>
                  </a:lnTo>
                  <a:lnTo>
                    <a:pt x="165100" y="4006849"/>
                  </a:lnTo>
                  <a:lnTo>
                    <a:pt x="152400" y="4006849"/>
                  </a:lnTo>
                  <a:lnTo>
                    <a:pt x="152400" y="3994149"/>
                  </a:lnTo>
                  <a:lnTo>
                    <a:pt x="139700" y="3994149"/>
                  </a:lnTo>
                  <a:lnTo>
                    <a:pt x="139700" y="3981449"/>
                  </a:lnTo>
                  <a:lnTo>
                    <a:pt x="127000" y="3981449"/>
                  </a:lnTo>
                  <a:lnTo>
                    <a:pt x="127000" y="3956049"/>
                  </a:lnTo>
                  <a:lnTo>
                    <a:pt x="114300" y="3956049"/>
                  </a:lnTo>
                  <a:lnTo>
                    <a:pt x="114300" y="3930649"/>
                  </a:lnTo>
                  <a:lnTo>
                    <a:pt x="101600" y="3930649"/>
                  </a:lnTo>
                  <a:lnTo>
                    <a:pt x="101600" y="3917949"/>
                  </a:lnTo>
                  <a:lnTo>
                    <a:pt x="88900" y="3917949"/>
                  </a:lnTo>
                  <a:lnTo>
                    <a:pt x="88900" y="3892549"/>
                  </a:lnTo>
                  <a:lnTo>
                    <a:pt x="76200" y="3892549"/>
                  </a:lnTo>
                  <a:lnTo>
                    <a:pt x="76200" y="3854449"/>
                  </a:lnTo>
                  <a:lnTo>
                    <a:pt x="63500" y="3854449"/>
                  </a:lnTo>
                  <a:lnTo>
                    <a:pt x="63500" y="3829049"/>
                  </a:lnTo>
                  <a:lnTo>
                    <a:pt x="50800" y="3829049"/>
                  </a:lnTo>
                  <a:lnTo>
                    <a:pt x="50800" y="3790949"/>
                  </a:lnTo>
                  <a:lnTo>
                    <a:pt x="38100" y="3790949"/>
                  </a:lnTo>
                  <a:lnTo>
                    <a:pt x="38100" y="3740149"/>
                  </a:lnTo>
                  <a:lnTo>
                    <a:pt x="25400" y="3740149"/>
                  </a:lnTo>
                  <a:lnTo>
                    <a:pt x="25400" y="3676649"/>
                  </a:lnTo>
                  <a:lnTo>
                    <a:pt x="12700" y="3676649"/>
                  </a:lnTo>
                  <a:lnTo>
                    <a:pt x="12700" y="3751977"/>
                  </a:lnTo>
                  <a:lnTo>
                    <a:pt x="25400" y="3801597"/>
                  </a:lnTo>
                  <a:lnTo>
                    <a:pt x="50800" y="3850025"/>
                  </a:lnTo>
                  <a:lnTo>
                    <a:pt x="63500" y="3897058"/>
                  </a:lnTo>
                  <a:lnTo>
                    <a:pt x="88900" y="3942491"/>
                  </a:lnTo>
                  <a:lnTo>
                    <a:pt x="114300" y="3986119"/>
                  </a:lnTo>
                  <a:lnTo>
                    <a:pt x="152400" y="4027738"/>
                  </a:lnTo>
                  <a:lnTo>
                    <a:pt x="190500" y="4067143"/>
                  </a:lnTo>
                  <a:lnTo>
                    <a:pt x="215900" y="4104132"/>
                  </a:lnTo>
                  <a:lnTo>
                    <a:pt x="228600" y="4116324"/>
                  </a:lnTo>
                  <a:lnTo>
                    <a:pt x="241300" y="4127754"/>
                  </a:lnTo>
                  <a:lnTo>
                    <a:pt x="292100" y="4160488"/>
                  </a:lnTo>
                  <a:lnTo>
                    <a:pt x="330200" y="4190172"/>
                  </a:lnTo>
                  <a:lnTo>
                    <a:pt x="381000" y="4216700"/>
                  </a:lnTo>
                  <a:lnTo>
                    <a:pt x="419100" y="4239969"/>
                  </a:lnTo>
                  <a:lnTo>
                    <a:pt x="469900" y="4259875"/>
                  </a:lnTo>
                  <a:lnTo>
                    <a:pt x="520700" y="4276312"/>
                  </a:lnTo>
                  <a:lnTo>
                    <a:pt x="571500" y="4289178"/>
                  </a:lnTo>
                  <a:lnTo>
                    <a:pt x="622300" y="4298367"/>
                  </a:lnTo>
                  <a:lnTo>
                    <a:pt x="673100" y="4303776"/>
                  </a:lnTo>
                  <a:lnTo>
                    <a:pt x="723900" y="4305300"/>
                  </a:lnTo>
                  <a:lnTo>
                    <a:pt x="7861300" y="4305299"/>
                  </a:lnTo>
                  <a:lnTo>
                    <a:pt x="7874000" y="4304537"/>
                  </a:lnTo>
                  <a:lnTo>
                    <a:pt x="7924800" y="4300699"/>
                  </a:lnTo>
                  <a:lnTo>
                    <a:pt x="7962900" y="4293915"/>
                  </a:lnTo>
                  <a:lnTo>
                    <a:pt x="8001000" y="4286249"/>
                  </a:lnTo>
                  <a:close/>
                </a:path>
                <a:path w="8572500" h="4305300">
                  <a:moveTo>
                    <a:pt x="8559800" y="3687970"/>
                  </a:moveTo>
                  <a:lnTo>
                    <a:pt x="8559800" y="599362"/>
                  </a:lnTo>
                  <a:lnTo>
                    <a:pt x="8547100" y="554160"/>
                  </a:lnTo>
                  <a:lnTo>
                    <a:pt x="8521700" y="467114"/>
                  </a:lnTo>
                  <a:lnTo>
                    <a:pt x="8496300" y="425457"/>
                  </a:lnTo>
                  <a:lnTo>
                    <a:pt x="8483600" y="385171"/>
                  </a:lnTo>
                  <a:lnTo>
                    <a:pt x="8458200" y="346348"/>
                  </a:lnTo>
                  <a:lnTo>
                    <a:pt x="8432800" y="309083"/>
                  </a:lnTo>
                  <a:lnTo>
                    <a:pt x="8407400" y="273468"/>
                  </a:lnTo>
                  <a:lnTo>
                    <a:pt x="8382000" y="239599"/>
                  </a:lnTo>
                  <a:lnTo>
                    <a:pt x="8343900" y="207568"/>
                  </a:lnTo>
                  <a:lnTo>
                    <a:pt x="8318500" y="177470"/>
                  </a:lnTo>
                  <a:lnTo>
                    <a:pt x="8280400" y="149398"/>
                  </a:lnTo>
                  <a:lnTo>
                    <a:pt x="8242300" y="123446"/>
                  </a:lnTo>
                  <a:lnTo>
                    <a:pt x="8204200" y="99709"/>
                  </a:lnTo>
                  <a:lnTo>
                    <a:pt x="8166100" y="78278"/>
                  </a:lnTo>
                  <a:lnTo>
                    <a:pt x="8128000" y="59250"/>
                  </a:lnTo>
                  <a:lnTo>
                    <a:pt x="8077200" y="42716"/>
                  </a:lnTo>
                  <a:lnTo>
                    <a:pt x="8039100" y="28772"/>
                  </a:lnTo>
                  <a:lnTo>
                    <a:pt x="8001000" y="19049"/>
                  </a:lnTo>
                  <a:lnTo>
                    <a:pt x="7835900" y="19049"/>
                  </a:lnTo>
                  <a:lnTo>
                    <a:pt x="7874000" y="31749"/>
                  </a:lnTo>
                  <a:lnTo>
                    <a:pt x="7962900" y="31749"/>
                  </a:lnTo>
                  <a:lnTo>
                    <a:pt x="8064500" y="57149"/>
                  </a:lnTo>
                  <a:lnTo>
                    <a:pt x="8102600" y="82549"/>
                  </a:lnTo>
                  <a:lnTo>
                    <a:pt x="8153400" y="95249"/>
                  </a:lnTo>
                  <a:lnTo>
                    <a:pt x="8229600" y="146049"/>
                  </a:lnTo>
                  <a:lnTo>
                    <a:pt x="8280400" y="171449"/>
                  </a:lnTo>
                  <a:lnTo>
                    <a:pt x="8305800" y="209549"/>
                  </a:lnTo>
                  <a:lnTo>
                    <a:pt x="8356600" y="260349"/>
                  </a:lnTo>
                  <a:lnTo>
                    <a:pt x="8369300" y="260349"/>
                  </a:lnTo>
                  <a:lnTo>
                    <a:pt x="8369300" y="273049"/>
                  </a:lnTo>
                  <a:lnTo>
                    <a:pt x="8382000" y="273049"/>
                  </a:lnTo>
                  <a:lnTo>
                    <a:pt x="8382000" y="285749"/>
                  </a:lnTo>
                  <a:lnTo>
                    <a:pt x="8394700" y="285749"/>
                  </a:lnTo>
                  <a:lnTo>
                    <a:pt x="8394700" y="298449"/>
                  </a:lnTo>
                  <a:lnTo>
                    <a:pt x="8407400" y="311149"/>
                  </a:lnTo>
                  <a:lnTo>
                    <a:pt x="8407400" y="323849"/>
                  </a:lnTo>
                  <a:lnTo>
                    <a:pt x="8420100" y="323849"/>
                  </a:lnTo>
                  <a:lnTo>
                    <a:pt x="8420100" y="336549"/>
                  </a:lnTo>
                  <a:lnTo>
                    <a:pt x="8432800" y="336549"/>
                  </a:lnTo>
                  <a:lnTo>
                    <a:pt x="8432800" y="361949"/>
                  </a:lnTo>
                  <a:lnTo>
                    <a:pt x="8445500" y="361949"/>
                  </a:lnTo>
                  <a:lnTo>
                    <a:pt x="8445500" y="374649"/>
                  </a:lnTo>
                  <a:lnTo>
                    <a:pt x="8458200" y="374649"/>
                  </a:lnTo>
                  <a:lnTo>
                    <a:pt x="8458200" y="400049"/>
                  </a:lnTo>
                  <a:lnTo>
                    <a:pt x="8470900" y="400049"/>
                  </a:lnTo>
                  <a:lnTo>
                    <a:pt x="8470900" y="425449"/>
                  </a:lnTo>
                  <a:lnTo>
                    <a:pt x="8483600" y="425449"/>
                  </a:lnTo>
                  <a:lnTo>
                    <a:pt x="8483600" y="450849"/>
                  </a:lnTo>
                  <a:lnTo>
                    <a:pt x="8496300" y="450849"/>
                  </a:lnTo>
                  <a:lnTo>
                    <a:pt x="8496300" y="488949"/>
                  </a:lnTo>
                  <a:lnTo>
                    <a:pt x="8509000" y="488949"/>
                  </a:lnTo>
                  <a:lnTo>
                    <a:pt x="8509000" y="527049"/>
                  </a:lnTo>
                  <a:lnTo>
                    <a:pt x="8521700" y="527049"/>
                  </a:lnTo>
                  <a:lnTo>
                    <a:pt x="8521700" y="565149"/>
                  </a:lnTo>
                  <a:lnTo>
                    <a:pt x="8534400" y="565149"/>
                  </a:lnTo>
                  <a:lnTo>
                    <a:pt x="8534400" y="641349"/>
                  </a:lnTo>
                  <a:lnTo>
                    <a:pt x="8547100" y="641349"/>
                  </a:lnTo>
                  <a:lnTo>
                    <a:pt x="8547100" y="3733441"/>
                  </a:lnTo>
                  <a:lnTo>
                    <a:pt x="8559800" y="3687970"/>
                  </a:lnTo>
                  <a:close/>
                </a:path>
                <a:path w="8572500" h="4305300">
                  <a:moveTo>
                    <a:pt x="8547100" y="3733441"/>
                  </a:moveTo>
                  <a:lnTo>
                    <a:pt x="8547100" y="3663949"/>
                  </a:lnTo>
                  <a:lnTo>
                    <a:pt x="8534400" y="3714749"/>
                  </a:lnTo>
                  <a:lnTo>
                    <a:pt x="8521700" y="3752849"/>
                  </a:lnTo>
                  <a:lnTo>
                    <a:pt x="8509000" y="3803649"/>
                  </a:lnTo>
                  <a:lnTo>
                    <a:pt x="8496300" y="3841749"/>
                  </a:lnTo>
                  <a:lnTo>
                    <a:pt x="8470900" y="3892549"/>
                  </a:lnTo>
                  <a:lnTo>
                    <a:pt x="8458200" y="3930649"/>
                  </a:lnTo>
                  <a:lnTo>
                    <a:pt x="8407400" y="4006849"/>
                  </a:lnTo>
                  <a:lnTo>
                    <a:pt x="8369300" y="4044949"/>
                  </a:lnTo>
                  <a:lnTo>
                    <a:pt x="8343900" y="4083049"/>
                  </a:lnTo>
                  <a:lnTo>
                    <a:pt x="8305800" y="4108449"/>
                  </a:lnTo>
                  <a:lnTo>
                    <a:pt x="8280400" y="4146549"/>
                  </a:lnTo>
                  <a:lnTo>
                    <a:pt x="8242300" y="4171949"/>
                  </a:lnTo>
                  <a:lnTo>
                    <a:pt x="8191500" y="4197349"/>
                  </a:lnTo>
                  <a:lnTo>
                    <a:pt x="8153400" y="4210049"/>
                  </a:lnTo>
                  <a:lnTo>
                    <a:pt x="8115300" y="4235449"/>
                  </a:lnTo>
                  <a:lnTo>
                    <a:pt x="8064500" y="4248149"/>
                  </a:lnTo>
                  <a:lnTo>
                    <a:pt x="8026400" y="4273549"/>
                  </a:lnTo>
                  <a:lnTo>
                    <a:pt x="7975600" y="4273549"/>
                  </a:lnTo>
                  <a:lnTo>
                    <a:pt x="7924800" y="4286249"/>
                  </a:lnTo>
                  <a:lnTo>
                    <a:pt x="8001000" y="4286249"/>
                  </a:lnTo>
                  <a:lnTo>
                    <a:pt x="8013700" y="4284281"/>
                  </a:lnTo>
                  <a:lnTo>
                    <a:pt x="8051800" y="4271895"/>
                  </a:lnTo>
                  <a:lnTo>
                    <a:pt x="8102600" y="4256852"/>
                  </a:lnTo>
                  <a:lnTo>
                    <a:pt x="8140700" y="4239248"/>
                  </a:lnTo>
                  <a:lnTo>
                    <a:pt x="8178800" y="4219181"/>
                  </a:lnTo>
                  <a:lnTo>
                    <a:pt x="8216900" y="4196746"/>
                  </a:lnTo>
                  <a:lnTo>
                    <a:pt x="8255000" y="4172039"/>
                  </a:lnTo>
                  <a:lnTo>
                    <a:pt x="8293100" y="4145157"/>
                  </a:lnTo>
                  <a:lnTo>
                    <a:pt x="8331200" y="4116196"/>
                  </a:lnTo>
                  <a:lnTo>
                    <a:pt x="8356600" y="4085253"/>
                  </a:lnTo>
                  <a:lnTo>
                    <a:pt x="8394700" y="4052423"/>
                  </a:lnTo>
                  <a:lnTo>
                    <a:pt x="8420100" y="4017804"/>
                  </a:lnTo>
                  <a:lnTo>
                    <a:pt x="8445500" y="3981491"/>
                  </a:lnTo>
                  <a:lnTo>
                    <a:pt x="8470900" y="3943581"/>
                  </a:lnTo>
                  <a:lnTo>
                    <a:pt x="8483600" y="3904170"/>
                  </a:lnTo>
                  <a:lnTo>
                    <a:pt x="8509000" y="3863354"/>
                  </a:lnTo>
                  <a:lnTo>
                    <a:pt x="8534400" y="3777893"/>
                  </a:lnTo>
                  <a:lnTo>
                    <a:pt x="8547100" y="3733441"/>
                  </a:lnTo>
                  <a:close/>
                </a:path>
                <a:path w="8572500" h="4305300">
                  <a:moveTo>
                    <a:pt x="8572500" y="3594354"/>
                  </a:moveTo>
                  <a:lnTo>
                    <a:pt x="8572500" y="711707"/>
                  </a:lnTo>
                  <a:lnTo>
                    <a:pt x="8559800" y="692657"/>
                  </a:lnTo>
                  <a:lnTo>
                    <a:pt x="8559800" y="3641575"/>
                  </a:lnTo>
                  <a:lnTo>
                    <a:pt x="8572500" y="35943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4800" y="2362200"/>
              <a:ext cx="8534400" cy="4267200"/>
            </a:xfrm>
            <a:custGeom>
              <a:avLst/>
              <a:gdLst/>
              <a:ahLst/>
              <a:cxnLst/>
              <a:rect l="l" t="t" r="r" b="b"/>
              <a:pathLst>
                <a:path w="8534400" h="4267200">
                  <a:moveTo>
                    <a:pt x="8534400" y="3556254"/>
                  </a:moveTo>
                  <a:lnTo>
                    <a:pt x="8534400" y="711707"/>
                  </a:lnTo>
                  <a:lnTo>
                    <a:pt x="8532762" y="662965"/>
                  </a:lnTo>
                  <a:lnTo>
                    <a:pt x="8527920" y="615106"/>
                  </a:lnTo>
                  <a:lnTo>
                    <a:pt x="8519978" y="568237"/>
                  </a:lnTo>
                  <a:lnTo>
                    <a:pt x="8509042" y="522463"/>
                  </a:lnTo>
                  <a:lnTo>
                    <a:pt x="8495216" y="477891"/>
                  </a:lnTo>
                  <a:lnTo>
                    <a:pt x="8478607" y="434625"/>
                  </a:lnTo>
                  <a:lnTo>
                    <a:pt x="8459318" y="392773"/>
                  </a:lnTo>
                  <a:lnTo>
                    <a:pt x="8437456" y="352439"/>
                  </a:lnTo>
                  <a:lnTo>
                    <a:pt x="8413125" y="313729"/>
                  </a:lnTo>
                  <a:lnTo>
                    <a:pt x="8386431" y="276750"/>
                  </a:lnTo>
                  <a:lnTo>
                    <a:pt x="8357479" y="241607"/>
                  </a:lnTo>
                  <a:lnTo>
                    <a:pt x="8326373" y="208406"/>
                  </a:lnTo>
                  <a:lnTo>
                    <a:pt x="8293220" y="177254"/>
                  </a:lnTo>
                  <a:lnTo>
                    <a:pt x="8258124" y="148254"/>
                  </a:lnTo>
                  <a:lnTo>
                    <a:pt x="8221191" y="121515"/>
                  </a:lnTo>
                  <a:lnTo>
                    <a:pt x="8182525" y="97140"/>
                  </a:lnTo>
                  <a:lnTo>
                    <a:pt x="8142232" y="75237"/>
                  </a:lnTo>
                  <a:lnTo>
                    <a:pt x="8100417" y="55911"/>
                  </a:lnTo>
                  <a:lnTo>
                    <a:pt x="8057185" y="39268"/>
                  </a:lnTo>
                  <a:lnTo>
                    <a:pt x="8012641" y="25414"/>
                  </a:lnTo>
                  <a:lnTo>
                    <a:pt x="7966891" y="14454"/>
                  </a:lnTo>
                  <a:lnTo>
                    <a:pt x="7920040" y="6494"/>
                  </a:lnTo>
                  <a:lnTo>
                    <a:pt x="7872192" y="1641"/>
                  </a:lnTo>
                  <a:lnTo>
                    <a:pt x="7823454" y="0"/>
                  </a:lnTo>
                  <a:lnTo>
                    <a:pt x="711708" y="0"/>
                  </a:lnTo>
                  <a:lnTo>
                    <a:pt x="662965" y="1641"/>
                  </a:lnTo>
                  <a:lnTo>
                    <a:pt x="615106" y="6494"/>
                  </a:lnTo>
                  <a:lnTo>
                    <a:pt x="568237" y="14454"/>
                  </a:lnTo>
                  <a:lnTo>
                    <a:pt x="522463" y="25414"/>
                  </a:lnTo>
                  <a:lnTo>
                    <a:pt x="477891" y="39268"/>
                  </a:lnTo>
                  <a:lnTo>
                    <a:pt x="434625" y="55911"/>
                  </a:lnTo>
                  <a:lnTo>
                    <a:pt x="392773" y="75237"/>
                  </a:lnTo>
                  <a:lnTo>
                    <a:pt x="352439" y="97140"/>
                  </a:lnTo>
                  <a:lnTo>
                    <a:pt x="313729" y="121515"/>
                  </a:lnTo>
                  <a:lnTo>
                    <a:pt x="276750" y="148254"/>
                  </a:lnTo>
                  <a:lnTo>
                    <a:pt x="241607" y="177254"/>
                  </a:lnTo>
                  <a:lnTo>
                    <a:pt x="208407" y="208407"/>
                  </a:lnTo>
                  <a:lnTo>
                    <a:pt x="177254" y="241607"/>
                  </a:lnTo>
                  <a:lnTo>
                    <a:pt x="148254" y="276750"/>
                  </a:lnTo>
                  <a:lnTo>
                    <a:pt x="121515" y="313729"/>
                  </a:lnTo>
                  <a:lnTo>
                    <a:pt x="97140" y="352439"/>
                  </a:lnTo>
                  <a:lnTo>
                    <a:pt x="75237" y="392773"/>
                  </a:lnTo>
                  <a:lnTo>
                    <a:pt x="55911" y="434625"/>
                  </a:lnTo>
                  <a:lnTo>
                    <a:pt x="39268" y="477891"/>
                  </a:lnTo>
                  <a:lnTo>
                    <a:pt x="25414" y="522463"/>
                  </a:lnTo>
                  <a:lnTo>
                    <a:pt x="14454" y="568237"/>
                  </a:lnTo>
                  <a:lnTo>
                    <a:pt x="6494" y="615106"/>
                  </a:lnTo>
                  <a:lnTo>
                    <a:pt x="1641" y="662965"/>
                  </a:lnTo>
                  <a:lnTo>
                    <a:pt x="0" y="711708"/>
                  </a:lnTo>
                  <a:lnTo>
                    <a:pt x="0" y="3556254"/>
                  </a:lnTo>
                  <a:lnTo>
                    <a:pt x="1641" y="3604992"/>
                  </a:lnTo>
                  <a:lnTo>
                    <a:pt x="6494" y="3652840"/>
                  </a:lnTo>
                  <a:lnTo>
                    <a:pt x="14454" y="3699691"/>
                  </a:lnTo>
                  <a:lnTo>
                    <a:pt x="25414" y="3745441"/>
                  </a:lnTo>
                  <a:lnTo>
                    <a:pt x="39268" y="3789985"/>
                  </a:lnTo>
                  <a:lnTo>
                    <a:pt x="55911" y="3833217"/>
                  </a:lnTo>
                  <a:lnTo>
                    <a:pt x="75237" y="3875032"/>
                  </a:lnTo>
                  <a:lnTo>
                    <a:pt x="97140" y="3915325"/>
                  </a:lnTo>
                  <a:lnTo>
                    <a:pt x="121515" y="3953991"/>
                  </a:lnTo>
                  <a:lnTo>
                    <a:pt x="148254" y="3990924"/>
                  </a:lnTo>
                  <a:lnTo>
                    <a:pt x="177254" y="4026020"/>
                  </a:lnTo>
                  <a:lnTo>
                    <a:pt x="208407" y="4059173"/>
                  </a:lnTo>
                  <a:lnTo>
                    <a:pt x="241607" y="4090279"/>
                  </a:lnTo>
                  <a:lnTo>
                    <a:pt x="276750" y="4119231"/>
                  </a:lnTo>
                  <a:lnTo>
                    <a:pt x="313729" y="4145925"/>
                  </a:lnTo>
                  <a:lnTo>
                    <a:pt x="352439" y="4170256"/>
                  </a:lnTo>
                  <a:lnTo>
                    <a:pt x="392773" y="4192118"/>
                  </a:lnTo>
                  <a:lnTo>
                    <a:pt x="434625" y="4211407"/>
                  </a:lnTo>
                  <a:lnTo>
                    <a:pt x="477891" y="4228016"/>
                  </a:lnTo>
                  <a:lnTo>
                    <a:pt x="522463" y="4241842"/>
                  </a:lnTo>
                  <a:lnTo>
                    <a:pt x="568237" y="4252778"/>
                  </a:lnTo>
                  <a:lnTo>
                    <a:pt x="615106" y="4260720"/>
                  </a:lnTo>
                  <a:lnTo>
                    <a:pt x="662965" y="4265562"/>
                  </a:lnTo>
                  <a:lnTo>
                    <a:pt x="711708" y="4267200"/>
                  </a:lnTo>
                  <a:lnTo>
                    <a:pt x="7823454" y="4267199"/>
                  </a:lnTo>
                  <a:lnTo>
                    <a:pt x="7872192" y="4265562"/>
                  </a:lnTo>
                  <a:lnTo>
                    <a:pt x="7920040" y="4260720"/>
                  </a:lnTo>
                  <a:lnTo>
                    <a:pt x="7966891" y="4252778"/>
                  </a:lnTo>
                  <a:lnTo>
                    <a:pt x="8012641" y="4241842"/>
                  </a:lnTo>
                  <a:lnTo>
                    <a:pt x="8057185" y="4228016"/>
                  </a:lnTo>
                  <a:lnTo>
                    <a:pt x="8100417" y="4211407"/>
                  </a:lnTo>
                  <a:lnTo>
                    <a:pt x="8142232" y="4192118"/>
                  </a:lnTo>
                  <a:lnTo>
                    <a:pt x="8182525" y="4170256"/>
                  </a:lnTo>
                  <a:lnTo>
                    <a:pt x="8221191" y="4145925"/>
                  </a:lnTo>
                  <a:lnTo>
                    <a:pt x="8258124" y="4119231"/>
                  </a:lnTo>
                  <a:lnTo>
                    <a:pt x="8293220" y="4090279"/>
                  </a:lnTo>
                  <a:lnTo>
                    <a:pt x="8326374" y="4059174"/>
                  </a:lnTo>
                  <a:lnTo>
                    <a:pt x="8357479" y="4026020"/>
                  </a:lnTo>
                  <a:lnTo>
                    <a:pt x="8386431" y="3990924"/>
                  </a:lnTo>
                  <a:lnTo>
                    <a:pt x="8413125" y="3953991"/>
                  </a:lnTo>
                  <a:lnTo>
                    <a:pt x="8437456" y="3915325"/>
                  </a:lnTo>
                  <a:lnTo>
                    <a:pt x="8459318" y="3875032"/>
                  </a:lnTo>
                  <a:lnTo>
                    <a:pt x="8478607" y="3833217"/>
                  </a:lnTo>
                  <a:lnTo>
                    <a:pt x="8495216" y="3789985"/>
                  </a:lnTo>
                  <a:lnTo>
                    <a:pt x="8509042" y="3745441"/>
                  </a:lnTo>
                  <a:lnTo>
                    <a:pt x="8519978" y="3699691"/>
                  </a:lnTo>
                  <a:lnTo>
                    <a:pt x="8527920" y="3652840"/>
                  </a:lnTo>
                  <a:lnTo>
                    <a:pt x="8532762" y="3604992"/>
                  </a:lnTo>
                  <a:lnTo>
                    <a:pt x="8534400" y="3556254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5750" y="2343150"/>
              <a:ext cx="8572500" cy="4305300"/>
            </a:xfrm>
            <a:custGeom>
              <a:avLst/>
              <a:gdLst/>
              <a:ahLst/>
              <a:cxnLst/>
              <a:rect l="l" t="t" r="r" b="b"/>
              <a:pathLst>
                <a:path w="8572500" h="4305300">
                  <a:moveTo>
                    <a:pt x="8572500" y="3594354"/>
                  </a:moveTo>
                  <a:lnTo>
                    <a:pt x="8572500" y="711707"/>
                  </a:lnTo>
                  <a:lnTo>
                    <a:pt x="8571738" y="692657"/>
                  </a:lnTo>
                  <a:lnTo>
                    <a:pt x="8567852" y="645560"/>
                  </a:lnTo>
                  <a:lnTo>
                    <a:pt x="8561027" y="599362"/>
                  </a:lnTo>
                  <a:lnTo>
                    <a:pt x="8551357" y="554160"/>
                  </a:lnTo>
                  <a:lnTo>
                    <a:pt x="8538939" y="510046"/>
                  </a:lnTo>
                  <a:lnTo>
                    <a:pt x="8523869" y="467114"/>
                  </a:lnTo>
                  <a:lnTo>
                    <a:pt x="8506243" y="425457"/>
                  </a:lnTo>
                  <a:lnTo>
                    <a:pt x="8486157" y="385171"/>
                  </a:lnTo>
                  <a:lnTo>
                    <a:pt x="8463708" y="346348"/>
                  </a:lnTo>
                  <a:lnTo>
                    <a:pt x="8438992" y="309083"/>
                  </a:lnTo>
                  <a:lnTo>
                    <a:pt x="8412105" y="273468"/>
                  </a:lnTo>
                  <a:lnTo>
                    <a:pt x="8383142" y="239599"/>
                  </a:lnTo>
                  <a:lnTo>
                    <a:pt x="8352201" y="207568"/>
                  </a:lnTo>
                  <a:lnTo>
                    <a:pt x="8319376" y="177470"/>
                  </a:lnTo>
                  <a:lnTo>
                    <a:pt x="8284766" y="149398"/>
                  </a:lnTo>
                  <a:lnTo>
                    <a:pt x="8248465" y="123446"/>
                  </a:lnTo>
                  <a:lnTo>
                    <a:pt x="8210569" y="99709"/>
                  </a:lnTo>
                  <a:lnTo>
                    <a:pt x="8171176" y="78278"/>
                  </a:lnTo>
                  <a:lnTo>
                    <a:pt x="8130381" y="59250"/>
                  </a:lnTo>
                  <a:lnTo>
                    <a:pt x="8088279" y="42716"/>
                  </a:lnTo>
                  <a:lnTo>
                    <a:pt x="8044969" y="28772"/>
                  </a:lnTo>
                  <a:lnTo>
                    <a:pt x="8000545" y="17511"/>
                  </a:lnTo>
                  <a:lnTo>
                    <a:pt x="7955103" y="9026"/>
                  </a:lnTo>
                  <a:lnTo>
                    <a:pt x="7908741" y="3412"/>
                  </a:lnTo>
                  <a:lnTo>
                    <a:pt x="7861554" y="761"/>
                  </a:lnTo>
                  <a:lnTo>
                    <a:pt x="7842504" y="0"/>
                  </a:lnTo>
                  <a:lnTo>
                    <a:pt x="729996" y="0"/>
                  </a:lnTo>
                  <a:lnTo>
                    <a:pt x="682580" y="1667"/>
                  </a:lnTo>
                  <a:lnTo>
                    <a:pt x="635960" y="6276"/>
                  </a:lnTo>
                  <a:lnTo>
                    <a:pt x="590230" y="13740"/>
                  </a:lnTo>
                  <a:lnTo>
                    <a:pt x="545485" y="23970"/>
                  </a:lnTo>
                  <a:lnTo>
                    <a:pt x="501818" y="36879"/>
                  </a:lnTo>
                  <a:lnTo>
                    <a:pt x="459323" y="52379"/>
                  </a:lnTo>
                  <a:lnTo>
                    <a:pt x="418095" y="70383"/>
                  </a:lnTo>
                  <a:lnTo>
                    <a:pt x="378228" y="90802"/>
                  </a:lnTo>
                  <a:lnTo>
                    <a:pt x="339816" y="113548"/>
                  </a:lnTo>
                  <a:lnTo>
                    <a:pt x="302953" y="138535"/>
                  </a:lnTo>
                  <a:lnTo>
                    <a:pt x="267734" y="165673"/>
                  </a:lnTo>
                  <a:lnTo>
                    <a:pt x="234253" y="194876"/>
                  </a:lnTo>
                  <a:lnTo>
                    <a:pt x="202603" y="226056"/>
                  </a:lnTo>
                  <a:lnTo>
                    <a:pt x="172879" y="259124"/>
                  </a:lnTo>
                  <a:lnTo>
                    <a:pt x="145175" y="293993"/>
                  </a:lnTo>
                  <a:lnTo>
                    <a:pt x="119561" y="330615"/>
                  </a:lnTo>
                  <a:lnTo>
                    <a:pt x="96205" y="368782"/>
                  </a:lnTo>
                  <a:lnTo>
                    <a:pt x="75126" y="408527"/>
                  </a:lnTo>
                  <a:lnTo>
                    <a:pt x="56445" y="449722"/>
                  </a:lnTo>
                  <a:lnTo>
                    <a:pt x="40254" y="492279"/>
                  </a:lnTo>
                  <a:lnTo>
                    <a:pt x="26649" y="536110"/>
                  </a:lnTo>
                  <a:lnTo>
                    <a:pt x="15723" y="581127"/>
                  </a:lnTo>
                  <a:lnTo>
                    <a:pt x="7570" y="627243"/>
                  </a:lnTo>
                  <a:lnTo>
                    <a:pt x="2285" y="674370"/>
                  </a:lnTo>
                  <a:lnTo>
                    <a:pt x="0" y="730758"/>
                  </a:lnTo>
                  <a:lnTo>
                    <a:pt x="0" y="3575304"/>
                  </a:lnTo>
                  <a:lnTo>
                    <a:pt x="2286" y="3631692"/>
                  </a:lnTo>
                  <a:lnTo>
                    <a:pt x="11022" y="3701369"/>
                  </a:lnTo>
                  <a:lnTo>
                    <a:pt x="21820" y="3751977"/>
                  </a:lnTo>
                  <a:lnTo>
                    <a:pt x="36118" y="3801597"/>
                  </a:lnTo>
                  <a:lnTo>
                    <a:pt x="38100" y="3807015"/>
                  </a:lnTo>
                  <a:lnTo>
                    <a:pt x="38100" y="730758"/>
                  </a:lnTo>
                  <a:lnTo>
                    <a:pt x="40386" y="677418"/>
                  </a:lnTo>
                  <a:lnTo>
                    <a:pt x="48667" y="611006"/>
                  </a:lnTo>
                  <a:lnTo>
                    <a:pt x="58852" y="563002"/>
                  </a:lnTo>
                  <a:lnTo>
                    <a:pt x="72374" y="516035"/>
                  </a:lnTo>
                  <a:lnTo>
                    <a:pt x="89145" y="470260"/>
                  </a:lnTo>
                  <a:lnTo>
                    <a:pt x="109075" y="425834"/>
                  </a:lnTo>
                  <a:lnTo>
                    <a:pt x="132075" y="382911"/>
                  </a:lnTo>
                  <a:lnTo>
                    <a:pt x="158055" y="341646"/>
                  </a:lnTo>
                  <a:lnTo>
                    <a:pt x="186926" y="302197"/>
                  </a:lnTo>
                  <a:lnTo>
                    <a:pt x="218599" y="264716"/>
                  </a:lnTo>
                  <a:lnTo>
                    <a:pt x="252983" y="229362"/>
                  </a:lnTo>
                  <a:lnTo>
                    <a:pt x="316886" y="175788"/>
                  </a:lnTo>
                  <a:lnTo>
                    <a:pt x="357514" y="147480"/>
                  </a:lnTo>
                  <a:lnTo>
                    <a:pt x="399853" y="122366"/>
                  </a:lnTo>
                  <a:lnTo>
                    <a:pt x="443744" y="100471"/>
                  </a:lnTo>
                  <a:lnTo>
                    <a:pt x="489027" y="81819"/>
                  </a:lnTo>
                  <a:lnTo>
                    <a:pt x="535544" y="66437"/>
                  </a:lnTo>
                  <a:lnTo>
                    <a:pt x="583135" y="54348"/>
                  </a:lnTo>
                  <a:lnTo>
                    <a:pt x="631640" y="45579"/>
                  </a:lnTo>
                  <a:lnTo>
                    <a:pt x="680901" y="40155"/>
                  </a:lnTo>
                  <a:lnTo>
                    <a:pt x="729996" y="38131"/>
                  </a:lnTo>
                  <a:lnTo>
                    <a:pt x="7842504" y="38099"/>
                  </a:lnTo>
                  <a:lnTo>
                    <a:pt x="7861554" y="38895"/>
                  </a:lnTo>
                  <a:lnTo>
                    <a:pt x="7926992" y="43715"/>
                  </a:lnTo>
                  <a:lnTo>
                    <a:pt x="7974645" y="51129"/>
                  </a:lnTo>
                  <a:lnTo>
                    <a:pt x="8021162" y="61746"/>
                  </a:lnTo>
                  <a:lnTo>
                    <a:pt x="8066426" y="75448"/>
                  </a:lnTo>
                  <a:lnTo>
                    <a:pt x="8110321" y="92114"/>
                  </a:lnTo>
                  <a:lnTo>
                    <a:pt x="8152731" y="111625"/>
                  </a:lnTo>
                  <a:lnTo>
                    <a:pt x="8193538" y="133861"/>
                  </a:lnTo>
                  <a:lnTo>
                    <a:pt x="8232628" y="158704"/>
                  </a:lnTo>
                  <a:lnTo>
                    <a:pt x="8269884" y="186033"/>
                  </a:lnTo>
                  <a:lnTo>
                    <a:pt x="8305189" y="215729"/>
                  </a:lnTo>
                  <a:lnTo>
                    <a:pt x="8338427" y="247673"/>
                  </a:lnTo>
                  <a:lnTo>
                    <a:pt x="8369483" y="281745"/>
                  </a:lnTo>
                  <a:lnTo>
                    <a:pt x="8398239" y="317826"/>
                  </a:lnTo>
                  <a:lnTo>
                    <a:pt x="8424580" y="355796"/>
                  </a:lnTo>
                  <a:lnTo>
                    <a:pt x="8448389" y="395536"/>
                  </a:lnTo>
                  <a:lnTo>
                    <a:pt x="8469550" y="436926"/>
                  </a:lnTo>
                  <a:lnTo>
                    <a:pt x="8487947" y="479847"/>
                  </a:lnTo>
                  <a:lnTo>
                    <a:pt x="8503464" y="524179"/>
                  </a:lnTo>
                  <a:lnTo>
                    <a:pt x="8515983" y="569803"/>
                  </a:lnTo>
                  <a:lnTo>
                    <a:pt x="8525390" y="616599"/>
                  </a:lnTo>
                  <a:lnTo>
                    <a:pt x="8531568" y="664449"/>
                  </a:lnTo>
                  <a:lnTo>
                    <a:pt x="8534400" y="713231"/>
                  </a:lnTo>
                  <a:lnTo>
                    <a:pt x="8534400" y="3809038"/>
                  </a:lnTo>
                  <a:lnTo>
                    <a:pt x="8544437" y="3777893"/>
                  </a:lnTo>
                  <a:lnTo>
                    <a:pt x="8555717" y="3733441"/>
                  </a:lnTo>
                  <a:lnTo>
                    <a:pt x="8564217" y="3687970"/>
                  </a:lnTo>
                  <a:lnTo>
                    <a:pt x="8569842" y="3641575"/>
                  </a:lnTo>
                  <a:lnTo>
                    <a:pt x="8572500" y="3594354"/>
                  </a:lnTo>
                  <a:close/>
                </a:path>
                <a:path w="8572500" h="4305300">
                  <a:moveTo>
                    <a:pt x="8534400" y="3809038"/>
                  </a:moveTo>
                  <a:lnTo>
                    <a:pt x="8534400" y="3593591"/>
                  </a:lnTo>
                  <a:lnTo>
                    <a:pt x="8533638" y="3611118"/>
                  </a:lnTo>
                  <a:lnTo>
                    <a:pt x="8529544" y="3659818"/>
                  </a:lnTo>
                  <a:lnTo>
                    <a:pt x="8522128" y="3707490"/>
                  </a:lnTo>
                  <a:lnTo>
                    <a:pt x="8511507" y="3754018"/>
                  </a:lnTo>
                  <a:lnTo>
                    <a:pt x="8497802" y="3799286"/>
                  </a:lnTo>
                  <a:lnTo>
                    <a:pt x="8481133" y="3843179"/>
                  </a:lnTo>
                  <a:lnTo>
                    <a:pt x="8461618" y="3885582"/>
                  </a:lnTo>
                  <a:lnTo>
                    <a:pt x="8439378" y="3926379"/>
                  </a:lnTo>
                  <a:lnTo>
                    <a:pt x="8414532" y="3965455"/>
                  </a:lnTo>
                  <a:lnTo>
                    <a:pt x="8387200" y="4002695"/>
                  </a:lnTo>
                  <a:lnTo>
                    <a:pt x="8357501" y="4037983"/>
                  </a:lnTo>
                  <a:lnTo>
                    <a:pt x="8325554" y="4071204"/>
                  </a:lnTo>
                  <a:lnTo>
                    <a:pt x="8291480" y="4102242"/>
                  </a:lnTo>
                  <a:lnTo>
                    <a:pt x="8255398" y="4130982"/>
                  </a:lnTo>
                  <a:lnTo>
                    <a:pt x="8217428" y="4157309"/>
                  </a:lnTo>
                  <a:lnTo>
                    <a:pt x="8177689" y="4181107"/>
                  </a:lnTo>
                  <a:lnTo>
                    <a:pt x="8136300" y="4202261"/>
                  </a:lnTo>
                  <a:lnTo>
                    <a:pt x="8093382" y="4220656"/>
                  </a:lnTo>
                  <a:lnTo>
                    <a:pt x="8049053" y="4236176"/>
                  </a:lnTo>
                  <a:lnTo>
                    <a:pt x="8003434" y="4248705"/>
                  </a:lnTo>
                  <a:lnTo>
                    <a:pt x="7956644" y="4258129"/>
                  </a:lnTo>
                  <a:lnTo>
                    <a:pt x="7908741" y="4264336"/>
                  </a:lnTo>
                  <a:lnTo>
                    <a:pt x="7861554" y="4267110"/>
                  </a:lnTo>
                  <a:lnTo>
                    <a:pt x="729996" y="4267176"/>
                  </a:lnTo>
                  <a:lnTo>
                    <a:pt x="682580" y="4265701"/>
                  </a:lnTo>
                  <a:lnTo>
                    <a:pt x="633828" y="4260773"/>
                  </a:lnTo>
                  <a:lnTo>
                    <a:pt x="586776" y="4252597"/>
                  </a:lnTo>
                  <a:lnTo>
                    <a:pt x="540828" y="4241265"/>
                  </a:lnTo>
                  <a:lnTo>
                    <a:pt x="496105" y="4226892"/>
                  </a:lnTo>
                  <a:lnTo>
                    <a:pt x="452726" y="4209591"/>
                  </a:lnTo>
                  <a:lnTo>
                    <a:pt x="410814" y="4189476"/>
                  </a:lnTo>
                  <a:lnTo>
                    <a:pt x="370490" y="4166663"/>
                  </a:lnTo>
                  <a:lnTo>
                    <a:pt x="331874" y="4141265"/>
                  </a:lnTo>
                  <a:lnTo>
                    <a:pt x="295087" y="4113396"/>
                  </a:lnTo>
                  <a:lnTo>
                    <a:pt x="260251" y="4083172"/>
                  </a:lnTo>
                  <a:lnTo>
                    <a:pt x="227486" y="4050705"/>
                  </a:lnTo>
                  <a:lnTo>
                    <a:pt x="196914" y="4016111"/>
                  </a:lnTo>
                  <a:lnTo>
                    <a:pt x="168655" y="3979504"/>
                  </a:lnTo>
                  <a:lnTo>
                    <a:pt x="142830" y="3940998"/>
                  </a:lnTo>
                  <a:lnTo>
                    <a:pt x="119561" y="3900707"/>
                  </a:lnTo>
                  <a:lnTo>
                    <a:pt x="98968" y="3858746"/>
                  </a:lnTo>
                  <a:lnTo>
                    <a:pt x="81173" y="3815228"/>
                  </a:lnTo>
                  <a:lnTo>
                    <a:pt x="66296" y="3770268"/>
                  </a:lnTo>
                  <a:lnTo>
                    <a:pt x="54458" y="3723981"/>
                  </a:lnTo>
                  <a:lnTo>
                    <a:pt x="45781" y="3676481"/>
                  </a:lnTo>
                  <a:lnTo>
                    <a:pt x="40386" y="3627882"/>
                  </a:lnTo>
                  <a:lnTo>
                    <a:pt x="38100" y="3575304"/>
                  </a:lnTo>
                  <a:lnTo>
                    <a:pt x="38100" y="3807015"/>
                  </a:lnTo>
                  <a:lnTo>
                    <a:pt x="53831" y="3850025"/>
                  </a:lnTo>
                  <a:lnTo>
                    <a:pt x="74876" y="3897058"/>
                  </a:lnTo>
                  <a:lnTo>
                    <a:pt x="99165" y="3942491"/>
                  </a:lnTo>
                  <a:lnTo>
                    <a:pt x="126615" y="3986119"/>
                  </a:lnTo>
                  <a:lnTo>
                    <a:pt x="157140" y="4027738"/>
                  </a:lnTo>
                  <a:lnTo>
                    <a:pt x="190655" y="4067143"/>
                  </a:lnTo>
                  <a:lnTo>
                    <a:pt x="227076" y="4104132"/>
                  </a:lnTo>
                  <a:lnTo>
                    <a:pt x="293453" y="4160488"/>
                  </a:lnTo>
                  <a:lnTo>
                    <a:pt x="336223" y="4190172"/>
                  </a:lnTo>
                  <a:lnTo>
                    <a:pt x="381039" y="4216700"/>
                  </a:lnTo>
                  <a:lnTo>
                    <a:pt x="427649" y="4239969"/>
                  </a:lnTo>
                  <a:lnTo>
                    <a:pt x="475797" y="4259875"/>
                  </a:lnTo>
                  <a:lnTo>
                    <a:pt x="525231" y="4276312"/>
                  </a:lnTo>
                  <a:lnTo>
                    <a:pt x="575698" y="4289178"/>
                  </a:lnTo>
                  <a:lnTo>
                    <a:pt x="626944" y="4298367"/>
                  </a:lnTo>
                  <a:lnTo>
                    <a:pt x="678715" y="4303776"/>
                  </a:lnTo>
                  <a:lnTo>
                    <a:pt x="729996" y="4305277"/>
                  </a:lnTo>
                  <a:lnTo>
                    <a:pt x="7861554" y="4305299"/>
                  </a:lnTo>
                  <a:lnTo>
                    <a:pt x="7879842" y="4304537"/>
                  </a:lnTo>
                  <a:lnTo>
                    <a:pt x="7926992" y="4300696"/>
                  </a:lnTo>
                  <a:lnTo>
                    <a:pt x="7973204" y="4293915"/>
                  </a:lnTo>
                  <a:lnTo>
                    <a:pt x="8018443" y="4284281"/>
                  </a:lnTo>
                  <a:lnTo>
                    <a:pt x="8062595" y="4271895"/>
                  </a:lnTo>
                  <a:lnTo>
                    <a:pt x="8105566" y="4256852"/>
                  </a:lnTo>
                  <a:lnTo>
                    <a:pt x="8147262" y="4239248"/>
                  </a:lnTo>
                  <a:lnTo>
                    <a:pt x="8187589" y="4219181"/>
                  </a:lnTo>
                  <a:lnTo>
                    <a:pt x="8226453" y="4196746"/>
                  </a:lnTo>
                  <a:lnTo>
                    <a:pt x="8263759" y="4172039"/>
                  </a:lnTo>
                  <a:lnTo>
                    <a:pt x="8299414" y="4145157"/>
                  </a:lnTo>
                  <a:lnTo>
                    <a:pt x="8333323" y="4116196"/>
                  </a:lnTo>
                  <a:lnTo>
                    <a:pt x="8365393" y="4085253"/>
                  </a:lnTo>
                  <a:lnTo>
                    <a:pt x="8395529" y="4052423"/>
                  </a:lnTo>
                  <a:lnTo>
                    <a:pt x="8423637" y="4017804"/>
                  </a:lnTo>
                  <a:lnTo>
                    <a:pt x="8449624" y="3981491"/>
                  </a:lnTo>
                  <a:lnTo>
                    <a:pt x="8473394" y="3943581"/>
                  </a:lnTo>
                  <a:lnTo>
                    <a:pt x="8494855" y="3904170"/>
                  </a:lnTo>
                  <a:lnTo>
                    <a:pt x="8513912" y="3863354"/>
                  </a:lnTo>
                  <a:lnTo>
                    <a:pt x="8530470" y="3821230"/>
                  </a:lnTo>
                  <a:lnTo>
                    <a:pt x="8534400" y="38090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91484" y="2438654"/>
            <a:ext cx="7440930" cy="3568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Proof:</a:t>
            </a:r>
            <a:endParaRPr sz="4000">
              <a:latin typeface="Calibri"/>
              <a:cs typeface="Calibri"/>
            </a:endParaRPr>
          </a:p>
          <a:p>
            <a:pPr marL="469265" marR="5080" indent="-457200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iteration,</a:t>
            </a:r>
            <a:r>
              <a:rPr sz="3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man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proposes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someone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whom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he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never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proposed </a:t>
            </a:r>
            <a:r>
              <a:rPr sz="3200" spc="-7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2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men,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2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women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32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200" spc="-5" dirty="0">
                <a:solidFill>
                  <a:srgbClr val="FFFFFF"/>
                </a:solidFill>
                <a:latin typeface="MS Gothic"/>
                <a:cs typeface="MS Gothic"/>
              </a:rPr>
              <a:t>×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2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possible</a:t>
            </a:r>
            <a:r>
              <a:rPr sz="32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events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(Can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tighten</a:t>
            </a:r>
            <a:r>
              <a:rPr sz="3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bit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2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‐ 1)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iterations.)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50" y="209550"/>
            <a:ext cx="8572500" cy="1485900"/>
            <a:chOff x="285750" y="209550"/>
            <a:chExt cx="8572500" cy="1485900"/>
          </a:xfrm>
        </p:grpSpPr>
        <p:sp>
          <p:nvSpPr>
            <p:cNvPr id="3" name="object 3"/>
            <p:cNvSpPr/>
            <p:nvPr/>
          </p:nvSpPr>
          <p:spPr>
            <a:xfrm>
              <a:off x="304800" y="228600"/>
              <a:ext cx="8534400" cy="1346835"/>
            </a:xfrm>
            <a:custGeom>
              <a:avLst/>
              <a:gdLst/>
              <a:ahLst/>
              <a:cxnLst/>
              <a:rect l="l" t="t" r="r" b="b"/>
              <a:pathLst>
                <a:path w="8534400" h="1346835">
                  <a:moveTo>
                    <a:pt x="16336" y="156099"/>
                  </a:moveTo>
                  <a:lnTo>
                    <a:pt x="4909" y="192888"/>
                  </a:lnTo>
                  <a:lnTo>
                    <a:pt x="0" y="241553"/>
                  </a:lnTo>
                  <a:lnTo>
                    <a:pt x="0" y="254000"/>
                  </a:lnTo>
                  <a:lnTo>
                    <a:pt x="4463" y="203200"/>
                  </a:lnTo>
                  <a:lnTo>
                    <a:pt x="16336" y="156099"/>
                  </a:lnTo>
                  <a:close/>
                </a:path>
                <a:path w="8534400" h="1346835">
                  <a:moveTo>
                    <a:pt x="5426" y="1257300"/>
                  </a:moveTo>
                  <a:lnTo>
                    <a:pt x="0" y="254000"/>
                  </a:lnTo>
                  <a:lnTo>
                    <a:pt x="0" y="1219200"/>
                  </a:lnTo>
                  <a:lnTo>
                    <a:pt x="762" y="1219200"/>
                  </a:lnTo>
                  <a:lnTo>
                    <a:pt x="762" y="1231900"/>
                  </a:lnTo>
                  <a:lnTo>
                    <a:pt x="1524" y="1231900"/>
                  </a:lnTo>
                  <a:lnTo>
                    <a:pt x="1524" y="1244600"/>
                  </a:lnTo>
                  <a:lnTo>
                    <a:pt x="3048" y="1244600"/>
                  </a:lnTo>
                  <a:lnTo>
                    <a:pt x="3048" y="1257300"/>
                  </a:lnTo>
                  <a:lnTo>
                    <a:pt x="5426" y="1257300"/>
                  </a:lnTo>
                  <a:close/>
                </a:path>
                <a:path w="8534400" h="1346835">
                  <a:moveTo>
                    <a:pt x="6096" y="1259452"/>
                  </a:moveTo>
                  <a:lnTo>
                    <a:pt x="6096" y="1257300"/>
                  </a:lnTo>
                  <a:lnTo>
                    <a:pt x="5426" y="1257300"/>
                  </a:lnTo>
                  <a:lnTo>
                    <a:pt x="6096" y="1259452"/>
                  </a:lnTo>
                  <a:close/>
                </a:path>
                <a:path w="8534400" h="1346835">
                  <a:moveTo>
                    <a:pt x="134290" y="26192"/>
                  </a:moveTo>
                  <a:lnTo>
                    <a:pt x="70770" y="70770"/>
                  </a:lnTo>
                  <a:lnTo>
                    <a:pt x="41268" y="106523"/>
                  </a:lnTo>
                  <a:lnTo>
                    <a:pt x="18990" y="147554"/>
                  </a:lnTo>
                  <a:lnTo>
                    <a:pt x="17787" y="151428"/>
                  </a:lnTo>
                  <a:lnTo>
                    <a:pt x="37593" y="114300"/>
                  </a:lnTo>
                  <a:lnTo>
                    <a:pt x="64617" y="88900"/>
                  </a:lnTo>
                  <a:lnTo>
                    <a:pt x="97518" y="50800"/>
                  </a:lnTo>
                  <a:lnTo>
                    <a:pt x="134290" y="26192"/>
                  </a:lnTo>
                  <a:close/>
                </a:path>
                <a:path w="8534400" h="1346835">
                  <a:moveTo>
                    <a:pt x="8293609" y="0"/>
                  </a:moveTo>
                  <a:lnTo>
                    <a:pt x="241554" y="0"/>
                  </a:lnTo>
                  <a:lnTo>
                    <a:pt x="192888" y="4909"/>
                  </a:lnTo>
                  <a:lnTo>
                    <a:pt x="147554" y="18990"/>
                  </a:lnTo>
                  <a:lnTo>
                    <a:pt x="136091" y="25214"/>
                  </a:lnTo>
                  <a:lnTo>
                    <a:pt x="177663" y="12700"/>
                  </a:lnTo>
                  <a:lnTo>
                    <a:pt x="223266" y="12700"/>
                  </a:lnTo>
                  <a:lnTo>
                    <a:pt x="241554" y="0"/>
                  </a:lnTo>
                  <a:lnTo>
                    <a:pt x="8293609" y="0"/>
                  </a:lnTo>
                  <a:close/>
                </a:path>
                <a:path w="8534400" h="1346835">
                  <a:moveTo>
                    <a:pt x="8398863" y="25184"/>
                  </a:moveTo>
                  <a:lnTo>
                    <a:pt x="8387488" y="18990"/>
                  </a:lnTo>
                  <a:lnTo>
                    <a:pt x="8342240" y="4909"/>
                  </a:lnTo>
                  <a:lnTo>
                    <a:pt x="8293608" y="0"/>
                  </a:lnTo>
                  <a:lnTo>
                    <a:pt x="8311896" y="12700"/>
                  </a:lnTo>
                  <a:lnTo>
                    <a:pt x="8357385" y="12700"/>
                  </a:lnTo>
                  <a:lnTo>
                    <a:pt x="8398863" y="25184"/>
                  </a:lnTo>
                  <a:close/>
                </a:path>
                <a:path w="8534400" h="1346835">
                  <a:moveTo>
                    <a:pt x="44958" y="1346250"/>
                  </a:moveTo>
                  <a:close/>
                </a:path>
                <a:path w="8534400" h="1346835">
                  <a:moveTo>
                    <a:pt x="17526" y="1296182"/>
                  </a:moveTo>
                  <a:lnTo>
                    <a:pt x="17526" y="1295400"/>
                  </a:lnTo>
                  <a:lnTo>
                    <a:pt x="17282" y="1295400"/>
                  </a:lnTo>
                  <a:lnTo>
                    <a:pt x="17526" y="1296182"/>
                  </a:lnTo>
                  <a:close/>
                </a:path>
                <a:path w="8534400" h="1346835">
                  <a:moveTo>
                    <a:pt x="8489329" y="101600"/>
                  </a:moveTo>
                  <a:lnTo>
                    <a:pt x="8464010" y="70770"/>
                  </a:lnTo>
                  <a:lnTo>
                    <a:pt x="8428397" y="41268"/>
                  </a:lnTo>
                  <a:lnTo>
                    <a:pt x="8401058" y="26380"/>
                  </a:lnTo>
                  <a:lnTo>
                    <a:pt x="8437934" y="50800"/>
                  </a:lnTo>
                  <a:lnTo>
                    <a:pt x="8471916" y="88900"/>
                  </a:lnTo>
                  <a:lnTo>
                    <a:pt x="8478012" y="88900"/>
                  </a:lnTo>
                  <a:lnTo>
                    <a:pt x="8481060" y="101600"/>
                  </a:lnTo>
                  <a:lnTo>
                    <a:pt x="8489329" y="101600"/>
                  </a:lnTo>
                  <a:close/>
                </a:path>
                <a:path w="8534400" h="1346835">
                  <a:moveTo>
                    <a:pt x="8497571" y="114300"/>
                  </a:moveTo>
                  <a:lnTo>
                    <a:pt x="8493372" y="106523"/>
                  </a:lnTo>
                  <a:lnTo>
                    <a:pt x="8490204" y="102665"/>
                  </a:lnTo>
                  <a:lnTo>
                    <a:pt x="8490204" y="114300"/>
                  </a:lnTo>
                  <a:lnTo>
                    <a:pt x="8497571" y="114300"/>
                  </a:lnTo>
                  <a:close/>
                </a:path>
                <a:path w="8534400" h="1346835">
                  <a:moveTo>
                    <a:pt x="8504429" y="127000"/>
                  </a:moveTo>
                  <a:lnTo>
                    <a:pt x="8498712" y="116413"/>
                  </a:lnTo>
                  <a:lnTo>
                    <a:pt x="8499348" y="127000"/>
                  </a:lnTo>
                  <a:lnTo>
                    <a:pt x="8504429" y="127000"/>
                  </a:lnTo>
                  <a:close/>
                </a:path>
                <a:path w="8534400" h="1346835">
                  <a:moveTo>
                    <a:pt x="8511287" y="139700"/>
                  </a:moveTo>
                  <a:lnTo>
                    <a:pt x="8505444" y="128878"/>
                  </a:lnTo>
                  <a:lnTo>
                    <a:pt x="8505444" y="139700"/>
                  </a:lnTo>
                  <a:lnTo>
                    <a:pt x="8511287" y="139700"/>
                  </a:lnTo>
                  <a:close/>
                </a:path>
                <a:path w="8534400" h="1346835">
                  <a:moveTo>
                    <a:pt x="8517024" y="152400"/>
                  </a:moveTo>
                  <a:lnTo>
                    <a:pt x="8515528" y="147554"/>
                  </a:lnTo>
                  <a:lnTo>
                    <a:pt x="8512302" y="141578"/>
                  </a:lnTo>
                  <a:lnTo>
                    <a:pt x="8512302" y="152400"/>
                  </a:lnTo>
                  <a:lnTo>
                    <a:pt x="8517024" y="152400"/>
                  </a:lnTo>
                  <a:close/>
                </a:path>
                <a:path w="8534400" h="1346835">
                  <a:moveTo>
                    <a:pt x="8520944" y="165100"/>
                  </a:moveTo>
                  <a:lnTo>
                    <a:pt x="8517636" y="154381"/>
                  </a:lnTo>
                  <a:lnTo>
                    <a:pt x="8517636" y="165100"/>
                  </a:lnTo>
                  <a:lnTo>
                    <a:pt x="8520944" y="165100"/>
                  </a:lnTo>
                  <a:close/>
                </a:path>
                <a:path w="8534400" h="1346835">
                  <a:moveTo>
                    <a:pt x="8524865" y="177800"/>
                  </a:moveTo>
                  <a:lnTo>
                    <a:pt x="8522208" y="169192"/>
                  </a:lnTo>
                  <a:lnTo>
                    <a:pt x="8522208" y="177800"/>
                  </a:lnTo>
                  <a:lnTo>
                    <a:pt x="8524865" y="177800"/>
                  </a:lnTo>
                  <a:close/>
                </a:path>
                <a:path w="8534400" h="1346835">
                  <a:moveTo>
                    <a:pt x="8528785" y="190500"/>
                  </a:moveTo>
                  <a:lnTo>
                    <a:pt x="8526018" y="181534"/>
                  </a:lnTo>
                  <a:lnTo>
                    <a:pt x="8526018" y="190500"/>
                  </a:lnTo>
                  <a:lnTo>
                    <a:pt x="8528785" y="190500"/>
                  </a:lnTo>
                  <a:close/>
                </a:path>
                <a:path w="8534400" h="1346835">
                  <a:moveTo>
                    <a:pt x="8530556" y="203200"/>
                  </a:moveTo>
                  <a:lnTo>
                    <a:pt x="8529522" y="192888"/>
                  </a:lnTo>
                  <a:lnTo>
                    <a:pt x="8529066" y="191408"/>
                  </a:lnTo>
                  <a:lnTo>
                    <a:pt x="8529066" y="203200"/>
                  </a:lnTo>
                  <a:lnTo>
                    <a:pt x="8530556" y="203200"/>
                  </a:lnTo>
                  <a:close/>
                </a:path>
                <a:path w="8534400" h="1346835">
                  <a:moveTo>
                    <a:pt x="8531829" y="215900"/>
                  </a:moveTo>
                  <a:lnTo>
                    <a:pt x="8531352" y="211140"/>
                  </a:lnTo>
                  <a:lnTo>
                    <a:pt x="8531352" y="215900"/>
                  </a:lnTo>
                  <a:lnTo>
                    <a:pt x="8531829" y="215900"/>
                  </a:lnTo>
                  <a:close/>
                </a:path>
                <a:path w="8534400" h="1346835">
                  <a:moveTo>
                    <a:pt x="8534400" y="1207007"/>
                  </a:moveTo>
                  <a:lnTo>
                    <a:pt x="8534390" y="241456"/>
                  </a:lnTo>
                  <a:lnTo>
                    <a:pt x="8533651" y="1214474"/>
                  </a:lnTo>
                  <a:lnTo>
                    <a:pt x="8534400" y="1207007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5750" y="209550"/>
              <a:ext cx="8572500" cy="1485900"/>
            </a:xfrm>
            <a:custGeom>
              <a:avLst/>
              <a:gdLst/>
              <a:ahLst/>
              <a:cxnLst/>
              <a:rect l="l" t="t" r="r" b="b"/>
              <a:pathLst>
                <a:path w="8572500" h="1485900">
                  <a:moveTo>
                    <a:pt x="8408005" y="19050"/>
                  </a:moveTo>
                  <a:lnTo>
                    <a:pt x="8372542" y="7302"/>
                  </a:lnTo>
                  <a:lnTo>
                    <a:pt x="8325611" y="761"/>
                  </a:lnTo>
                  <a:lnTo>
                    <a:pt x="8312658" y="0"/>
                  </a:lnTo>
                  <a:lnTo>
                    <a:pt x="259842" y="0"/>
                  </a:lnTo>
                  <a:lnTo>
                    <a:pt x="212628" y="4682"/>
                  </a:lnTo>
                  <a:lnTo>
                    <a:pt x="168168" y="17282"/>
                  </a:lnTo>
                  <a:lnTo>
                    <a:pt x="127245" y="37132"/>
                  </a:lnTo>
                  <a:lnTo>
                    <a:pt x="90639" y="63565"/>
                  </a:lnTo>
                  <a:lnTo>
                    <a:pt x="59135" y="95910"/>
                  </a:lnTo>
                  <a:lnTo>
                    <a:pt x="33513" y="133500"/>
                  </a:lnTo>
                  <a:lnTo>
                    <a:pt x="14557" y="175667"/>
                  </a:lnTo>
                  <a:lnTo>
                    <a:pt x="3047" y="221741"/>
                  </a:lnTo>
                  <a:lnTo>
                    <a:pt x="0" y="260603"/>
                  </a:lnTo>
                  <a:lnTo>
                    <a:pt x="0" y="1226819"/>
                  </a:lnTo>
                  <a:lnTo>
                    <a:pt x="3048" y="1266443"/>
                  </a:lnTo>
                  <a:lnTo>
                    <a:pt x="17086" y="1318076"/>
                  </a:lnTo>
                  <a:lnTo>
                    <a:pt x="19050" y="1322227"/>
                  </a:lnTo>
                  <a:lnTo>
                    <a:pt x="19050" y="273050"/>
                  </a:lnTo>
                  <a:lnTo>
                    <a:pt x="23513" y="222250"/>
                  </a:lnTo>
                  <a:lnTo>
                    <a:pt x="36318" y="171450"/>
                  </a:lnTo>
                  <a:lnTo>
                    <a:pt x="56643" y="133350"/>
                  </a:lnTo>
                  <a:lnTo>
                    <a:pt x="83667" y="107950"/>
                  </a:lnTo>
                  <a:lnTo>
                    <a:pt x="116568" y="69850"/>
                  </a:lnTo>
                  <a:lnTo>
                    <a:pt x="154524" y="44450"/>
                  </a:lnTo>
                  <a:lnTo>
                    <a:pt x="196713" y="31750"/>
                  </a:lnTo>
                  <a:lnTo>
                    <a:pt x="242316" y="31750"/>
                  </a:lnTo>
                  <a:lnTo>
                    <a:pt x="260604" y="19050"/>
                  </a:lnTo>
                  <a:lnTo>
                    <a:pt x="8408005" y="19050"/>
                  </a:lnTo>
                  <a:close/>
                </a:path>
                <a:path w="8572500" h="1485900">
                  <a:moveTo>
                    <a:pt x="8408761" y="1466850"/>
                  </a:moveTo>
                  <a:lnTo>
                    <a:pt x="196713" y="1466727"/>
                  </a:lnTo>
                  <a:lnTo>
                    <a:pt x="155119" y="1454150"/>
                  </a:lnTo>
                  <a:lnTo>
                    <a:pt x="116902" y="1428750"/>
                  </a:lnTo>
                  <a:lnTo>
                    <a:pt x="83058" y="1390650"/>
                  </a:lnTo>
                  <a:lnTo>
                    <a:pt x="73152" y="1390650"/>
                  </a:lnTo>
                  <a:lnTo>
                    <a:pt x="73152" y="1377950"/>
                  </a:lnTo>
                  <a:lnTo>
                    <a:pt x="64008" y="1377950"/>
                  </a:lnTo>
                  <a:lnTo>
                    <a:pt x="64008" y="1365250"/>
                  </a:lnTo>
                  <a:lnTo>
                    <a:pt x="56388" y="1365250"/>
                  </a:lnTo>
                  <a:lnTo>
                    <a:pt x="55626" y="1352550"/>
                  </a:lnTo>
                  <a:lnTo>
                    <a:pt x="48006" y="1352550"/>
                  </a:lnTo>
                  <a:lnTo>
                    <a:pt x="48006" y="1339850"/>
                  </a:lnTo>
                  <a:lnTo>
                    <a:pt x="41910" y="1339850"/>
                  </a:lnTo>
                  <a:lnTo>
                    <a:pt x="41910" y="1327150"/>
                  </a:lnTo>
                  <a:lnTo>
                    <a:pt x="36576" y="1327150"/>
                  </a:lnTo>
                  <a:lnTo>
                    <a:pt x="36576" y="1314450"/>
                  </a:lnTo>
                  <a:lnTo>
                    <a:pt x="32004" y="1314450"/>
                  </a:lnTo>
                  <a:lnTo>
                    <a:pt x="32004" y="1301750"/>
                  </a:lnTo>
                  <a:lnTo>
                    <a:pt x="27432" y="1301750"/>
                  </a:lnTo>
                  <a:lnTo>
                    <a:pt x="27432" y="1289050"/>
                  </a:lnTo>
                  <a:lnTo>
                    <a:pt x="25146" y="1289050"/>
                  </a:lnTo>
                  <a:lnTo>
                    <a:pt x="25146" y="1276350"/>
                  </a:lnTo>
                  <a:lnTo>
                    <a:pt x="22098" y="1276350"/>
                  </a:lnTo>
                  <a:lnTo>
                    <a:pt x="22098" y="1263650"/>
                  </a:lnTo>
                  <a:lnTo>
                    <a:pt x="20574" y="1263650"/>
                  </a:lnTo>
                  <a:lnTo>
                    <a:pt x="20574" y="1250950"/>
                  </a:lnTo>
                  <a:lnTo>
                    <a:pt x="19812" y="1250950"/>
                  </a:lnTo>
                  <a:lnTo>
                    <a:pt x="19812" y="1238250"/>
                  </a:lnTo>
                  <a:lnTo>
                    <a:pt x="19050" y="1238250"/>
                  </a:lnTo>
                  <a:lnTo>
                    <a:pt x="19050" y="1322227"/>
                  </a:lnTo>
                  <a:lnTo>
                    <a:pt x="57927" y="1389083"/>
                  </a:lnTo>
                  <a:lnTo>
                    <a:pt x="86106" y="1418843"/>
                  </a:lnTo>
                  <a:lnTo>
                    <a:pt x="140471" y="1456780"/>
                  </a:lnTo>
                  <a:lnTo>
                    <a:pt x="178755" y="1473169"/>
                  </a:lnTo>
                  <a:lnTo>
                    <a:pt x="219102" y="1483160"/>
                  </a:lnTo>
                  <a:lnTo>
                    <a:pt x="259842" y="1485849"/>
                  </a:lnTo>
                  <a:lnTo>
                    <a:pt x="8326374" y="1485899"/>
                  </a:lnTo>
                  <a:lnTo>
                    <a:pt x="8339328" y="1485137"/>
                  </a:lnTo>
                  <a:lnTo>
                    <a:pt x="8385723" y="1475932"/>
                  </a:lnTo>
                  <a:lnTo>
                    <a:pt x="8408761" y="1466850"/>
                  </a:lnTo>
                  <a:close/>
                </a:path>
                <a:path w="8572500" h="1485900">
                  <a:moveTo>
                    <a:pt x="8572500" y="1239011"/>
                  </a:moveTo>
                  <a:lnTo>
                    <a:pt x="8572500" y="246887"/>
                  </a:lnTo>
                  <a:lnTo>
                    <a:pt x="8571738" y="233933"/>
                  </a:lnTo>
                  <a:lnTo>
                    <a:pt x="8562412" y="187488"/>
                  </a:lnTo>
                  <a:lnTo>
                    <a:pt x="8545453" y="144469"/>
                  </a:lnTo>
                  <a:lnTo>
                    <a:pt x="8521615" y="105634"/>
                  </a:lnTo>
                  <a:lnTo>
                    <a:pt x="8491651" y="71742"/>
                  </a:lnTo>
                  <a:lnTo>
                    <a:pt x="8456315" y="43550"/>
                  </a:lnTo>
                  <a:lnTo>
                    <a:pt x="8416361" y="21818"/>
                  </a:lnTo>
                  <a:lnTo>
                    <a:pt x="8408005" y="19050"/>
                  </a:lnTo>
                  <a:lnTo>
                    <a:pt x="8312658" y="19050"/>
                  </a:lnTo>
                  <a:lnTo>
                    <a:pt x="8330946" y="31750"/>
                  </a:lnTo>
                  <a:lnTo>
                    <a:pt x="8376435" y="31750"/>
                  </a:lnTo>
                  <a:lnTo>
                    <a:pt x="8418628" y="44450"/>
                  </a:lnTo>
                  <a:lnTo>
                    <a:pt x="8456984" y="69850"/>
                  </a:lnTo>
                  <a:lnTo>
                    <a:pt x="8490966" y="107950"/>
                  </a:lnTo>
                  <a:lnTo>
                    <a:pt x="8497062" y="107950"/>
                  </a:lnTo>
                  <a:lnTo>
                    <a:pt x="8500110" y="120650"/>
                  </a:lnTo>
                  <a:lnTo>
                    <a:pt x="8509254" y="120650"/>
                  </a:lnTo>
                  <a:lnTo>
                    <a:pt x="8509254" y="133350"/>
                  </a:lnTo>
                  <a:lnTo>
                    <a:pt x="8517636" y="133350"/>
                  </a:lnTo>
                  <a:lnTo>
                    <a:pt x="8518398" y="146050"/>
                  </a:lnTo>
                  <a:lnTo>
                    <a:pt x="8524494" y="146050"/>
                  </a:lnTo>
                  <a:lnTo>
                    <a:pt x="8524494" y="158750"/>
                  </a:lnTo>
                  <a:lnTo>
                    <a:pt x="8531352" y="158750"/>
                  </a:lnTo>
                  <a:lnTo>
                    <a:pt x="8531352" y="171450"/>
                  </a:lnTo>
                  <a:lnTo>
                    <a:pt x="8536686" y="171450"/>
                  </a:lnTo>
                  <a:lnTo>
                    <a:pt x="8536686" y="184150"/>
                  </a:lnTo>
                  <a:lnTo>
                    <a:pt x="8541258" y="184150"/>
                  </a:lnTo>
                  <a:lnTo>
                    <a:pt x="8541258" y="196850"/>
                  </a:lnTo>
                  <a:lnTo>
                    <a:pt x="8545068" y="196850"/>
                  </a:lnTo>
                  <a:lnTo>
                    <a:pt x="8545068" y="209550"/>
                  </a:lnTo>
                  <a:lnTo>
                    <a:pt x="8548116" y="209550"/>
                  </a:lnTo>
                  <a:lnTo>
                    <a:pt x="8548116" y="222250"/>
                  </a:lnTo>
                  <a:lnTo>
                    <a:pt x="8550402" y="222250"/>
                  </a:lnTo>
                  <a:lnTo>
                    <a:pt x="8550402" y="234950"/>
                  </a:lnTo>
                  <a:lnTo>
                    <a:pt x="8552688" y="234950"/>
                  </a:lnTo>
                  <a:lnTo>
                    <a:pt x="8552688" y="247650"/>
                  </a:lnTo>
                  <a:lnTo>
                    <a:pt x="8553450" y="247650"/>
                  </a:lnTo>
                  <a:lnTo>
                    <a:pt x="8553450" y="1323579"/>
                  </a:lnTo>
                  <a:lnTo>
                    <a:pt x="8565984" y="1285780"/>
                  </a:lnTo>
                  <a:lnTo>
                    <a:pt x="8572500" y="1239011"/>
                  </a:lnTo>
                  <a:close/>
                </a:path>
                <a:path w="8572500" h="1485900">
                  <a:moveTo>
                    <a:pt x="8553450" y="1323579"/>
                  </a:moveTo>
                  <a:lnTo>
                    <a:pt x="8553450" y="247650"/>
                  </a:lnTo>
                  <a:lnTo>
                    <a:pt x="8552688" y="1250950"/>
                  </a:lnTo>
                  <a:lnTo>
                    <a:pt x="8544168" y="1301750"/>
                  </a:lnTo>
                  <a:lnTo>
                    <a:pt x="8526696" y="1339850"/>
                  </a:lnTo>
                  <a:lnTo>
                    <a:pt x="8501252" y="1377950"/>
                  </a:lnTo>
                  <a:lnTo>
                    <a:pt x="8468814" y="1416050"/>
                  </a:lnTo>
                  <a:lnTo>
                    <a:pt x="8430361" y="1441450"/>
                  </a:lnTo>
                  <a:lnTo>
                    <a:pt x="8386873" y="1466850"/>
                  </a:lnTo>
                  <a:lnTo>
                    <a:pt x="8408761" y="1466850"/>
                  </a:lnTo>
                  <a:lnTo>
                    <a:pt x="8467573" y="1435071"/>
                  </a:lnTo>
                  <a:lnTo>
                    <a:pt x="8501491" y="1405004"/>
                  </a:lnTo>
                  <a:lnTo>
                    <a:pt x="8529711" y="1369570"/>
                  </a:lnTo>
                  <a:lnTo>
                    <a:pt x="8551465" y="1329564"/>
                  </a:lnTo>
                  <a:lnTo>
                    <a:pt x="8553450" y="13235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228600"/>
              <a:ext cx="8534400" cy="1447800"/>
            </a:xfrm>
            <a:custGeom>
              <a:avLst/>
              <a:gdLst/>
              <a:ahLst/>
              <a:cxnLst/>
              <a:rect l="l" t="t" r="r" b="b"/>
              <a:pathLst>
                <a:path w="8534400" h="1447800">
                  <a:moveTo>
                    <a:pt x="8534400" y="1207007"/>
                  </a:moveTo>
                  <a:lnTo>
                    <a:pt x="8534400" y="241553"/>
                  </a:lnTo>
                  <a:lnTo>
                    <a:pt x="8529522" y="192888"/>
                  </a:lnTo>
                  <a:lnTo>
                    <a:pt x="8515528" y="147554"/>
                  </a:lnTo>
                  <a:lnTo>
                    <a:pt x="8493372" y="106523"/>
                  </a:lnTo>
                  <a:lnTo>
                    <a:pt x="8464010" y="70770"/>
                  </a:lnTo>
                  <a:lnTo>
                    <a:pt x="8428397" y="41268"/>
                  </a:lnTo>
                  <a:lnTo>
                    <a:pt x="8387488" y="18990"/>
                  </a:lnTo>
                  <a:lnTo>
                    <a:pt x="8342240" y="4909"/>
                  </a:lnTo>
                  <a:lnTo>
                    <a:pt x="8293608" y="0"/>
                  </a:lnTo>
                  <a:lnTo>
                    <a:pt x="241554" y="0"/>
                  </a:lnTo>
                  <a:lnTo>
                    <a:pt x="192888" y="4909"/>
                  </a:lnTo>
                  <a:lnTo>
                    <a:pt x="147554" y="18990"/>
                  </a:lnTo>
                  <a:lnTo>
                    <a:pt x="106523" y="41268"/>
                  </a:lnTo>
                  <a:lnTo>
                    <a:pt x="70770" y="70770"/>
                  </a:lnTo>
                  <a:lnTo>
                    <a:pt x="41268" y="106523"/>
                  </a:lnTo>
                  <a:lnTo>
                    <a:pt x="18990" y="147554"/>
                  </a:lnTo>
                  <a:lnTo>
                    <a:pt x="4909" y="192888"/>
                  </a:lnTo>
                  <a:lnTo>
                    <a:pt x="0" y="241553"/>
                  </a:lnTo>
                  <a:lnTo>
                    <a:pt x="0" y="1207007"/>
                  </a:lnTo>
                  <a:lnTo>
                    <a:pt x="4909" y="1255640"/>
                  </a:lnTo>
                  <a:lnTo>
                    <a:pt x="18990" y="1300888"/>
                  </a:lnTo>
                  <a:lnTo>
                    <a:pt x="41268" y="1341797"/>
                  </a:lnTo>
                  <a:lnTo>
                    <a:pt x="70770" y="1377410"/>
                  </a:lnTo>
                  <a:lnTo>
                    <a:pt x="106523" y="1406772"/>
                  </a:lnTo>
                  <a:lnTo>
                    <a:pt x="147554" y="1428928"/>
                  </a:lnTo>
                  <a:lnTo>
                    <a:pt x="192888" y="1442922"/>
                  </a:lnTo>
                  <a:lnTo>
                    <a:pt x="241554" y="1447799"/>
                  </a:lnTo>
                  <a:lnTo>
                    <a:pt x="8293608" y="1447799"/>
                  </a:lnTo>
                  <a:lnTo>
                    <a:pt x="8342240" y="1442922"/>
                  </a:lnTo>
                  <a:lnTo>
                    <a:pt x="8387488" y="1428928"/>
                  </a:lnTo>
                  <a:lnTo>
                    <a:pt x="8428397" y="1406772"/>
                  </a:lnTo>
                  <a:lnTo>
                    <a:pt x="8464010" y="1377410"/>
                  </a:lnTo>
                  <a:lnTo>
                    <a:pt x="8493372" y="1341797"/>
                  </a:lnTo>
                  <a:lnTo>
                    <a:pt x="8515528" y="1300888"/>
                  </a:lnTo>
                  <a:lnTo>
                    <a:pt x="8529522" y="1255640"/>
                  </a:lnTo>
                  <a:lnTo>
                    <a:pt x="8534400" y="1207007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5750" y="209550"/>
              <a:ext cx="8572500" cy="1485900"/>
            </a:xfrm>
            <a:custGeom>
              <a:avLst/>
              <a:gdLst/>
              <a:ahLst/>
              <a:cxnLst/>
              <a:rect l="l" t="t" r="r" b="b"/>
              <a:pathLst>
                <a:path w="8572500" h="1485900">
                  <a:moveTo>
                    <a:pt x="8572500" y="1239011"/>
                  </a:moveTo>
                  <a:lnTo>
                    <a:pt x="8572500" y="246887"/>
                  </a:lnTo>
                  <a:lnTo>
                    <a:pt x="8571738" y="233933"/>
                  </a:lnTo>
                  <a:lnTo>
                    <a:pt x="8562412" y="187488"/>
                  </a:lnTo>
                  <a:lnTo>
                    <a:pt x="8545453" y="144469"/>
                  </a:lnTo>
                  <a:lnTo>
                    <a:pt x="8521615" y="105634"/>
                  </a:lnTo>
                  <a:lnTo>
                    <a:pt x="8491651" y="71742"/>
                  </a:lnTo>
                  <a:lnTo>
                    <a:pt x="8456315" y="43550"/>
                  </a:lnTo>
                  <a:lnTo>
                    <a:pt x="8416361" y="21818"/>
                  </a:lnTo>
                  <a:lnTo>
                    <a:pt x="8372542" y="7302"/>
                  </a:lnTo>
                  <a:lnTo>
                    <a:pt x="8325611" y="761"/>
                  </a:lnTo>
                  <a:lnTo>
                    <a:pt x="8312658" y="0"/>
                  </a:lnTo>
                  <a:lnTo>
                    <a:pt x="259842" y="0"/>
                  </a:lnTo>
                  <a:lnTo>
                    <a:pt x="212628" y="4682"/>
                  </a:lnTo>
                  <a:lnTo>
                    <a:pt x="168168" y="17282"/>
                  </a:lnTo>
                  <a:lnTo>
                    <a:pt x="127245" y="37132"/>
                  </a:lnTo>
                  <a:lnTo>
                    <a:pt x="90639" y="63565"/>
                  </a:lnTo>
                  <a:lnTo>
                    <a:pt x="59135" y="95910"/>
                  </a:lnTo>
                  <a:lnTo>
                    <a:pt x="33513" y="133500"/>
                  </a:lnTo>
                  <a:lnTo>
                    <a:pt x="14557" y="175667"/>
                  </a:lnTo>
                  <a:lnTo>
                    <a:pt x="3047" y="221741"/>
                  </a:lnTo>
                  <a:lnTo>
                    <a:pt x="0" y="260603"/>
                  </a:lnTo>
                  <a:lnTo>
                    <a:pt x="0" y="1226819"/>
                  </a:lnTo>
                  <a:lnTo>
                    <a:pt x="3048" y="1266443"/>
                  </a:lnTo>
                  <a:lnTo>
                    <a:pt x="17086" y="1318076"/>
                  </a:lnTo>
                  <a:lnTo>
                    <a:pt x="34642" y="1355193"/>
                  </a:lnTo>
                  <a:lnTo>
                    <a:pt x="38100" y="1360225"/>
                  </a:lnTo>
                  <a:lnTo>
                    <a:pt x="38100" y="260603"/>
                  </a:lnTo>
                  <a:lnTo>
                    <a:pt x="39624" y="237743"/>
                  </a:lnTo>
                  <a:lnTo>
                    <a:pt x="52769" y="181972"/>
                  </a:lnTo>
                  <a:lnTo>
                    <a:pt x="87471" y="121555"/>
                  </a:lnTo>
                  <a:lnTo>
                    <a:pt x="128016" y="82295"/>
                  </a:lnTo>
                  <a:lnTo>
                    <a:pt x="191095" y="49534"/>
                  </a:lnTo>
                  <a:lnTo>
                    <a:pt x="260604" y="38169"/>
                  </a:lnTo>
                  <a:lnTo>
                    <a:pt x="8312658" y="38099"/>
                  </a:lnTo>
                  <a:lnTo>
                    <a:pt x="8335518" y="39623"/>
                  </a:lnTo>
                  <a:lnTo>
                    <a:pt x="8380482" y="49078"/>
                  </a:lnTo>
                  <a:lnTo>
                    <a:pt x="8421639" y="67103"/>
                  </a:lnTo>
                  <a:lnTo>
                    <a:pt x="8457963" y="92675"/>
                  </a:lnTo>
                  <a:lnTo>
                    <a:pt x="8488428" y="124768"/>
                  </a:lnTo>
                  <a:lnTo>
                    <a:pt x="8512006" y="162359"/>
                  </a:lnTo>
                  <a:lnTo>
                    <a:pt x="8527672" y="204423"/>
                  </a:lnTo>
                  <a:lnTo>
                    <a:pt x="8534400" y="249935"/>
                  </a:lnTo>
                  <a:lnTo>
                    <a:pt x="8534400" y="1360947"/>
                  </a:lnTo>
                  <a:lnTo>
                    <a:pt x="8551465" y="1329564"/>
                  </a:lnTo>
                  <a:lnTo>
                    <a:pt x="8565984" y="1285780"/>
                  </a:lnTo>
                  <a:lnTo>
                    <a:pt x="8572500" y="1239011"/>
                  </a:lnTo>
                  <a:close/>
                </a:path>
                <a:path w="8572500" h="1485900">
                  <a:moveTo>
                    <a:pt x="8534400" y="1360947"/>
                  </a:moveTo>
                  <a:lnTo>
                    <a:pt x="8534400" y="1237487"/>
                  </a:lnTo>
                  <a:lnTo>
                    <a:pt x="8533638" y="1248917"/>
                  </a:lnTo>
                  <a:lnTo>
                    <a:pt x="8524109" y="1293878"/>
                  </a:lnTo>
                  <a:lnTo>
                    <a:pt x="8506051" y="1335026"/>
                  </a:lnTo>
                  <a:lnTo>
                    <a:pt x="8480478" y="1371339"/>
                  </a:lnTo>
                  <a:lnTo>
                    <a:pt x="8448405" y="1401796"/>
                  </a:lnTo>
                  <a:lnTo>
                    <a:pt x="8410846" y="1425373"/>
                  </a:lnTo>
                  <a:lnTo>
                    <a:pt x="8368814" y="1441048"/>
                  </a:lnTo>
                  <a:lnTo>
                    <a:pt x="8323326" y="1447799"/>
                  </a:lnTo>
                  <a:lnTo>
                    <a:pt x="259842" y="1447726"/>
                  </a:lnTo>
                  <a:lnTo>
                    <a:pt x="215101" y="1443405"/>
                  </a:lnTo>
                  <a:lnTo>
                    <a:pt x="172331" y="1429821"/>
                  </a:lnTo>
                  <a:lnTo>
                    <a:pt x="133485" y="1408063"/>
                  </a:lnTo>
                  <a:lnTo>
                    <a:pt x="99752" y="1379145"/>
                  </a:lnTo>
                  <a:lnTo>
                    <a:pt x="72324" y="1344083"/>
                  </a:lnTo>
                  <a:lnTo>
                    <a:pt x="52392" y="1303891"/>
                  </a:lnTo>
                  <a:lnTo>
                    <a:pt x="41148" y="1259585"/>
                  </a:lnTo>
                  <a:lnTo>
                    <a:pt x="38100" y="1225295"/>
                  </a:lnTo>
                  <a:lnTo>
                    <a:pt x="38100" y="1360225"/>
                  </a:lnTo>
                  <a:lnTo>
                    <a:pt x="86106" y="1418843"/>
                  </a:lnTo>
                  <a:lnTo>
                    <a:pt x="140471" y="1456780"/>
                  </a:lnTo>
                  <a:lnTo>
                    <a:pt x="178755" y="1473169"/>
                  </a:lnTo>
                  <a:lnTo>
                    <a:pt x="219102" y="1483160"/>
                  </a:lnTo>
                  <a:lnTo>
                    <a:pt x="259842" y="1485849"/>
                  </a:lnTo>
                  <a:lnTo>
                    <a:pt x="8326374" y="1485899"/>
                  </a:lnTo>
                  <a:lnTo>
                    <a:pt x="8339328" y="1485137"/>
                  </a:lnTo>
                  <a:lnTo>
                    <a:pt x="8385723" y="1475932"/>
                  </a:lnTo>
                  <a:lnTo>
                    <a:pt x="8428728" y="1458978"/>
                  </a:lnTo>
                  <a:lnTo>
                    <a:pt x="8467573" y="1435071"/>
                  </a:lnTo>
                  <a:lnTo>
                    <a:pt x="8501491" y="1405004"/>
                  </a:lnTo>
                  <a:lnTo>
                    <a:pt x="8529711" y="1369570"/>
                  </a:lnTo>
                  <a:lnTo>
                    <a:pt x="8534400" y="13609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Calibri"/>
                <a:cs typeface="Calibri"/>
              </a:rPr>
              <a:t>Claim</a:t>
            </a:r>
            <a:endParaRPr sz="40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50"/>
              </a:spcBef>
            </a:pPr>
            <a:r>
              <a:rPr sz="3200" spc="-5" dirty="0"/>
              <a:t>GS</a:t>
            </a:r>
            <a:r>
              <a:rPr sz="3200" spc="5" dirty="0"/>
              <a:t> </a:t>
            </a:r>
            <a:r>
              <a:rPr sz="3200" spc="-10" dirty="0"/>
              <a:t>results</a:t>
            </a:r>
            <a:r>
              <a:rPr sz="3200" dirty="0"/>
              <a:t> </a:t>
            </a:r>
            <a:r>
              <a:rPr sz="3200" spc="-5" dirty="0"/>
              <a:t>in</a:t>
            </a:r>
            <a:r>
              <a:rPr sz="3200" spc="10" dirty="0"/>
              <a:t> </a:t>
            </a:r>
            <a:r>
              <a:rPr sz="3200" spc="-5" dirty="0"/>
              <a:t>a </a:t>
            </a:r>
            <a:r>
              <a:rPr sz="3200" spc="-15" dirty="0"/>
              <a:t>perfect</a:t>
            </a:r>
            <a:r>
              <a:rPr sz="3200" spc="-10" dirty="0"/>
              <a:t> </a:t>
            </a:r>
            <a:r>
              <a:rPr sz="3200" spc="-15" dirty="0"/>
              <a:t>matching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0" y="1885950"/>
            <a:ext cx="8572500" cy="47625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14426" y="1966213"/>
            <a:ext cx="7697470" cy="4055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Proof</a:t>
            </a:r>
            <a:r>
              <a:rPr sz="4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1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15" dirty="0">
                <a:solidFill>
                  <a:srgbClr val="FFFFFF"/>
                </a:solidFill>
                <a:latin typeface="Calibri"/>
                <a:cs typeface="Calibri"/>
              </a:rPr>
              <a:t>contradiction:</a:t>
            </a:r>
            <a:endParaRPr sz="4000">
              <a:latin typeface="Calibri"/>
              <a:cs typeface="Calibri"/>
            </a:endParaRPr>
          </a:p>
          <a:p>
            <a:pPr marL="469265" marR="746125" indent="-457200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Suppose</a:t>
            </a:r>
            <a:r>
              <a:rPr sz="32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BWOC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2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unmatched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Calibri"/>
                <a:cs typeface="Calibri"/>
              </a:rPr>
              <a:t>at </a:t>
            </a:r>
            <a:r>
              <a:rPr sz="3200" spc="-7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termination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ts val="3829"/>
              </a:lnSpc>
              <a:spcBef>
                <a:spcPts val="2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20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men,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2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women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32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w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unmatched,</a:t>
            </a:r>
            <a:r>
              <a:rPr sz="3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too</a:t>
            </a:r>
            <a:endParaRPr sz="3200">
              <a:latin typeface="Calibri"/>
              <a:cs typeface="Calibri"/>
            </a:endParaRPr>
          </a:p>
          <a:p>
            <a:pPr marL="469265" marR="5080" indent="-457200">
              <a:lnSpc>
                <a:spcPts val="3840"/>
              </a:lnSpc>
              <a:spcBef>
                <a:spcPts val="114"/>
              </a:spcBef>
              <a:buFont typeface="Arial MT"/>
              <a:buChar char="•"/>
              <a:tabLst>
                <a:tab pos="469265" algn="l"/>
                <a:tab pos="470534" algn="l"/>
                <a:tab pos="680021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Once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woman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matched,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she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never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unm</a:t>
            </a:r>
            <a:r>
              <a:rPr sz="3200" spc="-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-4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ched;</a:t>
            </a:r>
            <a:r>
              <a:rPr sz="32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sh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onl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Calibri"/>
                <a:cs typeface="Calibri"/>
              </a:rPr>
              <a:t>sw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partne</a:t>
            </a:r>
            <a:r>
              <a:rPr sz="3200" spc="-6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Thus,  nobody</a:t>
            </a:r>
            <a:r>
              <a:rPr sz="3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proposed</a:t>
            </a:r>
            <a:r>
              <a:rPr sz="3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ts val="3710"/>
              </a:lnSpc>
              <a:buFont typeface="Arial MT"/>
              <a:buChar char="•"/>
              <a:tabLst>
                <a:tab pos="469265" algn="l"/>
                <a:tab pos="469900" algn="l"/>
                <a:tab pos="7216775" algn="l"/>
              </a:tabLst>
            </a:pP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200" i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proposed</a:t>
            </a:r>
            <a:r>
              <a:rPr sz="32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everyone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(by</a:t>
            </a:r>
            <a:r>
              <a:rPr sz="3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Calibri"/>
                <a:cs typeface="Calibri"/>
              </a:rPr>
              <a:t>def.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GS):	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&gt;&lt;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50" y="209550"/>
            <a:ext cx="8572500" cy="1943100"/>
            <a:chOff x="285750" y="209550"/>
            <a:chExt cx="8572500" cy="1943100"/>
          </a:xfrm>
        </p:grpSpPr>
        <p:sp>
          <p:nvSpPr>
            <p:cNvPr id="3" name="object 3"/>
            <p:cNvSpPr/>
            <p:nvPr/>
          </p:nvSpPr>
          <p:spPr>
            <a:xfrm>
              <a:off x="304800" y="228600"/>
              <a:ext cx="8534400" cy="1727835"/>
            </a:xfrm>
            <a:custGeom>
              <a:avLst/>
              <a:gdLst/>
              <a:ahLst/>
              <a:cxnLst/>
              <a:rect l="l" t="t" r="r" b="b"/>
              <a:pathLst>
                <a:path w="8534400" h="1727835">
                  <a:moveTo>
                    <a:pt x="32281" y="179012"/>
                  </a:moveTo>
                  <a:lnTo>
                    <a:pt x="29570" y="183896"/>
                  </a:lnTo>
                  <a:lnTo>
                    <a:pt x="13472" y="226066"/>
                  </a:lnTo>
                  <a:lnTo>
                    <a:pt x="3450" y="270850"/>
                  </a:lnTo>
                  <a:lnTo>
                    <a:pt x="0" y="317753"/>
                  </a:lnTo>
                  <a:lnTo>
                    <a:pt x="0" y="330200"/>
                  </a:lnTo>
                  <a:lnTo>
                    <a:pt x="3809" y="279400"/>
                  </a:lnTo>
                  <a:lnTo>
                    <a:pt x="14902" y="228600"/>
                  </a:lnTo>
                  <a:lnTo>
                    <a:pt x="32281" y="179012"/>
                  </a:lnTo>
                  <a:close/>
                </a:path>
                <a:path w="8534400" h="1727835">
                  <a:moveTo>
                    <a:pt x="8217409" y="0"/>
                  </a:moveTo>
                  <a:lnTo>
                    <a:pt x="317754" y="0"/>
                  </a:lnTo>
                  <a:lnTo>
                    <a:pt x="270850" y="3450"/>
                  </a:lnTo>
                  <a:lnTo>
                    <a:pt x="226066" y="13472"/>
                  </a:lnTo>
                  <a:lnTo>
                    <a:pt x="183896" y="29570"/>
                  </a:lnTo>
                  <a:lnTo>
                    <a:pt x="144835" y="51250"/>
                  </a:lnTo>
                  <a:lnTo>
                    <a:pt x="109377" y="78017"/>
                  </a:lnTo>
                  <a:lnTo>
                    <a:pt x="78017" y="109377"/>
                  </a:lnTo>
                  <a:lnTo>
                    <a:pt x="51250" y="144835"/>
                  </a:lnTo>
                  <a:lnTo>
                    <a:pt x="34829" y="174421"/>
                  </a:lnTo>
                  <a:lnTo>
                    <a:pt x="56648" y="139700"/>
                  </a:lnTo>
                  <a:lnTo>
                    <a:pt x="86158" y="101600"/>
                  </a:lnTo>
                  <a:lnTo>
                    <a:pt x="120662" y="76200"/>
                  </a:lnTo>
                  <a:lnTo>
                    <a:pt x="159588" y="50800"/>
                  </a:lnTo>
                  <a:lnTo>
                    <a:pt x="202365" y="25400"/>
                  </a:lnTo>
                  <a:lnTo>
                    <a:pt x="248419" y="12700"/>
                  </a:lnTo>
                  <a:lnTo>
                    <a:pt x="297180" y="12700"/>
                  </a:lnTo>
                  <a:lnTo>
                    <a:pt x="317754" y="0"/>
                  </a:lnTo>
                  <a:lnTo>
                    <a:pt x="8217409" y="0"/>
                  </a:lnTo>
                  <a:close/>
                </a:path>
                <a:path w="8534400" h="1727835">
                  <a:moveTo>
                    <a:pt x="8469965" y="127000"/>
                  </a:moveTo>
                  <a:lnTo>
                    <a:pt x="8425455" y="78017"/>
                  </a:lnTo>
                  <a:lnTo>
                    <a:pt x="8390097" y="51250"/>
                  </a:lnTo>
                  <a:lnTo>
                    <a:pt x="8351126" y="29570"/>
                  </a:lnTo>
                  <a:lnTo>
                    <a:pt x="8309028" y="13472"/>
                  </a:lnTo>
                  <a:lnTo>
                    <a:pt x="8264293" y="3450"/>
                  </a:lnTo>
                  <a:lnTo>
                    <a:pt x="8217408" y="0"/>
                  </a:lnTo>
                  <a:lnTo>
                    <a:pt x="8237982" y="12700"/>
                  </a:lnTo>
                  <a:lnTo>
                    <a:pt x="8287343" y="12700"/>
                  </a:lnTo>
                  <a:lnTo>
                    <a:pt x="8334132" y="25400"/>
                  </a:lnTo>
                  <a:lnTo>
                    <a:pt x="8377804" y="50800"/>
                  </a:lnTo>
                  <a:lnTo>
                    <a:pt x="8417817" y="76200"/>
                  </a:lnTo>
                  <a:lnTo>
                    <a:pt x="8453628" y="114300"/>
                  </a:lnTo>
                  <a:lnTo>
                    <a:pt x="8458962" y="114300"/>
                  </a:lnTo>
                  <a:lnTo>
                    <a:pt x="8462772" y="127000"/>
                  </a:lnTo>
                  <a:lnTo>
                    <a:pt x="8469965" y="127000"/>
                  </a:lnTo>
                  <a:close/>
                </a:path>
                <a:path w="8534400" h="1727835">
                  <a:moveTo>
                    <a:pt x="12954" y="1677316"/>
                  </a:moveTo>
                  <a:lnTo>
                    <a:pt x="12954" y="1676400"/>
                  </a:lnTo>
                  <a:lnTo>
                    <a:pt x="12748" y="1676400"/>
                  </a:lnTo>
                  <a:lnTo>
                    <a:pt x="12954" y="1677316"/>
                  </a:lnTo>
                  <a:close/>
                </a:path>
                <a:path w="8534400" h="1727835">
                  <a:moveTo>
                    <a:pt x="32615" y="1727200"/>
                  </a:moveTo>
                  <a:lnTo>
                    <a:pt x="12954" y="1677316"/>
                  </a:lnTo>
                  <a:lnTo>
                    <a:pt x="12954" y="1689100"/>
                  </a:lnTo>
                  <a:lnTo>
                    <a:pt x="16764" y="1689100"/>
                  </a:lnTo>
                  <a:lnTo>
                    <a:pt x="16764" y="1701800"/>
                  </a:lnTo>
                  <a:lnTo>
                    <a:pt x="21336" y="1701800"/>
                  </a:lnTo>
                  <a:lnTo>
                    <a:pt x="21336" y="1714500"/>
                  </a:lnTo>
                  <a:lnTo>
                    <a:pt x="26670" y="1714500"/>
                  </a:lnTo>
                  <a:lnTo>
                    <a:pt x="26670" y="1727200"/>
                  </a:lnTo>
                  <a:lnTo>
                    <a:pt x="32615" y="1727200"/>
                  </a:lnTo>
                  <a:close/>
                </a:path>
                <a:path w="8534400" h="1727835">
                  <a:moveTo>
                    <a:pt x="32766" y="1727470"/>
                  </a:moveTo>
                  <a:lnTo>
                    <a:pt x="32766" y="1727200"/>
                  </a:lnTo>
                  <a:lnTo>
                    <a:pt x="32615" y="1727200"/>
                  </a:lnTo>
                  <a:lnTo>
                    <a:pt x="32766" y="1727470"/>
                  </a:lnTo>
                  <a:close/>
                </a:path>
                <a:path w="8534400" h="1727835">
                  <a:moveTo>
                    <a:pt x="3048" y="1629424"/>
                  </a:moveTo>
                  <a:lnTo>
                    <a:pt x="3048" y="1625600"/>
                  </a:lnTo>
                  <a:lnTo>
                    <a:pt x="2766" y="1625600"/>
                  </a:lnTo>
                  <a:lnTo>
                    <a:pt x="3048" y="1629424"/>
                  </a:lnTo>
                  <a:close/>
                </a:path>
                <a:path w="8534400" h="1727835">
                  <a:moveTo>
                    <a:pt x="4213" y="1638300"/>
                  </a:moveTo>
                  <a:lnTo>
                    <a:pt x="3048" y="1629424"/>
                  </a:lnTo>
                  <a:lnTo>
                    <a:pt x="3048" y="1638300"/>
                  </a:lnTo>
                  <a:lnTo>
                    <a:pt x="4213" y="1638300"/>
                  </a:lnTo>
                  <a:close/>
                </a:path>
                <a:path w="8534400" h="1727835">
                  <a:moveTo>
                    <a:pt x="4572" y="1639899"/>
                  </a:moveTo>
                  <a:lnTo>
                    <a:pt x="4572" y="1638300"/>
                  </a:lnTo>
                  <a:lnTo>
                    <a:pt x="4213" y="1638300"/>
                  </a:lnTo>
                  <a:lnTo>
                    <a:pt x="4572" y="1639899"/>
                  </a:lnTo>
                  <a:close/>
                </a:path>
                <a:path w="8534400" h="1727835">
                  <a:moveTo>
                    <a:pt x="8479516" y="139700"/>
                  </a:moveTo>
                  <a:lnTo>
                    <a:pt x="8471154" y="128581"/>
                  </a:lnTo>
                  <a:lnTo>
                    <a:pt x="8471154" y="139700"/>
                  </a:lnTo>
                  <a:lnTo>
                    <a:pt x="8479516" y="139700"/>
                  </a:lnTo>
                  <a:close/>
                </a:path>
                <a:path w="8534400" h="1727835">
                  <a:moveTo>
                    <a:pt x="8487559" y="152400"/>
                  </a:moveTo>
                  <a:lnTo>
                    <a:pt x="8483378" y="144835"/>
                  </a:lnTo>
                  <a:lnTo>
                    <a:pt x="8479539" y="139731"/>
                  </a:lnTo>
                  <a:lnTo>
                    <a:pt x="8481060" y="152400"/>
                  </a:lnTo>
                  <a:lnTo>
                    <a:pt x="8487559" y="152400"/>
                  </a:lnTo>
                  <a:close/>
                </a:path>
                <a:path w="8534400" h="1727835">
                  <a:moveTo>
                    <a:pt x="8494579" y="165100"/>
                  </a:moveTo>
                  <a:lnTo>
                    <a:pt x="8488680" y="154426"/>
                  </a:lnTo>
                  <a:lnTo>
                    <a:pt x="8488680" y="165100"/>
                  </a:lnTo>
                  <a:lnTo>
                    <a:pt x="8494579" y="165100"/>
                  </a:lnTo>
                  <a:close/>
                </a:path>
                <a:path w="8534400" h="1727835">
                  <a:moveTo>
                    <a:pt x="8501599" y="177800"/>
                  </a:moveTo>
                  <a:lnTo>
                    <a:pt x="8495654" y="167045"/>
                  </a:lnTo>
                  <a:lnTo>
                    <a:pt x="8496300" y="177800"/>
                  </a:lnTo>
                  <a:lnTo>
                    <a:pt x="8501599" y="177800"/>
                  </a:lnTo>
                  <a:close/>
                </a:path>
                <a:path w="8534400" h="1727835">
                  <a:moveTo>
                    <a:pt x="8507478" y="190500"/>
                  </a:moveTo>
                  <a:lnTo>
                    <a:pt x="8504968" y="183896"/>
                  </a:lnTo>
                  <a:lnTo>
                    <a:pt x="8502396" y="179241"/>
                  </a:lnTo>
                  <a:lnTo>
                    <a:pt x="8502396" y="190500"/>
                  </a:lnTo>
                  <a:lnTo>
                    <a:pt x="8507478" y="190500"/>
                  </a:lnTo>
                  <a:close/>
                </a:path>
                <a:path w="8534400" h="1727835">
                  <a:moveTo>
                    <a:pt x="8512304" y="203200"/>
                  </a:moveTo>
                  <a:lnTo>
                    <a:pt x="8508492" y="193167"/>
                  </a:lnTo>
                  <a:lnTo>
                    <a:pt x="8508492" y="203200"/>
                  </a:lnTo>
                  <a:lnTo>
                    <a:pt x="8512304" y="203200"/>
                  </a:lnTo>
                  <a:close/>
                </a:path>
                <a:path w="8534400" h="1727835">
                  <a:moveTo>
                    <a:pt x="8517130" y="215900"/>
                  </a:moveTo>
                  <a:lnTo>
                    <a:pt x="8513064" y="205198"/>
                  </a:lnTo>
                  <a:lnTo>
                    <a:pt x="8513064" y="215900"/>
                  </a:lnTo>
                  <a:lnTo>
                    <a:pt x="8517130" y="215900"/>
                  </a:lnTo>
                  <a:close/>
                </a:path>
                <a:path w="8534400" h="1727835">
                  <a:moveTo>
                    <a:pt x="8521558" y="228600"/>
                  </a:moveTo>
                  <a:lnTo>
                    <a:pt x="8520994" y="226066"/>
                  </a:lnTo>
                  <a:lnTo>
                    <a:pt x="8517636" y="217229"/>
                  </a:lnTo>
                  <a:lnTo>
                    <a:pt x="8517636" y="228600"/>
                  </a:lnTo>
                  <a:lnTo>
                    <a:pt x="8521558" y="228600"/>
                  </a:lnTo>
                  <a:close/>
                </a:path>
                <a:path w="8534400" h="1727835">
                  <a:moveTo>
                    <a:pt x="8524386" y="241300"/>
                  </a:moveTo>
                  <a:lnTo>
                    <a:pt x="8522208" y="231516"/>
                  </a:lnTo>
                  <a:lnTo>
                    <a:pt x="8522208" y="241300"/>
                  </a:lnTo>
                  <a:lnTo>
                    <a:pt x="8524386" y="241300"/>
                  </a:lnTo>
                  <a:close/>
                </a:path>
                <a:path w="8534400" h="1727835">
                  <a:moveTo>
                    <a:pt x="8527214" y="254000"/>
                  </a:moveTo>
                  <a:lnTo>
                    <a:pt x="8525256" y="245203"/>
                  </a:lnTo>
                  <a:lnTo>
                    <a:pt x="8525256" y="254000"/>
                  </a:lnTo>
                  <a:lnTo>
                    <a:pt x="8527214" y="254000"/>
                  </a:lnTo>
                  <a:close/>
                </a:path>
                <a:path w="8534400" h="1727835">
                  <a:moveTo>
                    <a:pt x="8530043" y="266700"/>
                  </a:moveTo>
                  <a:lnTo>
                    <a:pt x="8528304" y="258891"/>
                  </a:lnTo>
                  <a:lnTo>
                    <a:pt x="8528304" y="266700"/>
                  </a:lnTo>
                  <a:lnTo>
                    <a:pt x="8530043" y="266700"/>
                  </a:lnTo>
                  <a:close/>
                </a:path>
                <a:path w="8534400" h="1727835">
                  <a:moveTo>
                    <a:pt x="8531592" y="279400"/>
                  </a:moveTo>
                  <a:lnTo>
                    <a:pt x="8530967" y="270850"/>
                  </a:lnTo>
                  <a:lnTo>
                    <a:pt x="8530590" y="269156"/>
                  </a:lnTo>
                  <a:lnTo>
                    <a:pt x="8530590" y="279400"/>
                  </a:lnTo>
                  <a:lnTo>
                    <a:pt x="8531592" y="279400"/>
                  </a:lnTo>
                  <a:close/>
                </a:path>
                <a:path w="8534400" h="1727835">
                  <a:moveTo>
                    <a:pt x="8532522" y="292100"/>
                  </a:moveTo>
                  <a:lnTo>
                    <a:pt x="8532114" y="286518"/>
                  </a:lnTo>
                  <a:lnTo>
                    <a:pt x="8532114" y="292100"/>
                  </a:lnTo>
                  <a:lnTo>
                    <a:pt x="8532522" y="292100"/>
                  </a:lnTo>
                  <a:close/>
                </a:path>
                <a:path w="8534400" h="1727835">
                  <a:moveTo>
                    <a:pt x="8534400" y="1588007"/>
                  </a:moveTo>
                  <a:lnTo>
                    <a:pt x="8534392" y="317651"/>
                  </a:lnTo>
                  <a:lnTo>
                    <a:pt x="8533646" y="1598299"/>
                  </a:lnTo>
                  <a:lnTo>
                    <a:pt x="8534400" y="1588007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5750" y="209550"/>
              <a:ext cx="8572500" cy="1943100"/>
            </a:xfrm>
            <a:custGeom>
              <a:avLst/>
              <a:gdLst/>
              <a:ahLst/>
              <a:cxnLst/>
              <a:rect l="l" t="t" r="r" b="b"/>
              <a:pathLst>
                <a:path w="8572500" h="1943100">
                  <a:moveTo>
                    <a:pt x="8347072" y="19050"/>
                  </a:moveTo>
                  <a:lnTo>
                    <a:pt x="8301702" y="6650"/>
                  </a:lnTo>
                  <a:lnTo>
                    <a:pt x="8253222" y="761"/>
                  </a:lnTo>
                  <a:lnTo>
                    <a:pt x="8236458" y="0"/>
                  </a:lnTo>
                  <a:lnTo>
                    <a:pt x="336804" y="0"/>
                  </a:lnTo>
                  <a:lnTo>
                    <a:pt x="287391" y="4020"/>
                  </a:lnTo>
                  <a:lnTo>
                    <a:pt x="240243" y="14654"/>
                  </a:lnTo>
                  <a:lnTo>
                    <a:pt x="195852" y="31474"/>
                  </a:lnTo>
                  <a:lnTo>
                    <a:pt x="154713" y="54053"/>
                  </a:lnTo>
                  <a:lnTo>
                    <a:pt x="117319" y="81962"/>
                  </a:lnTo>
                  <a:lnTo>
                    <a:pt x="84164" y="114775"/>
                  </a:lnTo>
                  <a:lnTo>
                    <a:pt x="55742" y="152064"/>
                  </a:lnTo>
                  <a:lnTo>
                    <a:pt x="32546" y="193401"/>
                  </a:lnTo>
                  <a:lnTo>
                    <a:pt x="15071" y="238360"/>
                  </a:lnTo>
                  <a:lnTo>
                    <a:pt x="3809" y="286511"/>
                  </a:lnTo>
                  <a:lnTo>
                    <a:pt x="0" y="336803"/>
                  </a:lnTo>
                  <a:lnTo>
                    <a:pt x="0" y="1607057"/>
                  </a:lnTo>
                  <a:lnTo>
                    <a:pt x="4572" y="1658873"/>
                  </a:lnTo>
                  <a:lnTo>
                    <a:pt x="19050" y="1715170"/>
                  </a:lnTo>
                  <a:lnTo>
                    <a:pt x="19050" y="349250"/>
                  </a:lnTo>
                  <a:lnTo>
                    <a:pt x="22859" y="298450"/>
                  </a:lnTo>
                  <a:lnTo>
                    <a:pt x="33952" y="247650"/>
                  </a:lnTo>
                  <a:lnTo>
                    <a:pt x="51756" y="196850"/>
                  </a:lnTo>
                  <a:lnTo>
                    <a:pt x="75698" y="158750"/>
                  </a:lnTo>
                  <a:lnTo>
                    <a:pt x="105208" y="120650"/>
                  </a:lnTo>
                  <a:lnTo>
                    <a:pt x="139712" y="95250"/>
                  </a:lnTo>
                  <a:lnTo>
                    <a:pt x="178638" y="69850"/>
                  </a:lnTo>
                  <a:lnTo>
                    <a:pt x="221415" y="44450"/>
                  </a:lnTo>
                  <a:lnTo>
                    <a:pt x="267125" y="31845"/>
                  </a:lnTo>
                  <a:lnTo>
                    <a:pt x="316230" y="31750"/>
                  </a:lnTo>
                  <a:lnTo>
                    <a:pt x="336804" y="19050"/>
                  </a:lnTo>
                  <a:lnTo>
                    <a:pt x="8347072" y="19050"/>
                  </a:lnTo>
                  <a:close/>
                </a:path>
                <a:path w="8572500" h="1943100">
                  <a:moveTo>
                    <a:pt x="8346474" y="1924050"/>
                  </a:moveTo>
                  <a:lnTo>
                    <a:pt x="267125" y="1924050"/>
                  </a:lnTo>
                  <a:lnTo>
                    <a:pt x="220506" y="1911350"/>
                  </a:lnTo>
                  <a:lnTo>
                    <a:pt x="176952" y="1885950"/>
                  </a:lnTo>
                  <a:lnTo>
                    <a:pt x="137039" y="1860550"/>
                  </a:lnTo>
                  <a:lnTo>
                    <a:pt x="101346" y="1822450"/>
                  </a:lnTo>
                  <a:lnTo>
                    <a:pt x="96012" y="1822450"/>
                  </a:lnTo>
                  <a:lnTo>
                    <a:pt x="92202" y="1809750"/>
                  </a:lnTo>
                  <a:lnTo>
                    <a:pt x="83058" y="1809750"/>
                  </a:lnTo>
                  <a:lnTo>
                    <a:pt x="83058" y="1797050"/>
                  </a:lnTo>
                  <a:lnTo>
                    <a:pt x="73152" y="1797050"/>
                  </a:lnTo>
                  <a:lnTo>
                    <a:pt x="73152" y="1784350"/>
                  </a:lnTo>
                  <a:lnTo>
                    <a:pt x="65532" y="1784350"/>
                  </a:lnTo>
                  <a:lnTo>
                    <a:pt x="65532" y="1771650"/>
                  </a:lnTo>
                  <a:lnTo>
                    <a:pt x="57912" y="1771650"/>
                  </a:lnTo>
                  <a:lnTo>
                    <a:pt x="57912" y="1758950"/>
                  </a:lnTo>
                  <a:lnTo>
                    <a:pt x="51816" y="1758950"/>
                  </a:lnTo>
                  <a:lnTo>
                    <a:pt x="51816" y="1746250"/>
                  </a:lnTo>
                  <a:lnTo>
                    <a:pt x="45720" y="1746250"/>
                  </a:lnTo>
                  <a:lnTo>
                    <a:pt x="45720" y="1733550"/>
                  </a:lnTo>
                  <a:lnTo>
                    <a:pt x="40386" y="1733550"/>
                  </a:lnTo>
                  <a:lnTo>
                    <a:pt x="40386" y="1720850"/>
                  </a:lnTo>
                  <a:lnTo>
                    <a:pt x="35814" y="1720850"/>
                  </a:lnTo>
                  <a:lnTo>
                    <a:pt x="35814" y="1708150"/>
                  </a:lnTo>
                  <a:lnTo>
                    <a:pt x="32004" y="1708150"/>
                  </a:lnTo>
                  <a:lnTo>
                    <a:pt x="32004" y="1695450"/>
                  </a:lnTo>
                  <a:lnTo>
                    <a:pt x="28956" y="1695450"/>
                  </a:lnTo>
                  <a:lnTo>
                    <a:pt x="28956" y="1682750"/>
                  </a:lnTo>
                  <a:lnTo>
                    <a:pt x="25908" y="1682750"/>
                  </a:lnTo>
                  <a:lnTo>
                    <a:pt x="25908" y="1670050"/>
                  </a:lnTo>
                  <a:lnTo>
                    <a:pt x="23622" y="1670050"/>
                  </a:lnTo>
                  <a:lnTo>
                    <a:pt x="23622" y="1657350"/>
                  </a:lnTo>
                  <a:lnTo>
                    <a:pt x="22098" y="1657350"/>
                  </a:lnTo>
                  <a:lnTo>
                    <a:pt x="22098" y="1644650"/>
                  </a:lnTo>
                  <a:lnTo>
                    <a:pt x="20574" y="1644650"/>
                  </a:lnTo>
                  <a:lnTo>
                    <a:pt x="20574" y="1631950"/>
                  </a:lnTo>
                  <a:lnTo>
                    <a:pt x="19812" y="1631950"/>
                  </a:lnTo>
                  <a:lnTo>
                    <a:pt x="19812" y="1619250"/>
                  </a:lnTo>
                  <a:lnTo>
                    <a:pt x="19050" y="1619250"/>
                  </a:lnTo>
                  <a:lnTo>
                    <a:pt x="19050" y="1715170"/>
                  </a:lnTo>
                  <a:lnTo>
                    <a:pt x="44919" y="1774297"/>
                  </a:lnTo>
                  <a:lnTo>
                    <a:pt x="74774" y="1817923"/>
                  </a:lnTo>
                  <a:lnTo>
                    <a:pt x="111252" y="1856231"/>
                  </a:lnTo>
                  <a:lnTo>
                    <a:pt x="181359" y="1905330"/>
                  </a:lnTo>
                  <a:lnTo>
                    <a:pt x="230866" y="1926412"/>
                  </a:lnTo>
                  <a:lnTo>
                    <a:pt x="283050" y="1939263"/>
                  </a:lnTo>
                  <a:lnTo>
                    <a:pt x="336804" y="1943100"/>
                  </a:lnTo>
                  <a:lnTo>
                    <a:pt x="8253983" y="1943099"/>
                  </a:lnTo>
                  <a:lnTo>
                    <a:pt x="8271509" y="1941575"/>
                  </a:lnTo>
                  <a:lnTo>
                    <a:pt x="8319757" y="1932953"/>
                  </a:lnTo>
                  <a:lnTo>
                    <a:pt x="8346474" y="1924050"/>
                  </a:lnTo>
                  <a:close/>
                </a:path>
                <a:path w="8572500" h="1943100">
                  <a:moveTo>
                    <a:pt x="8572500" y="1623821"/>
                  </a:moveTo>
                  <a:lnTo>
                    <a:pt x="8572500" y="319277"/>
                  </a:lnTo>
                  <a:lnTo>
                    <a:pt x="8570976" y="301751"/>
                  </a:lnTo>
                  <a:lnTo>
                    <a:pt x="8562401" y="253570"/>
                  </a:lnTo>
                  <a:lnTo>
                    <a:pt x="8547228" y="208045"/>
                  </a:lnTo>
                  <a:lnTo>
                    <a:pt x="8525996" y="165687"/>
                  </a:lnTo>
                  <a:lnTo>
                    <a:pt x="8499248" y="127007"/>
                  </a:lnTo>
                  <a:lnTo>
                    <a:pt x="8467524" y="92516"/>
                  </a:lnTo>
                  <a:lnTo>
                    <a:pt x="8431367" y="62724"/>
                  </a:lnTo>
                  <a:lnTo>
                    <a:pt x="8391316" y="38141"/>
                  </a:lnTo>
                  <a:lnTo>
                    <a:pt x="8347914" y="19280"/>
                  </a:lnTo>
                  <a:lnTo>
                    <a:pt x="8347072" y="19050"/>
                  </a:lnTo>
                  <a:lnTo>
                    <a:pt x="8236458" y="19050"/>
                  </a:lnTo>
                  <a:lnTo>
                    <a:pt x="8257032" y="31750"/>
                  </a:lnTo>
                  <a:lnTo>
                    <a:pt x="8306393" y="31750"/>
                  </a:lnTo>
                  <a:lnTo>
                    <a:pt x="8353182" y="44450"/>
                  </a:lnTo>
                  <a:lnTo>
                    <a:pt x="8396854" y="69850"/>
                  </a:lnTo>
                  <a:lnTo>
                    <a:pt x="8436867" y="95250"/>
                  </a:lnTo>
                  <a:lnTo>
                    <a:pt x="8472678" y="133350"/>
                  </a:lnTo>
                  <a:lnTo>
                    <a:pt x="8478012" y="133350"/>
                  </a:lnTo>
                  <a:lnTo>
                    <a:pt x="8481822" y="146050"/>
                  </a:lnTo>
                  <a:lnTo>
                    <a:pt x="8490204" y="146050"/>
                  </a:lnTo>
                  <a:lnTo>
                    <a:pt x="8490204" y="158750"/>
                  </a:lnTo>
                  <a:lnTo>
                    <a:pt x="8498586" y="158750"/>
                  </a:lnTo>
                  <a:lnTo>
                    <a:pt x="8500110" y="171450"/>
                  </a:lnTo>
                  <a:lnTo>
                    <a:pt x="8507730" y="171450"/>
                  </a:lnTo>
                  <a:lnTo>
                    <a:pt x="8507730" y="184150"/>
                  </a:lnTo>
                  <a:lnTo>
                    <a:pt x="8514588" y="184150"/>
                  </a:lnTo>
                  <a:lnTo>
                    <a:pt x="8515350" y="196850"/>
                  </a:lnTo>
                  <a:lnTo>
                    <a:pt x="8521446" y="196850"/>
                  </a:lnTo>
                  <a:lnTo>
                    <a:pt x="8521446" y="209550"/>
                  </a:lnTo>
                  <a:lnTo>
                    <a:pt x="8527542" y="209550"/>
                  </a:lnTo>
                  <a:lnTo>
                    <a:pt x="8527542" y="222250"/>
                  </a:lnTo>
                  <a:lnTo>
                    <a:pt x="8532114" y="222250"/>
                  </a:lnTo>
                  <a:lnTo>
                    <a:pt x="8532114" y="234950"/>
                  </a:lnTo>
                  <a:lnTo>
                    <a:pt x="8536686" y="234950"/>
                  </a:lnTo>
                  <a:lnTo>
                    <a:pt x="8536686" y="247650"/>
                  </a:lnTo>
                  <a:lnTo>
                    <a:pt x="8541258" y="247650"/>
                  </a:lnTo>
                  <a:lnTo>
                    <a:pt x="8541258" y="260350"/>
                  </a:lnTo>
                  <a:lnTo>
                    <a:pt x="8544306" y="260350"/>
                  </a:lnTo>
                  <a:lnTo>
                    <a:pt x="8544306" y="273050"/>
                  </a:lnTo>
                  <a:lnTo>
                    <a:pt x="8547354" y="273050"/>
                  </a:lnTo>
                  <a:lnTo>
                    <a:pt x="8547354" y="285750"/>
                  </a:lnTo>
                  <a:lnTo>
                    <a:pt x="8549640" y="285750"/>
                  </a:lnTo>
                  <a:lnTo>
                    <a:pt x="8549640" y="298450"/>
                  </a:lnTo>
                  <a:lnTo>
                    <a:pt x="8551164" y="298450"/>
                  </a:lnTo>
                  <a:lnTo>
                    <a:pt x="8551164" y="311150"/>
                  </a:lnTo>
                  <a:lnTo>
                    <a:pt x="8552688" y="311150"/>
                  </a:lnTo>
                  <a:lnTo>
                    <a:pt x="8552688" y="323850"/>
                  </a:lnTo>
                  <a:lnTo>
                    <a:pt x="8553450" y="323850"/>
                  </a:lnTo>
                  <a:lnTo>
                    <a:pt x="8553450" y="1719599"/>
                  </a:lnTo>
                  <a:lnTo>
                    <a:pt x="8553851" y="1718675"/>
                  </a:lnTo>
                  <a:lnTo>
                    <a:pt x="8566518" y="1672413"/>
                  </a:lnTo>
                  <a:lnTo>
                    <a:pt x="8572500" y="1623821"/>
                  </a:lnTo>
                  <a:close/>
                </a:path>
                <a:path w="8572500" h="1943100">
                  <a:moveTo>
                    <a:pt x="8553450" y="1719599"/>
                  </a:moveTo>
                  <a:lnTo>
                    <a:pt x="8553450" y="323850"/>
                  </a:lnTo>
                  <a:lnTo>
                    <a:pt x="8552688" y="1631950"/>
                  </a:lnTo>
                  <a:lnTo>
                    <a:pt x="8546492" y="1682750"/>
                  </a:lnTo>
                  <a:lnTo>
                    <a:pt x="8534085" y="1720850"/>
                  </a:lnTo>
                  <a:lnTo>
                    <a:pt x="8515938" y="1758950"/>
                  </a:lnTo>
                  <a:lnTo>
                    <a:pt x="8492521" y="1797050"/>
                  </a:lnTo>
                  <a:lnTo>
                    <a:pt x="8464305" y="1835150"/>
                  </a:lnTo>
                  <a:lnTo>
                    <a:pt x="8431760" y="1860550"/>
                  </a:lnTo>
                  <a:lnTo>
                    <a:pt x="8395356" y="1885950"/>
                  </a:lnTo>
                  <a:lnTo>
                    <a:pt x="8355565" y="1911350"/>
                  </a:lnTo>
                  <a:lnTo>
                    <a:pt x="8312856" y="1924050"/>
                  </a:lnTo>
                  <a:lnTo>
                    <a:pt x="8346474" y="1924050"/>
                  </a:lnTo>
                  <a:lnTo>
                    <a:pt x="8407635" y="1896576"/>
                  </a:lnTo>
                  <a:lnTo>
                    <a:pt x="8446270" y="1869877"/>
                  </a:lnTo>
                  <a:lnTo>
                    <a:pt x="8480707" y="1838210"/>
                  </a:lnTo>
                  <a:lnTo>
                    <a:pt x="8510448" y="1802102"/>
                  </a:lnTo>
                  <a:lnTo>
                    <a:pt x="8534995" y="1762081"/>
                  </a:lnTo>
                  <a:lnTo>
                    <a:pt x="8553450" y="1719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228600"/>
              <a:ext cx="8534400" cy="1905000"/>
            </a:xfrm>
            <a:custGeom>
              <a:avLst/>
              <a:gdLst/>
              <a:ahLst/>
              <a:cxnLst/>
              <a:rect l="l" t="t" r="r" b="b"/>
              <a:pathLst>
                <a:path w="8534400" h="1905000">
                  <a:moveTo>
                    <a:pt x="8534400" y="1588007"/>
                  </a:moveTo>
                  <a:lnTo>
                    <a:pt x="8534400" y="317753"/>
                  </a:lnTo>
                  <a:lnTo>
                    <a:pt x="8530967" y="270850"/>
                  </a:lnTo>
                  <a:lnTo>
                    <a:pt x="8520994" y="226066"/>
                  </a:lnTo>
                  <a:lnTo>
                    <a:pt x="8504968" y="183896"/>
                  </a:lnTo>
                  <a:lnTo>
                    <a:pt x="8483378" y="144835"/>
                  </a:lnTo>
                  <a:lnTo>
                    <a:pt x="8456711" y="109377"/>
                  </a:lnTo>
                  <a:lnTo>
                    <a:pt x="8425455" y="78017"/>
                  </a:lnTo>
                  <a:lnTo>
                    <a:pt x="8390097" y="51250"/>
                  </a:lnTo>
                  <a:lnTo>
                    <a:pt x="8351126" y="29570"/>
                  </a:lnTo>
                  <a:lnTo>
                    <a:pt x="8309028" y="13472"/>
                  </a:lnTo>
                  <a:lnTo>
                    <a:pt x="8264293" y="3450"/>
                  </a:lnTo>
                  <a:lnTo>
                    <a:pt x="8217408" y="0"/>
                  </a:lnTo>
                  <a:lnTo>
                    <a:pt x="317754" y="0"/>
                  </a:lnTo>
                  <a:lnTo>
                    <a:pt x="270850" y="3450"/>
                  </a:lnTo>
                  <a:lnTo>
                    <a:pt x="226066" y="13472"/>
                  </a:lnTo>
                  <a:lnTo>
                    <a:pt x="183896" y="29570"/>
                  </a:lnTo>
                  <a:lnTo>
                    <a:pt x="144835" y="51250"/>
                  </a:lnTo>
                  <a:lnTo>
                    <a:pt x="109377" y="78017"/>
                  </a:lnTo>
                  <a:lnTo>
                    <a:pt x="78017" y="109377"/>
                  </a:lnTo>
                  <a:lnTo>
                    <a:pt x="51250" y="144835"/>
                  </a:lnTo>
                  <a:lnTo>
                    <a:pt x="29570" y="183896"/>
                  </a:lnTo>
                  <a:lnTo>
                    <a:pt x="13472" y="226066"/>
                  </a:lnTo>
                  <a:lnTo>
                    <a:pt x="3450" y="270850"/>
                  </a:lnTo>
                  <a:lnTo>
                    <a:pt x="0" y="317753"/>
                  </a:lnTo>
                  <a:lnTo>
                    <a:pt x="0" y="1588007"/>
                  </a:lnTo>
                  <a:lnTo>
                    <a:pt x="3450" y="1634893"/>
                  </a:lnTo>
                  <a:lnTo>
                    <a:pt x="13472" y="1679628"/>
                  </a:lnTo>
                  <a:lnTo>
                    <a:pt x="29570" y="1721726"/>
                  </a:lnTo>
                  <a:lnTo>
                    <a:pt x="51250" y="1760697"/>
                  </a:lnTo>
                  <a:lnTo>
                    <a:pt x="78017" y="1796055"/>
                  </a:lnTo>
                  <a:lnTo>
                    <a:pt x="109377" y="1827311"/>
                  </a:lnTo>
                  <a:lnTo>
                    <a:pt x="144835" y="1853978"/>
                  </a:lnTo>
                  <a:lnTo>
                    <a:pt x="183896" y="1875568"/>
                  </a:lnTo>
                  <a:lnTo>
                    <a:pt x="226066" y="1891594"/>
                  </a:lnTo>
                  <a:lnTo>
                    <a:pt x="270850" y="1901567"/>
                  </a:lnTo>
                  <a:lnTo>
                    <a:pt x="317754" y="1905000"/>
                  </a:lnTo>
                  <a:lnTo>
                    <a:pt x="8217408" y="1904999"/>
                  </a:lnTo>
                  <a:lnTo>
                    <a:pt x="8264293" y="1901567"/>
                  </a:lnTo>
                  <a:lnTo>
                    <a:pt x="8309028" y="1891594"/>
                  </a:lnTo>
                  <a:lnTo>
                    <a:pt x="8351126" y="1875568"/>
                  </a:lnTo>
                  <a:lnTo>
                    <a:pt x="8390097" y="1853978"/>
                  </a:lnTo>
                  <a:lnTo>
                    <a:pt x="8425455" y="1827311"/>
                  </a:lnTo>
                  <a:lnTo>
                    <a:pt x="8456711" y="1796055"/>
                  </a:lnTo>
                  <a:lnTo>
                    <a:pt x="8483378" y="1760697"/>
                  </a:lnTo>
                  <a:lnTo>
                    <a:pt x="8504968" y="1721726"/>
                  </a:lnTo>
                  <a:lnTo>
                    <a:pt x="8520994" y="1679628"/>
                  </a:lnTo>
                  <a:lnTo>
                    <a:pt x="8530967" y="1634893"/>
                  </a:lnTo>
                  <a:lnTo>
                    <a:pt x="8534400" y="1588007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5750" y="209550"/>
              <a:ext cx="8572500" cy="1943100"/>
            </a:xfrm>
            <a:custGeom>
              <a:avLst/>
              <a:gdLst/>
              <a:ahLst/>
              <a:cxnLst/>
              <a:rect l="l" t="t" r="r" b="b"/>
              <a:pathLst>
                <a:path w="8572500" h="1943100">
                  <a:moveTo>
                    <a:pt x="8572500" y="1623821"/>
                  </a:moveTo>
                  <a:lnTo>
                    <a:pt x="8572500" y="319277"/>
                  </a:lnTo>
                  <a:lnTo>
                    <a:pt x="8570976" y="301751"/>
                  </a:lnTo>
                  <a:lnTo>
                    <a:pt x="8562401" y="253570"/>
                  </a:lnTo>
                  <a:lnTo>
                    <a:pt x="8547228" y="208045"/>
                  </a:lnTo>
                  <a:lnTo>
                    <a:pt x="8525996" y="165687"/>
                  </a:lnTo>
                  <a:lnTo>
                    <a:pt x="8499248" y="127007"/>
                  </a:lnTo>
                  <a:lnTo>
                    <a:pt x="8467524" y="92516"/>
                  </a:lnTo>
                  <a:lnTo>
                    <a:pt x="8431367" y="62724"/>
                  </a:lnTo>
                  <a:lnTo>
                    <a:pt x="8391316" y="38141"/>
                  </a:lnTo>
                  <a:lnTo>
                    <a:pt x="8347914" y="19280"/>
                  </a:lnTo>
                  <a:lnTo>
                    <a:pt x="8301702" y="6650"/>
                  </a:lnTo>
                  <a:lnTo>
                    <a:pt x="8253222" y="761"/>
                  </a:lnTo>
                  <a:lnTo>
                    <a:pt x="8236458" y="0"/>
                  </a:lnTo>
                  <a:lnTo>
                    <a:pt x="336804" y="0"/>
                  </a:lnTo>
                  <a:lnTo>
                    <a:pt x="287391" y="4020"/>
                  </a:lnTo>
                  <a:lnTo>
                    <a:pt x="240243" y="14654"/>
                  </a:lnTo>
                  <a:lnTo>
                    <a:pt x="195852" y="31474"/>
                  </a:lnTo>
                  <a:lnTo>
                    <a:pt x="154713" y="54053"/>
                  </a:lnTo>
                  <a:lnTo>
                    <a:pt x="117319" y="81962"/>
                  </a:lnTo>
                  <a:lnTo>
                    <a:pt x="84164" y="114775"/>
                  </a:lnTo>
                  <a:lnTo>
                    <a:pt x="55742" y="152064"/>
                  </a:lnTo>
                  <a:lnTo>
                    <a:pt x="32546" y="193401"/>
                  </a:lnTo>
                  <a:lnTo>
                    <a:pt x="15071" y="238360"/>
                  </a:lnTo>
                  <a:lnTo>
                    <a:pt x="3809" y="286511"/>
                  </a:lnTo>
                  <a:lnTo>
                    <a:pt x="0" y="336803"/>
                  </a:lnTo>
                  <a:lnTo>
                    <a:pt x="0" y="1607057"/>
                  </a:lnTo>
                  <a:lnTo>
                    <a:pt x="4572" y="1658873"/>
                  </a:lnTo>
                  <a:lnTo>
                    <a:pt x="22323" y="1726490"/>
                  </a:lnTo>
                  <a:lnTo>
                    <a:pt x="38100" y="1759869"/>
                  </a:lnTo>
                  <a:lnTo>
                    <a:pt x="38100" y="336803"/>
                  </a:lnTo>
                  <a:lnTo>
                    <a:pt x="38862" y="320801"/>
                  </a:lnTo>
                  <a:lnTo>
                    <a:pt x="44957" y="275843"/>
                  </a:lnTo>
                  <a:lnTo>
                    <a:pt x="57634" y="230775"/>
                  </a:lnTo>
                  <a:lnTo>
                    <a:pt x="77771" y="188523"/>
                  </a:lnTo>
                  <a:lnTo>
                    <a:pt x="104361" y="149926"/>
                  </a:lnTo>
                  <a:lnTo>
                    <a:pt x="136397" y="115823"/>
                  </a:lnTo>
                  <a:lnTo>
                    <a:pt x="199259" y="72039"/>
                  </a:lnTo>
                  <a:lnTo>
                    <a:pt x="243268" y="53511"/>
                  </a:lnTo>
                  <a:lnTo>
                    <a:pt x="289658" y="42136"/>
                  </a:lnTo>
                  <a:lnTo>
                    <a:pt x="336804" y="38164"/>
                  </a:lnTo>
                  <a:lnTo>
                    <a:pt x="8236458" y="38099"/>
                  </a:lnTo>
                  <a:lnTo>
                    <a:pt x="8252459" y="38861"/>
                  </a:lnTo>
                  <a:lnTo>
                    <a:pt x="8314823" y="48814"/>
                  </a:lnTo>
                  <a:lnTo>
                    <a:pt x="8359115" y="64652"/>
                  </a:lnTo>
                  <a:lnTo>
                    <a:pt x="8399915" y="87178"/>
                  </a:lnTo>
                  <a:lnTo>
                    <a:pt x="8436562" y="115669"/>
                  </a:lnTo>
                  <a:lnTo>
                    <a:pt x="8468397" y="149403"/>
                  </a:lnTo>
                  <a:lnTo>
                    <a:pt x="8494759" y="187658"/>
                  </a:lnTo>
                  <a:lnTo>
                    <a:pt x="8514986" y="229711"/>
                  </a:lnTo>
                  <a:lnTo>
                    <a:pt x="8528420" y="274841"/>
                  </a:lnTo>
                  <a:lnTo>
                    <a:pt x="8534400" y="322325"/>
                  </a:lnTo>
                  <a:lnTo>
                    <a:pt x="8534400" y="1763051"/>
                  </a:lnTo>
                  <a:lnTo>
                    <a:pt x="8534995" y="1762081"/>
                  </a:lnTo>
                  <a:lnTo>
                    <a:pt x="8553851" y="1718675"/>
                  </a:lnTo>
                  <a:lnTo>
                    <a:pt x="8566518" y="1672413"/>
                  </a:lnTo>
                  <a:lnTo>
                    <a:pt x="8572500" y="1623821"/>
                  </a:lnTo>
                  <a:close/>
                </a:path>
                <a:path w="8572500" h="1943100">
                  <a:moveTo>
                    <a:pt x="8534400" y="1763051"/>
                  </a:moveTo>
                  <a:lnTo>
                    <a:pt x="8534400" y="1623059"/>
                  </a:lnTo>
                  <a:lnTo>
                    <a:pt x="8532876" y="1638299"/>
                  </a:lnTo>
                  <a:lnTo>
                    <a:pt x="8524377" y="1685425"/>
                  </a:lnTo>
                  <a:lnTo>
                    <a:pt x="8508508" y="1729716"/>
                  </a:lnTo>
                  <a:lnTo>
                    <a:pt x="8485981" y="1770512"/>
                  </a:lnTo>
                  <a:lnTo>
                    <a:pt x="8457511" y="1807155"/>
                  </a:lnTo>
                  <a:lnTo>
                    <a:pt x="8423808" y="1838986"/>
                  </a:lnTo>
                  <a:lnTo>
                    <a:pt x="8385587" y="1865344"/>
                  </a:lnTo>
                  <a:lnTo>
                    <a:pt x="8343559" y="1885572"/>
                  </a:lnTo>
                  <a:lnTo>
                    <a:pt x="8298437" y="1899011"/>
                  </a:lnTo>
                  <a:lnTo>
                    <a:pt x="8250935" y="1904999"/>
                  </a:lnTo>
                  <a:lnTo>
                    <a:pt x="336804" y="1905000"/>
                  </a:lnTo>
                  <a:lnTo>
                    <a:pt x="288828" y="1901496"/>
                  </a:lnTo>
                  <a:lnTo>
                    <a:pt x="243001" y="1890360"/>
                  </a:lnTo>
                  <a:lnTo>
                    <a:pt x="200033" y="1872225"/>
                  </a:lnTo>
                  <a:lnTo>
                    <a:pt x="160631" y="1847727"/>
                  </a:lnTo>
                  <a:lnTo>
                    <a:pt x="125504" y="1817501"/>
                  </a:lnTo>
                  <a:lnTo>
                    <a:pt x="95360" y="1782182"/>
                  </a:lnTo>
                  <a:lnTo>
                    <a:pt x="70907" y="1742405"/>
                  </a:lnTo>
                  <a:lnTo>
                    <a:pt x="52854" y="1698804"/>
                  </a:lnTo>
                  <a:lnTo>
                    <a:pt x="41910" y="1652015"/>
                  </a:lnTo>
                  <a:lnTo>
                    <a:pt x="38100" y="1606295"/>
                  </a:lnTo>
                  <a:lnTo>
                    <a:pt x="38100" y="1759869"/>
                  </a:lnTo>
                  <a:lnTo>
                    <a:pt x="74774" y="1817923"/>
                  </a:lnTo>
                  <a:lnTo>
                    <a:pt x="111252" y="1856231"/>
                  </a:lnTo>
                  <a:lnTo>
                    <a:pt x="181359" y="1905330"/>
                  </a:lnTo>
                  <a:lnTo>
                    <a:pt x="230866" y="1926412"/>
                  </a:lnTo>
                  <a:lnTo>
                    <a:pt x="283050" y="1939263"/>
                  </a:lnTo>
                  <a:lnTo>
                    <a:pt x="336804" y="1943100"/>
                  </a:lnTo>
                  <a:lnTo>
                    <a:pt x="8253983" y="1943099"/>
                  </a:lnTo>
                  <a:lnTo>
                    <a:pt x="8319757" y="1932953"/>
                  </a:lnTo>
                  <a:lnTo>
                    <a:pt x="8365298" y="1917777"/>
                  </a:lnTo>
                  <a:lnTo>
                    <a:pt x="8407635" y="1896576"/>
                  </a:lnTo>
                  <a:lnTo>
                    <a:pt x="8446270" y="1869877"/>
                  </a:lnTo>
                  <a:lnTo>
                    <a:pt x="8480707" y="1838210"/>
                  </a:lnTo>
                  <a:lnTo>
                    <a:pt x="8510448" y="1802102"/>
                  </a:lnTo>
                  <a:lnTo>
                    <a:pt x="8534400" y="17630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Calibri"/>
                <a:cs typeface="Calibri"/>
              </a:rPr>
              <a:t>Claim</a:t>
            </a:r>
            <a:endParaRPr sz="4000">
              <a:latin typeface="Calibri"/>
              <a:cs typeface="Calibri"/>
            </a:endParaRPr>
          </a:p>
          <a:p>
            <a:pPr marL="12065" marR="5080" algn="ctr">
              <a:lnSpc>
                <a:spcPct val="100000"/>
              </a:lnSpc>
              <a:spcBef>
                <a:spcPts val="50"/>
              </a:spcBef>
            </a:pPr>
            <a:r>
              <a:rPr sz="3200" spc="-5" dirty="0"/>
              <a:t>GS</a:t>
            </a:r>
            <a:r>
              <a:rPr sz="3200" spc="15" dirty="0"/>
              <a:t> </a:t>
            </a:r>
            <a:r>
              <a:rPr sz="3200" spc="-10" dirty="0"/>
              <a:t>results</a:t>
            </a:r>
            <a:r>
              <a:rPr sz="3200" spc="10" dirty="0"/>
              <a:t> </a:t>
            </a:r>
            <a:r>
              <a:rPr sz="3200" spc="-5" dirty="0"/>
              <a:t>in</a:t>
            </a:r>
            <a:r>
              <a:rPr sz="3200" spc="15" dirty="0"/>
              <a:t> </a:t>
            </a:r>
            <a:r>
              <a:rPr sz="3200" spc="-5" dirty="0"/>
              <a:t>a</a:t>
            </a:r>
            <a:r>
              <a:rPr sz="3200" spc="5" dirty="0"/>
              <a:t> </a:t>
            </a:r>
            <a:r>
              <a:rPr sz="3200" spc="-20" dirty="0"/>
              <a:t>stable</a:t>
            </a:r>
            <a:r>
              <a:rPr sz="3200" spc="30" dirty="0"/>
              <a:t> </a:t>
            </a:r>
            <a:r>
              <a:rPr sz="3200" spc="-15" dirty="0"/>
              <a:t>matching</a:t>
            </a:r>
            <a:r>
              <a:rPr sz="3200" spc="30" dirty="0"/>
              <a:t> </a:t>
            </a:r>
            <a:r>
              <a:rPr sz="3200" spc="-5" dirty="0"/>
              <a:t>(i.e.,</a:t>
            </a:r>
            <a:r>
              <a:rPr sz="3200" spc="15" dirty="0"/>
              <a:t> </a:t>
            </a:r>
            <a:r>
              <a:rPr sz="3200" spc="-10" dirty="0"/>
              <a:t>there</a:t>
            </a:r>
            <a:r>
              <a:rPr sz="3200" dirty="0"/>
              <a:t> </a:t>
            </a:r>
            <a:r>
              <a:rPr sz="3200" spc="-20" dirty="0"/>
              <a:t>are</a:t>
            </a:r>
            <a:r>
              <a:rPr sz="3200" dirty="0"/>
              <a:t> </a:t>
            </a:r>
            <a:r>
              <a:rPr sz="3200" spc="-10" dirty="0"/>
              <a:t>no </a:t>
            </a:r>
            <a:r>
              <a:rPr sz="3200" spc="-705" dirty="0"/>
              <a:t> </a:t>
            </a:r>
            <a:r>
              <a:rPr sz="3200" spc="-10" dirty="0"/>
              <a:t>blocking</a:t>
            </a:r>
            <a:r>
              <a:rPr sz="3200" spc="35" dirty="0"/>
              <a:t> </a:t>
            </a:r>
            <a:r>
              <a:rPr sz="3200" spc="-15" dirty="0"/>
              <a:t>pairs)</a:t>
            </a:r>
            <a:endParaRPr sz="3200"/>
          </a:p>
        </p:txBody>
      </p:sp>
      <p:grpSp>
        <p:nvGrpSpPr>
          <p:cNvPr id="8" name="object 8"/>
          <p:cNvGrpSpPr/>
          <p:nvPr/>
        </p:nvGrpSpPr>
        <p:grpSpPr>
          <a:xfrm>
            <a:off x="285750" y="2266950"/>
            <a:ext cx="8572500" cy="4381500"/>
            <a:chOff x="285750" y="2266950"/>
            <a:chExt cx="8572500" cy="4381500"/>
          </a:xfrm>
        </p:grpSpPr>
        <p:sp>
          <p:nvSpPr>
            <p:cNvPr id="9" name="object 9"/>
            <p:cNvSpPr/>
            <p:nvPr/>
          </p:nvSpPr>
          <p:spPr>
            <a:xfrm>
              <a:off x="304800" y="2286000"/>
              <a:ext cx="8534400" cy="4051935"/>
            </a:xfrm>
            <a:custGeom>
              <a:avLst/>
              <a:gdLst/>
              <a:ahLst/>
              <a:cxnLst/>
              <a:rect l="l" t="t" r="r" b="b"/>
              <a:pathLst>
                <a:path w="8534400" h="4051935">
                  <a:moveTo>
                    <a:pt x="719777" y="133"/>
                  </a:moveTo>
                  <a:lnTo>
                    <a:pt x="676359" y="1542"/>
                  </a:lnTo>
                  <a:lnTo>
                    <a:pt x="629632" y="6104"/>
                  </a:lnTo>
                  <a:lnTo>
                    <a:pt x="583814" y="13591"/>
                  </a:lnTo>
                  <a:lnTo>
                    <a:pt x="539000" y="23906"/>
                  </a:lnTo>
                  <a:lnTo>
                    <a:pt x="495287" y="36953"/>
                  </a:lnTo>
                  <a:lnTo>
                    <a:pt x="452771" y="52637"/>
                  </a:lnTo>
                  <a:lnTo>
                    <a:pt x="411548" y="70862"/>
                  </a:lnTo>
                  <a:lnTo>
                    <a:pt x="371713" y="91530"/>
                  </a:lnTo>
                  <a:lnTo>
                    <a:pt x="333364" y="114548"/>
                  </a:lnTo>
                  <a:lnTo>
                    <a:pt x="296594" y="139817"/>
                  </a:lnTo>
                  <a:lnTo>
                    <a:pt x="261502" y="167244"/>
                  </a:lnTo>
                  <a:lnTo>
                    <a:pt x="228182" y="196730"/>
                  </a:lnTo>
                  <a:lnTo>
                    <a:pt x="196730" y="228182"/>
                  </a:lnTo>
                  <a:lnTo>
                    <a:pt x="167244" y="261502"/>
                  </a:lnTo>
                  <a:lnTo>
                    <a:pt x="139817" y="296594"/>
                  </a:lnTo>
                  <a:lnTo>
                    <a:pt x="114548" y="333364"/>
                  </a:lnTo>
                  <a:lnTo>
                    <a:pt x="91530" y="371713"/>
                  </a:lnTo>
                  <a:lnTo>
                    <a:pt x="70862" y="411548"/>
                  </a:lnTo>
                  <a:lnTo>
                    <a:pt x="52637" y="452771"/>
                  </a:lnTo>
                  <a:lnTo>
                    <a:pt x="36953" y="495287"/>
                  </a:lnTo>
                  <a:lnTo>
                    <a:pt x="23906" y="539000"/>
                  </a:lnTo>
                  <a:lnTo>
                    <a:pt x="13591" y="583814"/>
                  </a:lnTo>
                  <a:lnTo>
                    <a:pt x="6104" y="629632"/>
                  </a:lnTo>
                  <a:lnTo>
                    <a:pt x="1542" y="676359"/>
                  </a:lnTo>
                  <a:lnTo>
                    <a:pt x="0" y="723900"/>
                  </a:lnTo>
                  <a:lnTo>
                    <a:pt x="0" y="736600"/>
                  </a:lnTo>
                  <a:lnTo>
                    <a:pt x="1515" y="685800"/>
                  </a:lnTo>
                  <a:lnTo>
                    <a:pt x="6119" y="635000"/>
                  </a:lnTo>
                  <a:lnTo>
                    <a:pt x="13714" y="584200"/>
                  </a:lnTo>
                  <a:lnTo>
                    <a:pt x="24202" y="546100"/>
                  </a:lnTo>
                  <a:lnTo>
                    <a:pt x="37484" y="495300"/>
                  </a:lnTo>
                  <a:lnTo>
                    <a:pt x="53463" y="457200"/>
                  </a:lnTo>
                  <a:lnTo>
                    <a:pt x="72041" y="419100"/>
                  </a:lnTo>
                  <a:lnTo>
                    <a:pt x="93119" y="381000"/>
                  </a:lnTo>
                  <a:lnTo>
                    <a:pt x="116599" y="342900"/>
                  </a:lnTo>
                  <a:lnTo>
                    <a:pt x="142383" y="304800"/>
                  </a:lnTo>
                  <a:lnTo>
                    <a:pt x="170374" y="266700"/>
                  </a:lnTo>
                  <a:lnTo>
                    <a:pt x="200472" y="228600"/>
                  </a:lnTo>
                  <a:lnTo>
                    <a:pt x="232581" y="203200"/>
                  </a:lnTo>
                  <a:lnTo>
                    <a:pt x="266601" y="165100"/>
                  </a:lnTo>
                  <a:lnTo>
                    <a:pt x="302435" y="139700"/>
                  </a:lnTo>
                  <a:lnTo>
                    <a:pt x="339984" y="114300"/>
                  </a:lnTo>
                  <a:lnTo>
                    <a:pt x="379151" y="88900"/>
                  </a:lnTo>
                  <a:lnTo>
                    <a:pt x="419838" y="76200"/>
                  </a:lnTo>
                  <a:lnTo>
                    <a:pt x="461946" y="50800"/>
                  </a:lnTo>
                  <a:lnTo>
                    <a:pt x="550033" y="25400"/>
                  </a:lnTo>
                  <a:lnTo>
                    <a:pt x="595816" y="12700"/>
                  </a:lnTo>
                  <a:lnTo>
                    <a:pt x="690372" y="12700"/>
                  </a:lnTo>
                  <a:lnTo>
                    <a:pt x="719777" y="133"/>
                  </a:lnTo>
                  <a:close/>
                </a:path>
                <a:path w="8534400" h="4051935">
                  <a:moveTo>
                    <a:pt x="143256" y="4051531"/>
                  </a:moveTo>
                  <a:lnTo>
                    <a:pt x="143256" y="4051300"/>
                  </a:lnTo>
                  <a:lnTo>
                    <a:pt x="143074" y="4051300"/>
                  </a:lnTo>
                  <a:lnTo>
                    <a:pt x="143256" y="4051531"/>
                  </a:lnTo>
                  <a:close/>
                </a:path>
                <a:path w="8534400" h="4051935">
                  <a:moveTo>
                    <a:pt x="116586" y="4013337"/>
                  </a:moveTo>
                  <a:lnTo>
                    <a:pt x="116586" y="4013200"/>
                  </a:lnTo>
                  <a:lnTo>
                    <a:pt x="116586" y="4013337"/>
                  </a:lnTo>
                  <a:close/>
                </a:path>
                <a:path w="8534400" h="4051935">
                  <a:moveTo>
                    <a:pt x="108966" y="4001072"/>
                  </a:moveTo>
                  <a:lnTo>
                    <a:pt x="108966" y="4000500"/>
                  </a:lnTo>
                  <a:lnTo>
                    <a:pt x="108622" y="4000500"/>
                  </a:lnTo>
                  <a:lnTo>
                    <a:pt x="108966" y="4001072"/>
                  </a:lnTo>
                  <a:close/>
                </a:path>
                <a:path w="8534400" h="4051935">
                  <a:moveTo>
                    <a:pt x="93726" y="3975681"/>
                  </a:moveTo>
                  <a:lnTo>
                    <a:pt x="93726" y="3975100"/>
                  </a:lnTo>
                  <a:lnTo>
                    <a:pt x="93376" y="3975100"/>
                  </a:lnTo>
                  <a:lnTo>
                    <a:pt x="93726" y="3975681"/>
                  </a:lnTo>
                  <a:close/>
                </a:path>
                <a:path w="8534400" h="4051935">
                  <a:moveTo>
                    <a:pt x="86868" y="3963036"/>
                  </a:moveTo>
                  <a:lnTo>
                    <a:pt x="86868" y="3962400"/>
                  </a:lnTo>
                  <a:lnTo>
                    <a:pt x="86537" y="3962400"/>
                  </a:lnTo>
                  <a:lnTo>
                    <a:pt x="86868" y="3963036"/>
                  </a:lnTo>
                  <a:close/>
                </a:path>
                <a:path w="8534400" h="4051935">
                  <a:moveTo>
                    <a:pt x="80010" y="3949816"/>
                  </a:moveTo>
                  <a:close/>
                </a:path>
                <a:path w="8534400" h="4051935">
                  <a:moveTo>
                    <a:pt x="67818" y="3925295"/>
                  </a:moveTo>
                  <a:lnTo>
                    <a:pt x="67818" y="3924300"/>
                  </a:lnTo>
                  <a:lnTo>
                    <a:pt x="67378" y="3924300"/>
                  </a:lnTo>
                  <a:lnTo>
                    <a:pt x="67818" y="3925295"/>
                  </a:lnTo>
                  <a:close/>
                </a:path>
                <a:path w="8534400" h="4051935">
                  <a:moveTo>
                    <a:pt x="56388" y="3899431"/>
                  </a:moveTo>
                  <a:lnTo>
                    <a:pt x="56388" y="3898900"/>
                  </a:lnTo>
                  <a:lnTo>
                    <a:pt x="56153" y="3898900"/>
                  </a:lnTo>
                  <a:lnTo>
                    <a:pt x="56388" y="3899431"/>
                  </a:lnTo>
                  <a:close/>
                </a:path>
                <a:path w="8534400" h="4051935">
                  <a:moveTo>
                    <a:pt x="51054" y="3886649"/>
                  </a:moveTo>
                  <a:lnTo>
                    <a:pt x="51054" y="3886200"/>
                  </a:lnTo>
                  <a:lnTo>
                    <a:pt x="50888" y="3886200"/>
                  </a:lnTo>
                  <a:lnTo>
                    <a:pt x="51054" y="3886649"/>
                  </a:lnTo>
                  <a:close/>
                </a:path>
                <a:path w="8534400" h="4051935">
                  <a:moveTo>
                    <a:pt x="46482" y="3874248"/>
                  </a:moveTo>
                  <a:lnTo>
                    <a:pt x="46482" y="3873500"/>
                  </a:lnTo>
                  <a:lnTo>
                    <a:pt x="46206" y="3873500"/>
                  </a:lnTo>
                  <a:lnTo>
                    <a:pt x="46482" y="3874248"/>
                  </a:lnTo>
                  <a:close/>
                </a:path>
                <a:path w="8534400" h="4051935">
                  <a:moveTo>
                    <a:pt x="37338" y="3849446"/>
                  </a:moveTo>
                  <a:lnTo>
                    <a:pt x="37338" y="3848100"/>
                  </a:lnTo>
                  <a:lnTo>
                    <a:pt x="36863" y="3848100"/>
                  </a:lnTo>
                  <a:lnTo>
                    <a:pt x="36953" y="3848404"/>
                  </a:lnTo>
                  <a:lnTo>
                    <a:pt x="37338" y="3849446"/>
                  </a:lnTo>
                  <a:close/>
                </a:path>
                <a:path w="8534400" h="4051935">
                  <a:moveTo>
                    <a:pt x="25908" y="3811368"/>
                  </a:moveTo>
                  <a:lnTo>
                    <a:pt x="25908" y="3810000"/>
                  </a:lnTo>
                  <a:lnTo>
                    <a:pt x="25499" y="3810000"/>
                  </a:lnTo>
                  <a:lnTo>
                    <a:pt x="25908" y="3811368"/>
                  </a:lnTo>
                  <a:close/>
                </a:path>
                <a:path w="8534400" h="4051935">
                  <a:moveTo>
                    <a:pt x="16764" y="3773595"/>
                  </a:moveTo>
                  <a:lnTo>
                    <a:pt x="16764" y="3771900"/>
                  </a:lnTo>
                  <a:lnTo>
                    <a:pt x="16374" y="3771900"/>
                  </a:lnTo>
                  <a:lnTo>
                    <a:pt x="16764" y="3773595"/>
                  </a:lnTo>
                  <a:close/>
                </a:path>
                <a:path w="8534400" h="4051935">
                  <a:moveTo>
                    <a:pt x="13716" y="3760340"/>
                  </a:moveTo>
                  <a:lnTo>
                    <a:pt x="13716" y="3759200"/>
                  </a:lnTo>
                  <a:lnTo>
                    <a:pt x="13493" y="3759200"/>
                  </a:lnTo>
                  <a:lnTo>
                    <a:pt x="13591" y="3759798"/>
                  </a:lnTo>
                  <a:lnTo>
                    <a:pt x="13716" y="3760340"/>
                  </a:lnTo>
                  <a:close/>
                </a:path>
                <a:path w="8534400" h="4051935">
                  <a:moveTo>
                    <a:pt x="7620" y="3723208"/>
                  </a:moveTo>
                  <a:lnTo>
                    <a:pt x="7620" y="3721100"/>
                  </a:lnTo>
                  <a:lnTo>
                    <a:pt x="7275" y="3721100"/>
                  </a:lnTo>
                  <a:lnTo>
                    <a:pt x="7620" y="3723208"/>
                  </a:lnTo>
                  <a:close/>
                </a:path>
                <a:path w="8534400" h="4051935">
                  <a:moveTo>
                    <a:pt x="6096" y="3713834"/>
                  </a:moveTo>
                  <a:lnTo>
                    <a:pt x="6096" y="3708400"/>
                  </a:lnTo>
                  <a:lnTo>
                    <a:pt x="5566" y="3708400"/>
                  </a:lnTo>
                  <a:lnTo>
                    <a:pt x="6096" y="3713834"/>
                  </a:lnTo>
                  <a:close/>
                </a:path>
                <a:path w="8534400" h="4051935">
                  <a:moveTo>
                    <a:pt x="4572" y="3698202"/>
                  </a:moveTo>
                  <a:lnTo>
                    <a:pt x="4572" y="3695700"/>
                  </a:lnTo>
                  <a:lnTo>
                    <a:pt x="4328" y="3695700"/>
                  </a:lnTo>
                  <a:lnTo>
                    <a:pt x="4572" y="3698202"/>
                  </a:lnTo>
                  <a:close/>
                </a:path>
                <a:path w="8534400" h="4051935">
                  <a:moveTo>
                    <a:pt x="2286" y="3674754"/>
                  </a:moveTo>
                  <a:lnTo>
                    <a:pt x="2286" y="3670300"/>
                  </a:lnTo>
                  <a:lnTo>
                    <a:pt x="1851" y="3670300"/>
                  </a:lnTo>
                  <a:lnTo>
                    <a:pt x="2286" y="3674754"/>
                  </a:lnTo>
                  <a:close/>
                </a:path>
                <a:path w="8534400" h="4051935">
                  <a:moveTo>
                    <a:pt x="1524" y="3666564"/>
                  </a:moveTo>
                  <a:lnTo>
                    <a:pt x="1524" y="3657600"/>
                  </a:lnTo>
                  <a:lnTo>
                    <a:pt x="1233" y="3657600"/>
                  </a:lnTo>
                  <a:lnTo>
                    <a:pt x="1524" y="3666564"/>
                  </a:lnTo>
                  <a:close/>
                </a:path>
                <a:path w="8534400" h="4051935">
                  <a:moveTo>
                    <a:pt x="762" y="3643032"/>
                  </a:moveTo>
                  <a:lnTo>
                    <a:pt x="762" y="3632200"/>
                  </a:lnTo>
                  <a:lnTo>
                    <a:pt x="411" y="3632200"/>
                  </a:lnTo>
                  <a:lnTo>
                    <a:pt x="762" y="3643032"/>
                  </a:lnTo>
                  <a:close/>
                </a:path>
                <a:path w="8534400" h="4051935">
                  <a:moveTo>
                    <a:pt x="8041839" y="37851"/>
                  </a:moveTo>
                  <a:lnTo>
                    <a:pt x="7995657" y="23906"/>
                  </a:lnTo>
                  <a:lnTo>
                    <a:pt x="7950798" y="13591"/>
                  </a:lnTo>
                  <a:lnTo>
                    <a:pt x="7904922" y="6104"/>
                  </a:lnTo>
                  <a:lnTo>
                    <a:pt x="7858124" y="1542"/>
                  </a:lnTo>
                  <a:lnTo>
                    <a:pt x="7810500" y="0"/>
                  </a:lnTo>
                  <a:lnTo>
                    <a:pt x="7843266" y="12700"/>
                  </a:lnTo>
                  <a:lnTo>
                    <a:pt x="7945132" y="12700"/>
                  </a:lnTo>
                  <a:lnTo>
                    <a:pt x="8041839" y="37851"/>
                  </a:lnTo>
                  <a:close/>
                </a:path>
                <a:path w="8534400" h="4051935">
                  <a:moveTo>
                    <a:pt x="8297900" y="189103"/>
                  </a:moveTo>
                  <a:lnTo>
                    <a:pt x="8238134" y="139817"/>
                  </a:lnTo>
                  <a:lnTo>
                    <a:pt x="8201373" y="114548"/>
                  </a:lnTo>
                  <a:lnTo>
                    <a:pt x="8163024" y="91530"/>
                  </a:lnTo>
                  <a:lnTo>
                    <a:pt x="8123183" y="70862"/>
                  </a:lnTo>
                  <a:lnTo>
                    <a:pt x="8081945" y="52637"/>
                  </a:lnTo>
                  <a:lnTo>
                    <a:pt x="8043395" y="38425"/>
                  </a:lnTo>
                  <a:lnTo>
                    <a:pt x="8089719" y="63500"/>
                  </a:lnTo>
                  <a:lnTo>
                    <a:pt x="8135197" y="88900"/>
                  </a:lnTo>
                  <a:lnTo>
                    <a:pt x="8179097" y="101600"/>
                  </a:lnTo>
                  <a:lnTo>
                    <a:pt x="8221287" y="139700"/>
                  </a:lnTo>
                  <a:lnTo>
                    <a:pt x="8261635" y="165100"/>
                  </a:lnTo>
                  <a:lnTo>
                    <a:pt x="8297900" y="189103"/>
                  </a:lnTo>
                  <a:close/>
                </a:path>
                <a:path w="8534400" h="4051935">
                  <a:moveTo>
                    <a:pt x="8400433" y="304800"/>
                  </a:moveTo>
                  <a:lnTo>
                    <a:pt x="8367403" y="261502"/>
                  </a:lnTo>
                  <a:lnTo>
                    <a:pt x="8337942" y="228182"/>
                  </a:lnTo>
                  <a:lnTo>
                    <a:pt x="8306514" y="196730"/>
                  </a:lnTo>
                  <a:lnTo>
                    <a:pt x="8302869" y="193503"/>
                  </a:lnTo>
                  <a:lnTo>
                    <a:pt x="8336280" y="228600"/>
                  </a:lnTo>
                  <a:lnTo>
                    <a:pt x="8337042" y="228600"/>
                  </a:lnTo>
                  <a:lnTo>
                    <a:pt x="8346185" y="241300"/>
                  </a:lnTo>
                  <a:lnTo>
                    <a:pt x="8346948" y="241300"/>
                  </a:lnTo>
                  <a:lnTo>
                    <a:pt x="8352282" y="254000"/>
                  </a:lnTo>
                  <a:lnTo>
                    <a:pt x="8359140" y="254000"/>
                  </a:lnTo>
                  <a:lnTo>
                    <a:pt x="8362950" y="266700"/>
                  </a:lnTo>
                  <a:lnTo>
                    <a:pt x="8371332" y="266700"/>
                  </a:lnTo>
                  <a:lnTo>
                    <a:pt x="8373618" y="279400"/>
                  </a:lnTo>
                  <a:lnTo>
                    <a:pt x="8381238" y="279400"/>
                  </a:lnTo>
                  <a:lnTo>
                    <a:pt x="8382761" y="292100"/>
                  </a:lnTo>
                  <a:lnTo>
                    <a:pt x="8391144" y="292100"/>
                  </a:lnTo>
                  <a:lnTo>
                    <a:pt x="8392668" y="304800"/>
                  </a:lnTo>
                  <a:lnTo>
                    <a:pt x="8400433" y="304800"/>
                  </a:lnTo>
                  <a:close/>
                </a:path>
                <a:path w="8534400" h="4051935">
                  <a:moveTo>
                    <a:pt x="8409151" y="317500"/>
                  </a:moveTo>
                  <a:lnTo>
                    <a:pt x="8401050" y="305697"/>
                  </a:lnTo>
                  <a:lnTo>
                    <a:pt x="8401050" y="317500"/>
                  </a:lnTo>
                  <a:lnTo>
                    <a:pt x="8409151" y="317500"/>
                  </a:lnTo>
                  <a:close/>
                </a:path>
                <a:path w="8534400" h="4051935">
                  <a:moveTo>
                    <a:pt x="8417869" y="330200"/>
                  </a:moveTo>
                  <a:lnTo>
                    <a:pt x="8409432" y="317908"/>
                  </a:lnTo>
                  <a:lnTo>
                    <a:pt x="8409432" y="330200"/>
                  </a:lnTo>
                  <a:lnTo>
                    <a:pt x="8417869" y="330200"/>
                  </a:lnTo>
                  <a:close/>
                </a:path>
                <a:path w="8534400" h="4051935">
                  <a:moveTo>
                    <a:pt x="8425757" y="342900"/>
                  </a:moveTo>
                  <a:lnTo>
                    <a:pt x="8420041" y="333364"/>
                  </a:lnTo>
                  <a:lnTo>
                    <a:pt x="8418576" y="331229"/>
                  </a:lnTo>
                  <a:lnTo>
                    <a:pt x="8418576" y="342900"/>
                  </a:lnTo>
                  <a:lnTo>
                    <a:pt x="8425757" y="342900"/>
                  </a:lnTo>
                  <a:close/>
                </a:path>
                <a:path w="8534400" h="4051935">
                  <a:moveTo>
                    <a:pt x="8433369" y="355600"/>
                  </a:moveTo>
                  <a:lnTo>
                    <a:pt x="8426196" y="343631"/>
                  </a:lnTo>
                  <a:lnTo>
                    <a:pt x="8426196" y="355600"/>
                  </a:lnTo>
                  <a:lnTo>
                    <a:pt x="8433369" y="355600"/>
                  </a:lnTo>
                  <a:close/>
                </a:path>
                <a:path w="8534400" h="4051935">
                  <a:moveTo>
                    <a:pt x="8440982" y="368300"/>
                  </a:moveTo>
                  <a:lnTo>
                    <a:pt x="8433865" y="356427"/>
                  </a:lnTo>
                  <a:lnTo>
                    <a:pt x="8434578" y="368300"/>
                  </a:lnTo>
                  <a:lnTo>
                    <a:pt x="8440982" y="368300"/>
                  </a:lnTo>
                  <a:close/>
                </a:path>
                <a:path w="8534400" h="4051935">
                  <a:moveTo>
                    <a:pt x="8447839" y="381000"/>
                  </a:moveTo>
                  <a:lnTo>
                    <a:pt x="8443028" y="371713"/>
                  </a:lnTo>
                  <a:lnTo>
                    <a:pt x="8441436" y="369057"/>
                  </a:lnTo>
                  <a:lnTo>
                    <a:pt x="8441436" y="381000"/>
                  </a:lnTo>
                  <a:lnTo>
                    <a:pt x="8447839" y="381000"/>
                  </a:lnTo>
                  <a:close/>
                </a:path>
                <a:path w="8534400" h="4051935">
                  <a:moveTo>
                    <a:pt x="8454419" y="393700"/>
                  </a:moveTo>
                  <a:lnTo>
                    <a:pt x="8448294" y="381877"/>
                  </a:lnTo>
                  <a:lnTo>
                    <a:pt x="8448294" y="393700"/>
                  </a:lnTo>
                  <a:lnTo>
                    <a:pt x="8454419" y="393700"/>
                  </a:lnTo>
                  <a:close/>
                </a:path>
                <a:path w="8534400" h="4051935">
                  <a:moveTo>
                    <a:pt x="8460999" y="406400"/>
                  </a:moveTo>
                  <a:lnTo>
                    <a:pt x="8455152" y="395113"/>
                  </a:lnTo>
                  <a:lnTo>
                    <a:pt x="8455152" y="406400"/>
                  </a:lnTo>
                  <a:lnTo>
                    <a:pt x="8460999" y="406400"/>
                  </a:lnTo>
                  <a:close/>
                </a:path>
                <a:path w="8534400" h="4051935">
                  <a:moveTo>
                    <a:pt x="8467000" y="419100"/>
                  </a:moveTo>
                  <a:lnTo>
                    <a:pt x="8463666" y="411548"/>
                  </a:lnTo>
                  <a:lnTo>
                    <a:pt x="8461248" y="406879"/>
                  </a:lnTo>
                  <a:lnTo>
                    <a:pt x="8461248" y="419100"/>
                  </a:lnTo>
                  <a:lnTo>
                    <a:pt x="8467000" y="419100"/>
                  </a:lnTo>
                  <a:close/>
                </a:path>
                <a:path w="8534400" h="4051935">
                  <a:moveTo>
                    <a:pt x="8472605" y="431800"/>
                  </a:moveTo>
                  <a:lnTo>
                    <a:pt x="8467344" y="419879"/>
                  </a:lnTo>
                  <a:lnTo>
                    <a:pt x="8467344" y="431800"/>
                  </a:lnTo>
                  <a:lnTo>
                    <a:pt x="8472605" y="431800"/>
                  </a:lnTo>
                  <a:close/>
                </a:path>
                <a:path w="8534400" h="4051935">
                  <a:moveTo>
                    <a:pt x="8478211" y="444500"/>
                  </a:moveTo>
                  <a:lnTo>
                    <a:pt x="8473440" y="433690"/>
                  </a:lnTo>
                  <a:lnTo>
                    <a:pt x="8473440" y="444500"/>
                  </a:lnTo>
                  <a:lnTo>
                    <a:pt x="8478211" y="444500"/>
                  </a:lnTo>
                  <a:close/>
                </a:path>
                <a:path w="8534400" h="4051935">
                  <a:moveTo>
                    <a:pt x="8483492" y="457200"/>
                  </a:moveTo>
                  <a:lnTo>
                    <a:pt x="8481862" y="452771"/>
                  </a:lnTo>
                  <a:lnTo>
                    <a:pt x="8478774" y="445775"/>
                  </a:lnTo>
                  <a:lnTo>
                    <a:pt x="8478774" y="457200"/>
                  </a:lnTo>
                  <a:lnTo>
                    <a:pt x="8483492" y="457200"/>
                  </a:lnTo>
                  <a:close/>
                </a:path>
                <a:path w="8534400" h="4051935">
                  <a:moveTo>
                    <a:pt x="8488169" y="469900"/>
                  </a:moveTo>
                  <a:lnTo>
                    <a:pt x="8484108" y="458870"/>
                  </a:lnTo>
                  <a:lnTo>
                    <a:pt x="8484108" y="469900"/>
                  </a:lnTo>
                  <a:lnTo>
                    <a:pt x="8488169" y="469900"/>
                  </a:lnTo>
                  <a:close/>
                </a:path>
                <a:path w="8534400" h="4051935">
                  <a:moveTo>
                    <a:pt x="8492846" y="482600"/>
                  </a:moveTo>
                  <a:lnTo>
                    <a:pt x="8488680" y="471285"/>
                  </a:lnTo>
                  <a:lnTo>
                    <a:pt x="8488680" y="482600"/>
                  </a:lnTo>
                  <a:lnTo>
                    <a:pt x="8492846" y="482600"/>
                  </a:lnTo>
                  <a:close/>
                </a:path>
                <a:path w="8534400" h="4051935">
                  <a:moveTo>
                    <a:pt x="8497522" y="495300"/>
                  </a:moveTo>
                  <a:lnTo>
                    <a:pt x="8493252" y="483700"/>
                  </a:lnTo>
                  <a:lnTo>
                    <a:pt x="8493252" y="495300"/>
                  </a:lnTo>
                  <a:lnTo>
                    <a:pt x="8497522" y="495300"/>
                  </a:lnTo>
                  <a:close/>
                </a:path>
                <a:path w="8534400" h="4051935">
                  <a:moveTo>
                    <a:pt x="8501306" y="508000"/>
                  </a:moveTo>
                  <a:lnTo>
                    <a:pt x="8497824" y="496310"/>
                  </a:lnTo>
                  <a:lnTo>
                    <a:pt x="8497824" y="508000"/>
                  </a:lnTo>
                  <a:lnTo>
                    <a:pt x="8501306" y="508000"/>
                  </a:lnTo>
                  <a:close/>
                </a:path>
                <a:path w="8534400" h="4051935">
                  <a:moveTo>
                    <a:pt x="8505090" y="520700"/>
                  </a:moveTo>
                  <a:lnTo>
                    <a:pt x="8501634" y="509098"/>
                  </a:lnTo>
                  <a:lnTo>
                    <a:pt x="8501634" y="520700"/>
                  </a:lnTo>
                  <a:lnTo>
                    <a:pt x="8505090" y="520700"/>
                  </a:lnTo>
                  <a:close/>
                </a:path>
                <a:path w="8534400" h="4051935">
                  <a:moveTo>
                    <a:pt x="8508874" y="533400"/>
                  </a:moveTo>
                  <a:lnTo>
                    <a:pt x="8505444" y="521887"/>
                  </a:lnTo>
                  <a:lnTo>
                    <a:pt x="8505444" y="533400"/>
                  </a:lnTo>
                  <a:lnTo>
                    <a:pt x="8508874" y="533400"/>
                  </a:lnTo>
                  <a:close/>
                </a:path>
                <a:path w="8534400" h="4051935">
                  <a:moveTo>
                    <a:pt x="8512173" y="546100"/>
                  </a:moveTo>
                  <a:lnTo>
                    <a:pt x="8510542" y="539000"/>
                  </a:lnTo>
                  <a:lnTo>
                    <a:pt x="8509254" y="534675"/>
                  </a:lnTo>
                  <a:lnTo>
                    <a:pt x="8509254" y="546100"/>
                  </a:lnTo>
                  <a:lnTo>
                    <a:pt x="8512173" y="546100"/>
                  </a:lnTo>
                  <a:close/>
                </a:path>
                <a:path w="8534400" h="4051935">
                  <a:moveTo>
                    <a:pt x="8515091" y="558800"/>
                  </a:moveTo>
                  <a:lnTo>
                    <a:pt x="8512302" y="546658"/>
                  </a:lnTo>
                  <a:lnTo>
                    <a:pt x="8512302" y="558800"/>
                  </a:lnTo>
                  <a:lnTo>
                    <a:pt x="8515091" y="558800"/>
                  </a:lnTo>
                  <a:close/>
                </a:path>
                <a:path w="8534400" h="4051935">
                  <a:moveTo>
                    <a:pt x="8518008" y="571500"/>
                  </a:moveTo>
                  <a:lnTo>
                    <a:pt x="8516112" y="563243"/>
                  </a:lnTo>
                  <a:lnTo>
                    <a:pt x="8516112" y="571500"/>
                  </a:lnTo>
                  <a:lnTo>
                    <a:pt x="8518008" y="571500"/>
                  </a:lnTo>
                  <a:close/>
                </a:path>
                <a:path w="8534400" h="4051935">
                  <a:moveTo>
                    <a:pt x="8520900" y="584200"/>
                  </a:moveTo>
                  <a:lnTo>
                    <a:pt x="8520837" y="583814"/>
                  </a:lnTo>
                  <a:lnTo>
                    <a:pt x="8518398" y="573194"/>
                  </a:lnTo>
                  <a:lnTo>
                    <a:pt x="8518398" y="584200"/>
                  </a:lnTo>
                  <a:lnTo>
                    <a:pt x="8520900" y="584200"/>
                  </a:lnTo>
                  <a:close/>
                </a:path>
                <a:path w="8534400" h="4051935">
                  <a:moveTo>
                    <a:pt x="8522971" y="596900"/>
                  </a:moveTo>
                  <a:lnTo>
                    <a:pt x="8521446" y="587545"/>
                  </a:lnTo>
                  <a:lnTo>
                    <a:pt x="8521446" y="596900"/>
                  </a:lnTo>
                  <a:lnTo>
                    <a:pt x="8522971" y="596900"/>
                  </a:lnTo>
                  <a:close/>
                </a:path>
                <a:path w="8534400" h="4051935">
                  <a:moveTo>
                    <a:pt x="8525042" y="609600"/>
                  </a:moveTo>
                  <a:lnTo>
                    <a:pt x="8523732" y="601564"/>
                  </a:lnTo>
                  <a:lnTo>
                    <a:pt x="8523732" y="609600"/>
                  </a:lnTo>
                  <a:lnTo>
                    <a:pt x="8525042" y="609600"/>
                  </a:lnTo>
                  <a:close/>
                </a:path>
                <a:path w="8534400" h="4051935">
                  <a:moveTo>
                    <a:pt x="8527113" y="622300"/>
                  </a:moveTo>
                  <a:lnTo>
                    <a:pt x="8526018" y="615583"/>
                  </a:lnTo>
                  <a:lnTo>
                    <a:pt x="8526018" y="622300"/>
                  </a:lnTo>
                  <a:lnTo>
                    <a:pt x="8527113" y="622300"/>
                  </a:lnTo>
                  <a:close/>
                </a:path>
                <a:path w="8534400" h="4051935">
                  <a:moveTo>
                    <a:pt x="8528831" y="635000"/>
                  </a:moveTo>
                  <a:lnTo>
                    <a:pt x="8528308" y="629632"/>
                  </a:lnTo>
                  <a:lnTo>
                    <a:pt x="8527542" y="624929"/>
                  </a:lnTo>
                  <a:lnTo>
                    <a:pt x="8527542" y="635000"/>
                  </a:lnTo>
                  <a:lnTo>
                    <a:pt x="8528831" y="635000"/>
                  </a:lnTo>
                  <a:close/>
                </a:path>
                <a:path w="8534400" h="4051935">
                  <a:moveTo>
                    <a:pt x="8530069" y="647700"/>
                  </a:moveTo>
                  <a:lnTo>
                    <a:pt x="8529066" y="637403"/>
                  </a:lnTo>
                  <a:lnTo>
                    <a:pt x="8529066" y="647700"/>
                  </a:lnTo>
                  <a:lnTo>
                    <a:pt x="8530069" y="647700"/>
                  </a:lnTo>
                  <a:close/>
                </a:path>
                <a:path w="8534400" h="4051935">
                  <a:moveTo>
                    <a:pt x="8531306" y="660400"/>
                  </a:moveTo>
                  <a:lnTo>
                    <a:pt x="8530590" y="653046"/>
                  </a:lnTo>
                  <a:lnTo>
                    <a:pt x="8530590" y="660400"/>
                  </a:lnTo>
                  <a:lnTo>
                    <a:pt x="8531306" y="660400"/>
                  </a:lnTo>
                  <a:close/>
                </a:path>
                <a:path w="8534400" h="4051935">
                  <a:moveTo>
                    <a:pt x="8532543" y="673100"/>
                  </a:moveTo>
                  <a:lnTo>
                    <a:pt x="8532114" y="668688"/>
                  </a:lnTo>
                  <a:lnTo>
                    <a:pt x="8532114" y="673100"/>
                  </a:lnTo>
                  <a:lnTo>
                    <a:pt x="8532543" y="673100"/>
                  </a:lnTo>
                  <a:close/>
                </a:path>
                <a:path w="8534400" h="4051935">
                  <a:moveTo>
                    <a:pt x="8533166" y="685800"/>
                  </a:moveTo>
                  <a:lnTo>
                    <a:pt x="8532876" y="676811"/>
                  </a:lnTo>
                  <a:lnTo>
                    <a:pt x="8532876" y="685800"/>
                  </a:lnTo>
                  <a:lnTo>
                    <a:pt x="8533166" y="685800"/>
                  </a:lnTo>
                  <a:close/>
                </a:path>
                <a:path w="8534400" h="4051935">
                  <a:moveTo>
                    <a:pt x="8534400" y="3619500"/>
                  </a:moveTo>
                  <a:lnTo>
                    <a:pt x="8534393" y="723699"/>
                  </a:lnTo>
                  <a:lnTo>
                    <a:pt x="8533641" y="3642969"/>
                  </a:lnTo>
                  <a:lnTo>
                    <a:pt x="8534400" y="361950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5750" y="2266950"/>
              <a:ext cx="8572500" cy="4381500"/>
            </a:xfrm>
            <a:custGeom>
              <a:avLst/>
              <a:gdLst/>
              <a:ahLst/>
              <a:cxnLst/>
              <a:rect l="l" t="t" r="r" b="b"/>
              <a:pathLst>
                <a:path w="8572500" h="4381500">
                  <a:moveTo>
                    <a:pt x="7988300" y="19050"/>
                  </a:moveTo>
                  <a:lnTo>
                    <a:pt x="7988300" y="17643"/>
                  </a:lnTo>
                  <a:lnTo>
                    <a:pt x="7937500" y="9052"/>
                  </a:lnTo>
                  <a:lnTo>
                    <a:pt x="7886700" y="3392"/>
                  </a:lnTo>
                  <a:lnTo>
                    <a:pt x="7848600" y="762"/>
                  </a:lnTo>
                  <a:lnTo>
                    <a:pt x="7823200" y="0"/>
                  </a:lnTo>
                  <a:lnTo>
                    <a:pt x="736599" y="0"/>
                  </a:lnTo>
                  <a:lnTo>
                    <a:pt x="685799" y="1666"/>
                  </a:lnTo>
                  <a:lnTo>
                    <a:pt x="634999" y="6337"/>
                  </a:lnTo>
                  <a:lnTo>
                    <a:pt x="596900" y="13923"/>
                  </a:lnTo>
                  <a:lnTo>
                    <a:pt x="546100" y="24334"/>
                  </a:lnTo>
                  <a:lnTo>
                    <a:pt x="508000" y="37479"/>
                  </a:lnTo>
                  <a:lnTo>
                    <a:pt x="457200" y="53268"/>
                  </a:lnTo>
                  <a:lnTo>
                    <a:pt x="419100" y="71610"/>
                  </a:lnTo>
                  <a:lnTo>
                    <a:pt x="380999" y="92416"/>
                  </a:lnTo>
                  <a:lnTo>
                    <a:pt x="342899" y="115594"/>
                  </a:lnTo>
                  <a:lnTo>
                    <a:pt x="304799" y="141055"/>
                  </a:lnTo>
                  <a:lnTo>
                    <a:pt x="266699" y="168708"/>
                  </a:lnTo>
                  <a:lnTo>
                    <a:pt x="228599" y="198462"/>
                  </a:lnTo>
                  <a:lnTo>
                    <a:pt x="203199" y="230228"/>
                  </a:lnTo>
                  <a:lnTo>
                    <a:pt x="165099" y="263915"/>
                  </a:lnTo>
                  <a:lnTo>
                    <a:pt x="139699" y="299433"/>
                  </a:lnTo>
                  <a:lnTo>
                    <a:pt x="114299" y="336691"/>
                  </a:lnTo>
                  <a:lnTo>
                    <a:pt x="88899" y="375598"/>
                  </a:lnTo>
                  <a:lnTo>
                    <a:pt x="63499" y="416066"/>
                  </a:lnTo>
                  <a:lnTo>
                    <a:pt x="50799" y="458002"/>
                  </a:lnTo>
                  <a:lnTo>
                    <a:pt x="25399" y="545922"/>
                  </a:lnTo>
                  <a:lnTo>
                    <a:pt x="0" y="638634"/>
                  </a:lnTo>
                  <a:lnTo>
                    <a:pt x="0" y="3761677"/>
                  </a:lnTo>
                  <a:lnTo>
                    <a:pt x="12700" y="3808321"/>
                  </a:lnTo>
                  <a:lnTo>
                    <a:pt x="12699" y="654050"/>
                  </a:lnTo>
                  <a:lnTo>
                    <a:pt x="25399" y="603250"/>
                  </a:lnTo>
                  <a:lnTo>
                    <a:pt x="38099" y="565150"/>
                  </a:lnTo>
                  <a:lnTo>
                    <a:pt x="50799" y="514350"/>
                  </a:lnTo>
                  <a:lnTo>
                    <a:pt x="63499" y="476250"/>
                  </a:lnTo>
                  <a:lnTo>
                    <a:pt x="88899" y="438150"/>
                  </a:lnTo>
                  <a:lnTo>
                    <a:pt x="101599" y="400050"/>
                  </a:lnTo>
                  <a:lnTo>
                    <a:pt x="177799" y="285750"/>
                  </a:lnTo>
                  <a:lnTo>
                    <a:pt x="279399" y="184150"/>
                  </a:lnTo>
                  <a:lnTo>
                    <a:pt x="393699" y="107950"/>
                  </a:lnTo>
                  <a:lnTo>
                    <a:pt x="431800" y="95250"/>
                  </a:lnTo>
                  <a:lnTo>
                    <a:pt x="469900" y="69850"/>
                  </a:lnTo>
                  <a:lnTo>
                    <a:pt x="558800" y="44450"/>
                  </a:lnTo>
                  <a:lnTo>
                    <a:pt x="609600" y="31750"/>
                  </a:lnTo>
                  <a:lnTo>
                    <a:pt x="698500" y="31750"/>
                  </a:lnTo>
                  <a:lnTo>
                    <a:pt x="736600" y="19050"/>
                  </a:lnTo>
                  <a:lnTo>
                    <a:pt x="7988300" y="19050"/>
                  </a:lnTo>
                  <a:close/>
                </a:path>
                <a:path w="8572500" h="4381500">
                  <a:moveTo>
                    <a:pt x="7988300" y="4362450"/>
                  </a:moveTo>
                  <a:lnTo>
                    <a:pt x="596900" y="4362450"/>
                  </a:lnTo>
                  <a:lnTo>
                    <a:pt x="508000" y="4337050"/>
                  </a:lnTo>
                  <a:lnTo>
                    <a:pt x="457200" y="4311650"/>
                  </a:lnTo>
                  <a:lnTo>
                    <a:pt x="419100" y="4286250"/>
                  </a:lnTo>
                  <a:lnTo>
                    <a:pt x="368300" y="4273550"/>
                  </a:lnTo>
                  <a:lnTo>
                    <a:pt x="330200" y="4235450"/>
                  </a:lnTo>
                  <a:lnTo>
                    <a:pt x="254000" y="4184650"/>
                  </a:lnTo>
                  <a:lnTo>
                    <a:pt x="190500" y="4121150"/>
                  </a:lnTo>
                  <a:lnTo>
                    <a:pt x="190500" y="4108450"/>
                  </a:lnTo>
                  <a:lnTo>
                    <a:pt x="177800" y="4108450"/>
                  </a:lnTo>
                  <a:lnTo>
                    <a:pt x="177800" y="4095750"/>
                  </a:lnTo>
                  <a:lnTo>
                    <a:pt x="165100" y="4095750"/>
                  </a:lnTo>
                  <a:lnTo>
                    <a:pt x="165100" y="4083050"/>
                  </a:lnTo>
                  <a:lnTo>
                    <a:pt x="152400" y="4083050"/>
                  </a:lnTo>
                  <a:lnTo>
                    <a:pt x="152400" y="4057650"/>
                  </a:lnTo>
                  <a:lnTo>
                    <a:pt x="139700" y="4057650"/>
                  </a:lnTo>
                  <a:lnTo>
                    <a:pt x="139700" y="4044950"/>
                  </a:lnTo>
                  <a:lnTo>
                    <a:pt x="127000" y="4044950"/>
                  </a:lnTo>
                  <a:lnTo>
                    <a:pt x="127000" y="4019550"/>
                  </a:lnTo>
                  <a:lnTo>
                    <a:pt x="114300" y="4019550"/>
                  </a:lnTo>
                  <a:lnTo>
                    <a:pt x="114300" y="4006850"/>
                  </a:lnTo>
                  <a:lnTo>
                    <a:pt x="101600" y="4006850"/>
                  </a:lnTo>
                  <a:lnTo>
                    <a:pt x="101600" y="3981450"/>
                  </a:lnTo>
                  <a:lnTo>
                    <a:pt x="88900" y="3981450"/>
                  </a:lnTo>
                  <a:lnTo>
                    <a:pt x="88900" y="3956050"/>
                  </a:lnTo>
                  <a:lnTo>
                    <a:pt x="76200" y="3956050"/>
                  </a:lnTo>
                  <a:lnTo>
                    <a:pt x="76200" y="3930650"/>
                  </a:lnTo>
                  <a:lnTo>
                    <a:pt x="63500" y="3930650"/>
                  </a:lnTo>
                  <a:lnTo>
                    <a:pt x="63500" y="3892550"/>
                  </a:lnTo>
                  <a:lnTo>
                    <a:pt x="50800" y="3892550"/>
                  </a:lnTo>
                  <a:lnTo>
                    <a:pt x="50800" y="3854450"/>
                  </a:lnTo>
                  <a:lnTo>
                    <a:pt x="38100" y="3854450"/>
                  </a:lnTo>
                  <a:lnTo>
                    <a:pt x="38100" y="3803650"/>
                  </a:lnTo>
                  <a:lnTo>
                    <a:pt x="25400" y="3803650"/>
                  </a:lnTo>
                  <a:lnTo>
                    <a:pt x="25400" y="3740150"/>
                  </a:lnTo>
                  <a:lnTo>
                    <a:pt x="12700" y="3740150"/>
                  </a:lnTo>
                  <a:lnTo>
                    <a:pt x="12700" y="3808321"/>
                  </a:lnTo>
                  <a:lnTo>
                    <a:pt x="38100" y="3899816"/>
                  </a:lnTo>
                  <a:lnTo>
                    <a:pt x="63500" y="3944197"/>
                  </a:lnTo>
                  <a:lnTo>
                    <a:pt x="76200" y="3987353"/>
                  </a:lnTo>
                  <a:lnTo>
                    <a:pt x="101600" y="4029048"/>
                  </a:lnTo>
                  <a:lnTo>
                    <a:pt x="127000" y="4069048"/>
                  </a:lnTo>
                  <a:lnTo>
                    <a:pt x="165100" y="4107117"/>
                  </a:lnTo>
                  <a:lnTo>
                    <a:pt x="190500" y="4143020"/>
                  </a:lnTo>
                  <a:lnTo>
                    <a:pt x="228600" y="4176522"/>
                  </a:lnTo>
                  <a:lnTo>
                    <a:pt x="254000" y="4200906"/>
                  </a:lnTo>
                  <a:lnTo>
                    <a:pt x="292100" y="4231295"/>
                  </a:lnTo>
                  <a:lnTo>
                    <a:pt x="330200" y="4259141"/>
                  </a:lnTo>
                  <a:lnTo>
                    <a:pt x="368300" y="4284360"/>
                  </a:lnTo>
                  <a:lnTo>
                    <a:pt x="406400" y="4306868"/>
                  </a:lnTo>
                  <a:lnTo>
                    <a:pt x="457200" y="4326582"/>
                  </a:lnTo>
                  <a:lnTo>
                    <a:pt x="495300" y="4343418"/>
                  </a:lnTo>
                  <a:lnTo>
                    <a:pt x="546100" y="4357292"/>
                  </a:lnTo>
                  <a:lnTo>
                    <a:pt x="596900" y="4368121"/>
                  </a:lnTo>
                  <a:lnTo>
                    <a:pt x="635000" y="4375821"/>
                  </a:lnTo>
                  <a:lnTo>
                    <a:pt x="685800" y="4380308"/>
                  </a:lnTo>
                  <a:lnTo>
                    <a:pt x="736600" y="4381500"/>
                  </a:lnTo>
                  <a:lnTo>
                    <a:pt x="7848600" y="4381500"/>
                  </a:lnTo>
                  <a:lnTo>
                    <a:pt x="7861300" y="4380738"/>
                  </a:lnTo>
                  <a:lnTo>
                    <a:pt x="7912100" y="4376808"/>
                  </a:lnTo>
                  <a:lnTo>
                    <a:pt x="7962900" y="4369876"/>
                  </a:lnTo>
                  <a:lnTo>
                    <a:pt x="7988300" y="4362450"/>
                  </a:lnTo>
                  <a:close/>
                </a:path>
                <a:path w="8572500" h="4381500">
                  <a:moveTo>
                    <a:pt x="8559800" y="3752787"/>
                  </a:moveTo>
                  <a:lnTo>
                    <a:pt x="8559800" y="609919"/>
                  </a:lnTo>
                  <a:lnTo>
                    <a:pt x="8547100" y="563915"/>
                  </a:lnTo>
                  <a:lnTo>
                    <a:pt x="8521700" y="475308"/>
                  </a:lnTo>
                  <a:lnTo>
                    <a:pt x="8496300" y="432899"/>
                  </a:lnTo>
                  <a:lnTo>
                    <a:pt x="8483600" y="391882"/>
                  </a:lnTo>
                  <a:lnTo>
                    <a:pt x="8458200" y="352351"/>
                  </a:lnTo>
                  <a:lnTo>
                    <a:pt x="8432800" y="314404"/>
                  </a:lnTo>
                  <a:lnTo>
                    <a:pt x="8407400" y="278138"/>
                  </a:lnTo>
                  <a:lnTo>
                    <a:pt x="8369300" y="243648"/>
                  </a:lnTo>
                  <a:lnTo>
                    <a:pt x="8343900" y="211031"/>
                  </a:lnTo>
                  <a:lnTo>
                    <a:pt x="8305800" y="180382"/>
                  </a:lnTo>
                  <a:lnTo>
                    <a:pt x="8267700" y="151800"/>
                  </a:lnTo>
                  <a:lnTo>
                    <a:pt x="8242300" y="125379"/>
                  </a:lnTo>
                  <a:lnTo>
                    <a:pt x="8191500" y="101216"/>
                  </a:lnTo>
                  <a:lnTo>
                    <a:pt x="8153400" y="79407"/>
                  </a:lnTo>
                  <a:lnTo>
                    <a:pt x="8115300" y="60049"/>
                  </a:lnTo>
                  <a:lnTo>
                    <a:pt x="8077200" y="43238"/>
                  </a:lnTo>
                  <a:lnTo>
                    <a:pt x="8026400" y="29071"/>
                  </a:lnTo>
                  <a:lnTo>
                    <a:pt x="7988300" y="19050"/>
                  </a:lnTo>
                  <a:lnTo>
                    <a:pt x="7823200" y="19050"/>
                  </a:lnTo>
                  <a:lnTo>
                    <a:pt x="7861300" y="31750"/>
                  </a:lnTo>
                  <a:lnTo>
                    <a:pt x="7962900" y="31750"/>
                  </a:lnTo>
                  <a:lnTo>
                    <a:pt x="8051800" y="57150"/>
                  </a:lnTo>
                  <a:lnTo>
                    <a:pt x="8153400" y="107950"/>
                  </a:lnTo>
                  <a:lnTo>
                    <a:pt x="8191500" y="120650"/>
                  </a:lnTo>
                  <a:lnTo>
                    <a:pt x="8229600" y="158750"/>
                  </a:lnTo>
                  <a:lnTo>
                    <a:pt x="8280400" y="184150"/>
                  </a:lnTo>
                  <a:lnTo>
                    <a:pt x="8318500" y="209550"/>
                  </a:lnTo>
                  <a:lnTo>
                    <a:pt x="8343900" y="247650"/>
                  </a:lnTo>
                  <a:lnTo>
                    <a:pt x="8382000" y="285750"/>
                  </a:lnTo>
                  <a:lnTo>
                    <a:pt x="8382000" y="298450"/>
                  </a:lnTo>
                  <a:lnTo>
                    <a:pt x="8394700" y="298450"/>
                  </a:lnTo>
                  <a:lnTo>
                    <a:pt x="8394700" y="311150"/>
                  </a:lnTo>
                  <a:lnTo>
                    <a:pt x="8407400" y="311150"/>
                  </a:lnTo>
                  <a:lnTo>
                    <a:pt x="8407400" y="323850"/>
                  </a:lnTo>
                  <a:lnTo>
                    <a:pt x="8420100" y="323850"/>
                  </a:lnTo>
                  <a:lnTo>
                    <a:pt x="8420100" y="349250"/>
                  </a:lnTo>
                  <a:lnTo>
                    <a:pt x="8432800" y="349250"/>
                  </a:lnTo>
                  <a:lnTo>
                    <a:pt x="8432800" y="374650"/>
                  </a:lnTo>
                  <a:lnTo>
                    <a:pt x="8445500" y="374650"/>
                  </a:lnTo>
                  <a:lnTo>
                    <a:pt x="8445500" y="387350"/>
                  </a:lnTo>
                  <a:lnTo>
                    <a:pt x="8458200" y="387350"/>
                  </a:lnTo>
                  <a:lnTo>
                    <a:pt x="8458200" y="412750"/>
                  </a:lnTo>
                  <a:lnTo>
                    <a:pt x="8470900" y="412750"/>
                  </a:lnTo>
                  <a:lnTo>
                    <a:pt x="8470900" y="438150"/>
                  </a:lnTo>
                  <a:lnTo>
                    <a:pt x="8483600" y="438150"/>
                  </a:lnTo>
                  <a:lnTo>
                    <a:pt x="8483600" y="463550"/>
                  </a:lnTo>
                  <a:lnTo>
                    <a:pt x="8496300" y="463550"/>
                  </a:lnTo>
                  <a:lnTo>
                    <a:pt x="8496300" y="501650"/>
                  </a:lnTo>
                  <a:lnTo>
                    <a:pt x="8509000" y="501650"/>
                  </a:lnTo>
                  <a:lnTo>
                    <a:pt x="8509000" y="539750"/>
                  </a:lnTo>
                  <a:lnTo>
                    <a:pt x="8521700" y="539750"/>
                  </a:lnTo>
                  <a:lnTo>
                    <a:pt x="8521700" y="577850"/>
                  </a:lnTo>
                  <a:lnTo>
                    <a:pt x="8534400" y="577850"/>
                  </a:lnTo>
                  <a:lnTo>
                    <a:pt x="8534400" y="654050"/>
                  </a:lnTo>
                  <a:lnTo>
                    <a:pt x="8547100" y="654050"/>
                  </a:lnTo>
                  <a:lnTo>
                    <a:pt x="8547100" y="3799036"/>
                  </a:lnTo>
                  <a:lnTo>
                    <a:pt x="8559800" y="3752787"/>
                  </a:lnTo>
                  <a:close/>
                </a:path>
                <a:path w="8572500" h="4381500">
                  <a:moveTo>
                    <a:pt x="8547100" y="3799036"/>
                  </a:moveTo>
                  <a:lnTo>
                    <a:pt x="8547100" y="3727450"/>
                  </a:lnTo>
                  <a:lnTo>
                    <a:pt x="8534400" y="3778250"/>
                  </a:lnTo>
                  <a:lnTo>
                    <a:pt x="8521700" y="3816350"/>
                  </a:lnTo>
                  <a:lnTo>
                    <a:pt x="8509000" y="3867150"/>
                  </a:lnTo>
                  <a:lnTo>
                    <a:pt x="8483600" y="3943350"/>
                  </a:lnTo>
                  <a:lnTo>
                    <a:pt x="8458200" y="3994150"/>
                  </a:lnTo>
                  <a:lnTo>
                    <a:pt x="8407400" y="4070350"/>
                  </a:lnTo>
                  <a:lnTo>
                    <a:pt x="8382000" y="4095750"/>
                  </a:lnTo>
                  <a:lnTo>
                    <a:pt x="8356600" y="4133850"/>
                  </a:lnTo>
                  <a:lnTo>
                    <a:pt x="8293100" y="4197350"/>
                  </a:lnTo>
                  <a:lnTo>
                    <a:pt x="8140700" y="4298950"/>
                  </a:lnTo>
                  <a:lnTo>
                    <a:pt x="8102600" y="4311650"/>
                  </a:lnTo>
                  <a:lnTo>
                    <a:pt x="8051800" y="4337050"/>
                  </a:lnTo>
                  <a:lnTo>
                    <a:pt x="8013700" y="4349750"/>
                  </a:lnTo>
                  <a:lnTo>
                    <a:pt x="7962900" y="4349750"/>
                  </a:lnTo>
                  <a:lnTo>
                    <a:pt x="7912100" y="4362450"/>
                  </a:lnTo>
                  <a:lnTo>
                    <a:pt x="7988300" y="4362450"/>
                  </a:lnTo>
                  <a:lnTo>
                    <a:pt x="8001000" y="4360041"/>
                  </a:lnTo>
                  <a:lnTo>
                    <a:pt x="8051800" y="4347402"/>
                  </a:lnTo>
                  <a:lnTo>
                    <a:pt x="8089900" y="4332056"/>
                  </a:lnTo>
                  <a:lnTo>
                    <a:pt x="8128000" y="4314103"/>
                  </a:lnTo>
                  <a:lnTo>
                    <a:pt x="8178800" y="4293641"/>
                  </a:lnTo>
                  <a:lnTo>
                    <a:pt x="8216900" y="4270770"/>
                  </a:lnTo>
                  <a:lnTo>
                    <a:pt x="8255000" y="4245587"/>
                  </a:lnTo>
                  <a:lnTo>
                    <a:pt x="8293100" y="4218191"/>
                  </a:lnTo>
                  <a:lnTo>
                    <a:pt x="8318500" y="4188682"/>
                  </a:lnTo>
                  <a:lnTo>
                    <a:pt x="8356600" y="4157157"/>
                  </a:lnTo>
                  <a:lnTo>
                    <a:pt x="8382000" y="4123716"/>
                  </a:lnTo>
                  <a:lnTo>
                    <a:pt x="8420100" y="4088457"/>
                  </a:lnTo>
                  <a:lnTo>
                    <a:pt x="8445500" y="4051479"/>
                  </a:lnTo>
                  <a:lnTo>
                    <a:pt x="8470900" y="4012881"/>
                  </a:lnTo>
                  <a:lnTo>
                    <a:pt x="8483600" y="3972760"/>
                  </a:lnTo>
                  <a:lnTo>
                    <a:pt x="8509000" y="3931217"/>
                  </a:lnTo>
                  <a:lnTo>
                    <a:pt x="8534400" y="3844256"/>
                  </a:lnTo>
                  <a:lnTo>
                    <a:pt x="8547100" y="3799036"/>
                  </a:lnTo>
                  <a:close/>
                </a:path>
                <a:path w="8572500" h="4381500">
                  <a:moveTo>
                    <a:pt x="8572500" y="3657600"/>
                  </a:moveTo>
                  <a:lnTo>
                    <a:pt x="8572500" y="723900"/>
                  </a:lnTo>
                  <a:lnTo>
                    <a:pt x="8559800" y="704850"/>
                  </a:lnTo>
                  <a:lnTo>
                    <a:pt x="8559800" y="3705609"/>
                  </a:lnTo>
                  <a:lnTo>
                    <a:pt x="8572500" y="3657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4800" y="2286000"/>
              <a:ext cx="8534400" cy="4343400"/>
            </a:xfrm>
            <a:custGeom>
              <a:avLst/>
              <a:gdLst/>
              <a:ahLst/>
              <a:cxnLst/>
              <a:rect l="l" t="t" r="r" b="b"/>
              <a:pathLst>
                <a:path w="8534400" h="4343400">
                  <a:moveTo>
                    <a:pt x="8534400" y="3619500"/>
                  </a:moveTo>
                  <a:lnTo>
                    <a:pt x="8534400" y="723900"/>
                  </a:lnTo>
                  <a:lnTo>
                    <a:pt x="8532861" y="676359"/>
                  </a:lnTo>
                  <a:lnTo>
                    <a:pt x="8528308" y="629632"/>
                  </a:lnTo>
                  <a:lnTo>
                    <a:pt x="8520837" y="583814"/>
                  </a:lnTo>
                  <a:lnTo>
                    <a:pt x="8510542" y="539000"/>
                  </a:lnTo>
                  <a:lnTo>
                    <a:pt x="8497519" y="495287"/>
                  </a:lnTo>
                  <a:lnTo>
                    <a:pt x="8481862" y="452771"/>
                  </a:lnTo>
                  <a:lnTo>
                    <a:pt x="8463666" y="411548"/>
                  </a:lnTo>
                  <a:lnTo>
                    <a:pt x="8443028" y="371713"/>
                  </a:lnTo>
                  <a:lnTo>
                    <a:pt x="8420041" y="333364"/>
                  </a:lnTo>
                  <a:lnTo>
                    <a:pt x="8394801" y="296594"/>
                  </a:lnTo>
                  <a:lnTo>
                    <a:pt x="8367403" y="261502"/>
                  </a:lnTo>
                  <a:lnTo>
                    <a:pt x="8337942" y="228182"/>
                  </a:lnTo>
                  <a:lnTo>
                    <a:pt x="8306514" y="196730"/>
                  </a:lnTo>
                  <a:lnTo>
                    <a:pt x="8273213" y="167244"/>
                  </a:lnTo>
                  <a:lnTo>
                    <a:pt x="8238134" y="139817"/>
                  </a:lnTo>
                  <a:lnTo>
                    <a:pt x="8201373" y="114548"/>
                  </a:lnTo>
                  <a:lnTo>
                    <a:pt x="8163024" y="91530"/>
                  </a:lnTo>
                  <a:lnTo>
                    <a:pt x="8123183" y="70862"/>
                  </a:lnTo>
                  <a:lnTo>
                    <a:pt x="8081945" y="52637"/>
                  </a:lnTo>
                  <a:lnTo>
                    <a:pt x="8039404" y="36953"/>
                  </a:lnTo>
                  <a:lnTo>
                    <a:pt x="7995657" y="23906"/>
                  </a:lnTo>
                  <a:lnTo>
                    <a:pt x="7950798" y="13591"/>
                  </a:lnTo>
                  <a:lnTo>
                    <a:pt x="7904922" y="6104"/>
                  </a:lnTo>
                  <a:lnTo>
                    <a:pt x="7858124" y="1542"/>
                  </a:lnTo>
                  <a:lnTo>
                    <a:pt x="7810500" y="0"/>
                  </a:lnTo>
                  <a:lnTo>
                    <a:pt x="723900" y="0"/>
                  </a:lnTo>
                  <a:lnTo>
                    <a:pt x="676359" y="1542"/>
                  </a:lnTo>
                  <a:lnTo>
                    <a:pt x="629632" y="6104"/>
                  </a:lnTo>
                  <a:lnTo>
                    <a:pt x="583814" y="13591"/>
                  </a:lnTo>
                  <a:lnTo>
                    <a:pt x="539000" y="23906"/>
                  </a:lnTo>
                  <a:lnTo>
                    <a:pt x="495287" y="36953"/>
                  </a:lnTo>
                  <a:lnTo>
                    <a:pt x="452771" y="52637"/>
                  </a:lnTo>
                  <a:lnTo>
                    <a:pt x="411548" y="70862"/>
                  </a:lnTo>
                  <a:lnTo>
                    <a:pt x="371713" y="91530"/>
                  </a:lnTo>
                  <a:lnTo>
                    <a:pt x="333364" y="114548"/>
                  </a:lnTo>
                  <a:lnTo>
                    <a:pt x="296594" y="139817"/>
                  </a:lnTo>
                  <a:lnTo>
                    <a:pt x="261502" y="167244"/>
                  </a:lnTo>
                  <a:lnTo>
                    <a:pt x="228182" y="196730"/>
                  </a:lnTo>
                  <a:lnTo>
                    <a:pt x="196730" y="228182"/>
                  </a:lnTo>
                  <a:lnTo>
                    <a:pt x="167244" y="261502"/>
                  </a:lnTo>
                  <a:lnTo>
                    <a:pt x="139817" y="296594"/>
                  </a:lnTo>
                  <a:lnTo>
                    <a:pt x="114548" y="333364"/>
                  </a:lnTo>
                  <a:lnTo>
                    <a:pt x="91530" y="371713"/>
                  </a:lnTo>
                  <a:lnTo>
                    <a:pt x="70862" y="411548"/>
                  </a:lnTo>
                  <a:lnTo>
                    <a:pt x="52637" y="452771"/>
                  </a:lnTo>
                  <a:lnTo>
                    <a:pt x="36953" y="495287"/>
                  </a:lnTo>
                  <a:lnTo>
                    <a:pt x="23906" y="539000"/>
                  </a:lnTo>
                  <a:lnTo>
                    <a:pt x="13591" y="583814"/>
                  </a:lnTo>
                  <a:lnTo>
                    <a:pt x="6104" y="629632"/>
                  </a:lnTo>
                  <a:lnTo>
                    <a:pt x="1542" y="676359"/>
                  </a:lnTo>
                  <a:lnTo>
                    <a:pt x="0" y="723900"/>
                  </a:lnTo>
                  <a:lnTo>
                    <a:pt x="0" y="3619500"/>
                  </a:lnTo>
                  <a:lnTo>
                    <a:pt x="1542" y="3667124"/>
                  </a:lnTo>
                  <a:lnTo>
                    <a:pt x="6104" y="3713922"/>
                  </a:lnTo>
                  <a:lnTo>
                    <a:pt x="13591" y="3759798"/>
                  </a:lnTo>
                  <a:lnTo>
                    <a:pt x="23906" y="3804657"/>
                  </a:lnTo>
                  <a:lnTo>
                    <a:pt x="36953" y="3848404"/>
                  </a:lnTo>
                  <a:lnTo>
                    <a:pt x="52637" y="3890945"/>
                  </a:lnTo>
                  <a:lnTo>
                    <a:pt x="70862" y="3932183"/>
                  </a:lnTo>
                  <a:lnTo>
                    <a:pt x="91530" y="3972024"/>
                  </a:lnTo>
                  <a:lnTo>
                    <a:pt x="114548" y="4010373"/>
                  </a:lnTo>
                  <a:lnTo>
                    <a:pt x="139817" y="4047134"/>
                  </a:lnTo>
                  <a:lnTo>
                    <a:pt x="167244" y="4082213"/>
                  </a:lnTo>
                  <a:lnTo>
                    <a:pt x="196730" y="4115514"/>
                  </a:lnTo>
                  <a:lnTo>
                    <a:pt x="228182" y="4146942"/>
                  </a:lnTo>
                  <a:lnTo>
                    <a:pt x="261502" y="4176403"/>
                  </a:lnTo>
                  <a:lnTo>
                    <a:pt x="296594" y="4203801"/>
                  </a:lnTo>
                  <a:lnTo>
                    <a:pt x="333364" y="4229041"/>
                  </a:lnTo>
                  <a:lnTo>
                    <a:pt x="371713" y="4252028"/>
                  </a:lnTo>
                  <a:lnTo>
                    <a:pt x="411548" y="4272666"/>
                  </a:lnTo>
                  <a:lnTo>
                    <a:pt x="452771" y="4290862"/>
                  </a:lnTo>
                  <a:lnTo>
                    <a:pt x="495287" y="4306519"/>
                  </a:lnTo>
                  <a:lnTo>
                    <a:pt x="539000" y="4319542"/>
                  </a:lnTo>
                  <a:lnTo>
                    <a:pt x="583814" y="4329837"/>
                  </a:lnTo>
                  <a:lnTo>
                    <a:pt x="629632" y="4337308"/>
                  </a:lnTo>
                  <a:lnTo>
                    <a:pt x="676359" y="4341861"/>
                  </a:lnTo>
                  <a:lnTo>
                    <a:pt x="723900" y="4343400"/>
                  </a:lnTo>
                  <a:lnTo>
                    <a:pt x="7810500" y="4343400"/>
                  </a:lnTo>
                  <a:lnTo>
                    <a:pt x="7858124" y="4341861"/>
                  </a:lnTo>
                  <a:lnTo>
                    <a:pt x="7904922" y="4337308"/>
                  </a:lnTo>
                  <a:lnTo>
                    <a:pt x="7950798" y="4329837"/>
                  </a:lnTo>
                  <a:lnTo>
                    <a:pt x="7995657" y="4319542"/>
                  </a:lnTo>
                  <a:lnTo>
                    <a:pt x="8039404" y="4306519"/>
                  </a:lnTo>
                  <a:lnTo>
                    <a:pt x="8081945" y="4290862"/>
                  </a:lnTo>
                  <a:lnTo>
                    <a:pt x="8123183" y="4272666"/>
                  </a:lnTo>
                  <a:lnTo>
                    <a:pt x="8163024" y="4252028"/>
                  </a:lnTo>
                  <a:lnTo>
                    <a:pt x="8201373" y="4229041"/>
                  </a:lnTo>
                  <a:lnTo>
                    <a:pt x="8238134" y="4203801"/>
                  </a:lnTo>
                  <a:lnTo>
                    <a:pt x="8273213" y="4176403"/>
                  </a:lnTo>
                  <a:lnTo>
                    <a:pt x="8306514" y="4146942"/>
                  </a:lnTo>
                  <a:lnTo>
                    <a:pt x="8337942" y="4115514"/>
                  </a:lnTo>
                  <a:lnTo>
                    <a:pt x="8367403" y="4082213"/>
                  </a:lnTo>
                  <a:lnTo>
                    <a:pt x="8394801" y="4047134"/>
                  </a:lnTo>
                  <a:lnTo>
                    <a:pt x="8420041" y="4010373"/>
                  </a:lnTo>
                  <a:lnTo>
                    <a:pt x="8443028" y="3972024"/>
                  </a:lnTo>
                  <a:lnTo>
                    <a:pt x="8463666" y="3932183"/>
                  </a:lnTo>
                  <a:lnTo>
                    <a:pt x="8481862" y="3890945"/>
                  </a:lnTo>
                  <a:lnTo>
                    <a:pt x="8497519" y="3848404"/>
                  </a:lnTo>
                  <a:lnTo>
                    <a:pt x="8510542" y="3804657"/>
                  </a:lnTo>
                  <a:lnTo>
                    <a:pt x="8520837" y="3759798"/>
                  </a:lnTo>
                  <a:lnTo>
                    <a:pt x="8528308" y="3713922"/>
                  </a:lnTo>
                  <a:lnTo>
                    <a:pt x="8532861" y="3667124"/>
                  </a:lnTo>
                  <a:lnTo>
                    <a:pt x="8534400" y="361950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5750" y="2266950"/>
              <a:ext cx="8572500" cy="4381500"/>
            </a:xfrm>
            <a:custGeom>
              <a:avLst/>
              <a:gdLst/>
              <a:ahLst/>
              <a:cxnLst/>
              <a:rect l="l" t="t" r="r" b="b"/>
              <a:pathLst>
                <a:path w="8572500" h="4381500">
                  <a:moveTo>
                    <a:pt x="8572500" y="3657600"/>
                  </a:moveTo>
                  <a:lnTo>
                    <a:pt x="8572500" y="723900"/>
                  </a:lnTo>
                  <a:lnTo>
                    <a:pt x="8571738" y="704850"/>
                  </a:lnTo>
                  <a:lnTo>
                    <a:pt x="8567818" y="656930"/>
                  </a:lnTo>
                  <a:lnTo>
                    <a:pt x="8560893" y="609919"/>
                  </a:lnTo>
                  <a:lnTo>
                    <a:pt x="8551063" y="563915"/>
                  </a:lnTo>
                  <a:lnTo>
                    <a:pt x="8538426" y="519012"/>
                  </a:lnTo>
                  <a:lnTo>
                    <a:pt x="8523080" y="475308"/>
                  </a:lnTo>
                  <a:lnTo>
                    <a:pt x="8505126" y="432899"/>
                  </a:lnTo>
                  <a:lnTo>
                    <a:pt x="8484662" y="391882"/>
                  </a:lnTo>
                  <a:lnTo>
                    <a:pt x="8461787" y="352351"/>
                  </a:lnTo>
                  <a:lnTo>
                    <a:pt x="8436599" y="314404"/>
                  </a:lnTo>
                  <a:lnTo>
                    <a:pt x="8409198" y="278138"/>
                  </a:lnTo>
                  <a:lnTo>
                    <a:pt x="8379683" y="243648"/>
                  </a:lnTo>
                  <a:lnTo>
                    <a:pt x="8348152" y="211031"/>
                  </a:lnTo>
                  <a:lnTo>
                    <a:pt x="8314705" y="180382"/>
                  </a:lnTo>
                  <a:lnTo>
                    <a:pt x="8279441" y="151800"/>
                  </a:lnTo>
                  <a:lnTo>
                    <a:pt x="8242458" y="125379"/>
                  </a:lnTo>
                  <a:lnTo>
                    <a:pt x="8203855" y="101216"/>
                  </a:lnTo>
                  <a:lnTo>
                    <a:pt x="8163732" y="79407"/>
                  </a:lnTo>
                  <a:lnTo>
                    <a:pt x="8122187" y="60049"/>
                  </a:lnTo>
                  <a:lnTo>
                    <a:pt x="8079319" y="43238"/>
                  </a:lnTo>
                  <a:lnTo>
                    <a:pt x="8035227" y="29071"/>
                  </a:lnTo>
                  <a:lnTo>
                    <a:pt x="7990010" y="17643"/>
                  </a:lnTo>
                  <a:lnTo>
                    <a:pt x="7943767" y="9052"/>
                  </a:lnTo>
                  <a:lnTo>
                    <a:pt x="7896597" y="3392"/>
                  </a:lnTo>
                  <a:lnTo>
                    <a:pt x="7847838" y="731"/>
                  </a:lnTo>
                  <a:lnTo>
                    <a:pt x="7829550" y="0"/>
                  </a:lnTo>
                  <a:lnTo>
                    <a:pt x="742949" y="0"/>
                  </a:lnTo>
                  <a:lnTo>
                    <a:pt x="694721" y="1666"/>
                  </a:lnTo>
                  <a:lnTo>
                    <a:pt x="647290" y="6337"/>
                  </a:lnTo>
                  <a:lnTo>
                    <a:pt x="600753" y="13923"/>
                  </a:lnTo>
                  <a:lnTo>
                    <a:pt x="555208" y="24334"/>
                  </a:lnTo>
                  <a:lnTo>
                    <a:pt x="510752" y="37479"/>
                  </a:lnTo>
                  <a:lnTo>
                    <a:pt x="467483" y="53268"/>
                  </a:lnTo>
                  <a:lnTo>
                    <a:pt x="425497" y="71610"/>
                  </a:lnTo>
                  <a:lnTo>
                    <a:pt x="384891" y="92416"/>
                  </a:lnTo>
                  <a:lnTo>
                    <a:pt x="345764" y="115594"/>
                  </a:lnTo>
                  <a:lnTo>
                    <a:pt x="308211" y="141055"/>
                  </a:lnTo>
                  <a:lnTo>
                    <a:pt x="272331" y="168708"/>
                  </a:lnTo>
                  <a:lnTo>
                    <a:pt x="238220" y="198462"/>
                  </a:lnTo>
                  <a:lnTo>
                    <a:pt x="205975" y="230228"/>
                  </a:lnTo>
                  <a:lnTo>
                    <a:pt x="175695" y="263915"/>
                  </a:lnTo>
                  <a:lnTo>
                    <a:pt x="147476" y="299433"/>
                  </a:lnTo>
                  <a:lnTo>
                    <a:pt x="121414" y="336691"/>
                  </a:lnTo>
                  <a:lnTo>
                    <a:pt x="97609" y="375598"/>
                  </a:lnTo>
                  <a:lnTo>
                    <a:pt x="76155" y="416066"/>
                  </a:lnTo>
                  <a:lnTo>
                    <a:pt x="57152" y="458002"/>
                  </a:lnTo>
                  <a:lnTo>
                    <a:pt x="40696" y="501318"/>
                  </a:lnTo>
                  <a:lnTo>
                    <a:pt x="26884" y="545922"/>
                  </a:lnTo>
                  <a:lnTo>
                    <a:pt x="15813" y="591724"/>
                  </a:lnTo>
                  <a:lnTo>
                    <a:pt x="7582" y="638634"/>
                  </a:lnTo>
                  <a:lnTo>
                    <a:pt x="2285" y="686562"/>
                  </a:lnTo>
                  <a:lnTo>
                    <a:pt x="0" y="743712"/>
                  </a:lnTo>
                  <a:lnTo>
                    <a:pt x="0" y="3639312"/>
                  </a:lnTo>
                  <a:lnTo>
                    <a:pt x="2286" y="3696462"/>
                  </a:lnTo>
                  <a:lnTo>
                    <a:pt x="10459" y="3761677"/>
                  </a:lnTo>
                  <a:lnTo>
                    <a:pt x="19664" y="3808321"/>
                  </a:lnTo>
                  <a:lnTo>
                    <a:pt x="32058" y="3854446"/>
                  </a:lnTo>
                  <a:lnTo>
                    <a:pt x="38100" y="3872178"/>
                  </a:lnTo>
                  <a:lnTo>
                    <a:pt x="38100" y="743712"/>
                  </a:lnTo>
                  <a:lnTo>
                    <a:pt x="40386" y="688848"/>
                  </a:lnTo>
                  <a:lnTo>
                    <a:pt x="48749" y="621928"/>
                  </a:lnTo>
                  <a:lnTo>
                    <a:pt x="59114" y="573147"/>
                  </a:lnTo>
                  <a:lnTo>
                    <a:pt x="72909" y="525213"/>
                  </a:lnTo>
                  <a:lnTo>
                    <a:pt x="90041" y="478362"/>
                  </a:lnTo>
                  <a:lnTo>
                    <a:pt x="110413" y="432830"/>
                  </a:lnTo>
                  <a:lnTo>
                    <a:pt x="133931" y="388851"/>
                  </a:lnTo>
                  <a:lnTo>
                    <a:pt x="160499" y="346660"/>
                  </a:lnTo>
                  <a:lnTo>
                    <a:pt x="190023" y="306493"/>
                  </a:lnTo>
                  <a:lnTo>
                    <a:pt x="222407" y="268585"/>
                  </a:lnTo>
                  <a:lnTo>
                    <a:pt x="257555" y="233172"/>
                  </a:lnTo>
                  <a:lnTo>
                    <a:pt x="321603" y="178400"/>
                  </a:lnTo>
                  <a:lnTo>
                    <a:pt x="363113" y="149619"/>
                  </a:lnTo>
                  <a:lnTo>
                    <a:pt x="406319" y="124017"/>
                  </a:lnTo>
                  <a:lnTo>
                    <a:pt x="451072" y="101647"/>
                  </a:lnTo>
                  <a:lnTo>
                    <a:pt x="497224" y="82557"/>
                  </a:lnTo>
                  <a:lnTo>
                    <a:pt x="544623" y="66800"/>
                  </a:lnTo>
                  <a:lnTo>
                    <a:pt x="593121" y="54425"/>
                  </a:lnTo>
                  <a:lnTo>
                    <a:pt x="642568" y="45483"/>
                  </a:lnTo>
                  <a:lnTo>
                    <a:pt x="692815" y="40024"/>
                  </a:lnTo>
                  <a:lnTo>
                    <a:pt x="742950" y="38128"/>
                  </a:lnTo>
                  <a:lnTo>
                    <a:pt x="7829550" y="38100"/>
                  </a:lnTo>
                  <a:lnTo>
                    <a:pt x="7849361" y="38895"/>
                  </a:lnTo>
                  <a:lnTo>
                    <a:pt x="7913540" y="43503"/>
                  </a:lnTo>
                  <a:lnTo>
                    <a:pt x="7960012" y="50491"/>
                  </a:lnTo>
                  <a:lnTo>
                    <a:pt x="8005439" y="60480"/>
                  </a:lnTo>
                  <a:lnTo>
                    <a:pt x="8049716" y="73363"/>
                  </a:lnTo>
                  <a:lnTo>
                    <a:pt x="8092740" y="89032"/>
                  </a:lnTo>
                  <a:lnTo>
                    <a:pt x="8134407" y="107382"/>
                  </a:lnTo>
                  <a:lnTo>
                    <a:pt x="8174613" y="128304"/>
                  </a:lnTo>
                  <a:lnTo>
                    <a:pt x="8213253" y="151691"/>
                  </a:lnTo>
                  <a:lnTo>
                    <a:pt x="8250225" y="177436"/>
                  </a:lnTo>
                  <a:lnTo>
                    <a:pt x="8285423" y="205432"/>
                  </a:lnTo>
                  <a:lnTo>
                    <a:pt x="8318745" y="235572"/>
                  </a:lnTo>
                  <a:lnTo>
                    <a:pt x="8350086" y="267748"/>
                  </a:lnTo>
                  <a:lnTo>
                    <a:pt x="8379343" y="301853"/>
                  </a:lnTo>
                  <a:lnTo>
                    <a:pt x="8406411" y="337780"/>
                  </a:lnTo>
                  <a:lnTo>
                    <a:pt x="8431187" y="375422"/>
                  </a:lnTo>
                  <a:lnTo>
                    <a:pt x="8453566" y="414671"/>
                  </a:lnTo>
                  <a:lnTo>
                    <a:pt x="8473446" y="455421"/>
                  </a:lnTo>
                  <a:lnTo>
                    <a:pt x="8490721" y="497564"/>
                  </a:lnTo>
                  <a:lnTo>
                    <a:pt x="8505288" y="540993"/>
                  </a:lnTo>
                  <a:lnTo>
                    <a:pt x="8517044" y="585600"/>
                  </a:lnTo>
                  <a:lnTo>
                    <a:pt x="8525883" y="631280"/>
                  </a:lnTo>
                  <a:lnTo>
                    <a:pt x="8531703" y="677923"/>
                  </a:lnTo>
                  <a:lnTo>
                    <a:pt x="8534400" y="725424"/>
                  </a:lnTo>
                  <a:lnTo>
                    <a:pt x="8534400" y="3874507"/>
                  </a:lnTo>
                  <a:lnTo>
                    <a:pt x="8544125" y="3844256"/>
                  </a:lnTo>
                  <a:lnTo>
                    <a:pt x="8555564" y="3799036"/>
                  </a:lnTo>
                  <a:lnTo>
                    <a:pt x="8564170" y="3752787"/>
                  </a:lnTo>
                  <a:lnTo>
                    <a:pt x="8569847" y="3705609"/>
                  </a:lnTo>
                  <a:lnTo>
                    <a:pt x="8572500" y="3657600"/>
                  </a:lnTo>
                  <a:close/>
                </a:path>
                <a:path w="8572500" h="4381500">
                  <a:moveTo>
                    <a:pt x="8534400" y="3874507"/>
                  </a:moveTo>
                  <a:lnTo>
                    <a:pt x="8534400" y="3657600"/>
                  </a:lnTo>
                  <a:lnTo>
                    <a:pt x="8533638" y="3675126"/>
                  </a:lnTo>
                  <a:lnTo>
                    <a:pt x="8529821" y="3722479"/>
                  </a:lnTo>
                  <a:lnTo>
                    <a:pt x="8522876" y="3768906"/>
                  </a:lnTo>
                  <a:lnTo>
                    <a:pt x="8512914" y="3814301"/>
                  </a:lnTo>
                  <a:lnTo>
                    <a:pt x="8500041" y="3858557"/>
                  </a:lnTo>
                  <a:lnTo>
                    <a:pt x="8484369" y="3901572"/>
                  </a:lnTo>
                  <a:lnTo>
                    <a:pt x="8466005" y="3943238"/>
                  </a:lnTo>
                  <a:lnTo>
                    <a:pt x="8445059" y="3983451"/>
                  </a:lnTo>
                  <a:lnTo>
                    <a:pt x="8421641" y="4022106"/>
                  </a:lnTo>
                  <a:lnTo>
                    <a:pt x="8395858" y="4059098"/>
                  </a:lnTo>
                  <a:lnTo>
                    <a:pt x="8367821" y="4094320"/>
                  </a:lnTo>
                  <a:lnTo>
                    <a:pt x="8337639" y="4127669"/>
                  </a:lnTo>
                  <a:lnTo>
                    <a:pt x="8305421" y="4159039"/>
                  </a:lnTo>
                  <a:lnTo>
                    <a:pt x="8271275" y="4188324"/>
                  </a:lnTo>
                  <a:lnTo>
                    <a:pt x="8235311" y="4215420"/>
                  </a:lnTo>
                  <a:lnTo>
                    <a:pt x="8197639" y="4240221"/>
                  </a:lnTo>
                  <a:lnTo>
                    <a:pt x="8158367" y="4262623"/>
                  </a:lnTo>
                  <a:lnTo>
                    <a:pt x="8117604" y="4282519"/>
                  </a:lnTo>
                  <a:lnTo>
                    <a:pt x="8075460" y="4299805"/>
                  </a:lnTo>
                  <a:lnTo>
                    <a:pt x="8032043" y="4314376"/>
                  </a:lnTo>
                  <a:lnTo>
                    <a:pt x="7987464" y="4326126"/>
                  </a:lnTo>
                  <a:lnTo>
                    <a:pt x="7941830" y="4334950"/>
                  </a:lnTo>
                  <a:lnTo>
                    <a:pt x="7895252" y="4340743"/>
                  </a:lnTo>
                  <a:lnTo>
                    <a:pt x="7849361" y="4343314"/>
                  </a:lnTo>
                  <a:lnTo>
                    <a:pt x="742950" y="4343378"/>
                  </a:lnTo>
                  <a:lnTo>
                    <a:pt x="696118" y="4342044"/>
                  </a:lnTo>
                  <a:lnTo>
                    <a:pt x="649308" y="4337519"/>
                  </a:lnTo>
                  <a:lnTo>
                    <a:pt x="603389" y="4329927"/>
                  </a:lnTo>
                  <a:lnTo>
                    <a:pt x="558471" y="4319372"/>
                  </a:lnTo>
                  <a:lnTo>
                    <a:pt x="514663" y="4305956"/>
                  </a:lnTo>
                  <a:lnTo>
                    <a:pt x="472075" y="4289782"/>
                  </a:lnTo>
                  <a:lnTo>
                    <a:pt x="430814" y="4270954"/>
                  </a:lnTo>
                  <a:lnTo>
                    <a:pt x="390992" y="4249573"/>
                  </a:lnTo>
                  <a:lnTo>
                    <a:pt x="352716" y="4225744"/>
                  </a:lnTo>
                  <a:lnTo>
                    <a:pt x="316095" y="4199569"/>
                  </a:lnTo>
                  <a:lnTo>
                    <a:pt x="281240" y="4171151"/>
                  </a:lnTo>
                  <a:lnTo>
                    <a:pt x="248259" y="4140593"/>
                  </a:lnTo>
                  <a:lnTo>
                    <a:pt x="217262" y="4107998"/>
                  </a:lnTo>
                  <a:lnTo>
                    <a:pt x="188357" y="4073468"/>
                  </a:lnTo>
                  <a:lnTo>
                    <a:pt x="161653" y="4037108"/>
                  </a:lnTo>
                  <a:lnTo>
                    <a:pt x="137261" y="3999019"/>
                  </a:lnTo>
                  <a:lnTo>
                    <a:pt x="115288" y="3959305"/>
                  </a:lnTo>
                  <a:lnTo>
                    <a:pt x="95845" y="3918068"/>
                  </a:lnTo>
                  <a:lnTo>
                    <a:pt x="79040" y="3875412"/>
                  </a:lnTo>
                  <a:lnTo>
                    <a:pt x="64982" y="3831439"/>
                  </a:lnTo>
                  <a:lnTo>
                    <a:pt x="53781" y="3786253"/>
                  </a:lnTo>
                  <a:lnTo>
                    <a:pt x="45546" y="3739956"/>
                  </a:lnTo>
                  <a:lnTo>
                    <a:pt x="40386" y="3692652"/>
                  </a:lnTo>
                  <a:lnTo>
                    <a:pt x="38100" y="3638550"/>
                  </a:lnTo>
                  <a:lnTo>
                    <a:pt x="38100" y="3872178"/>
                  </a:lnTo>
                  <a:lnTo>
                    <a:pt x="65911" y="3944197"/>
                  </a:lnTo>
                  <a:lnTo>
                    <a:pt x="87117" y="3987353"/>
                  </a:lnTo>
                  <a:lnTo>
                    <a:pt x="111008" y="4029048"/>
                  </a:lnTo>
                  <a:lnTo>
                    <a:pt x="137456" y="4069048"/>
                  </a:lnTo>
                  <a:lnTo>
                    <a:pt x="166336" y="4107117"/>
                  </a:lnTo>
                  <a:lnTo>
                    <a:pt x="197522" y="4143020"/>
                  </a:lnTo>
                  <a:lnTo>
                    <a:pt x="230886" y="4176522"/>
                  </a:lnTo>
                  <a:lnTo>
                    <a:pt x="294923" y="4231295"/>
                  </a:lnTo>
                  <a:lnTo>
                    <a:pt x="334225" y="4259141"/>
                  </a:lnTo>
                  <a:lnTo>
                    <a:pt x="375272" y="4284360"/>
                  </a:lnTo>
                  <a:lnTo>
                    <a:pt x="417874" y="4306868"/>
                  </a:lnTo>
                  <a:lnTo>
                    <a:pt x="461842" y="4326582"/>
                  </a:lnTo>
                  <a:lnTo>
                    <a:pt x="506986" y="4343418"/>
                  </a:lnTo>
                  <a:lnTo>
                    <a:pt x="553117" y="4357292"/>
                  </a:lnTo>
                  <a:lnTo>
                    <a:pt x="600044" y="4368121"/>
                  </a:lnTo>
                  <a:lnTo>
                    <a:pt x="647579" y="4375821"/>
                  </a:lnTo>
                  <a:lnTo>
                    <a:pt x="694721" y="4380233"/>
                  </a:lnTo>
                  <a:lnTo>
                    <a:pt x="742950" y="4381481"/>
                  </a:lnTo>
                  <a:lnTo>
                    <a:pt x="7849361" y="4381500"/>
                  </a:lnTo>
                  <a:lnTo>
                    <a:pt x="7868411" y="4380738"/>
                  </a:lnTo>
                  <a:lnTo>
                    <a:pt x="7916332" y="4376808"/>
                  </a:lnTo>
                  <a:lnTo>
                    <a:pt x="7963341" y="4369876"/>
                  </a:lnTo>
                  <a:lnTo>
                    <a:pt x="8009342" y="4360041"/>
                  </a:lnTo>
                  <a:lnTo>
                    <a:pt x="8054240" y="4347402"/>
                  </a:lnTo>
                  <a:lnTo>
                    <a:pt x="8097938" y="4332056"/>
                  </a:lnTo>
                  <a:lnTo>
                    <a:pt x="8140340" y="4314103"/>
                  </a:lnTo>
                  <a:lnTo>
                    <a:pt x="8181351" y="4293641"/>
                  </a:lnTo>
                  <a:lnTo>
                    <a:pt x="8220873" y="4270770"/>
                  </a:lnTo>
                  <a:lnTo>
                    <a:pt x="8258812" y="4245587"/>
                  </a:lnTo>
                  <a:lnTo>
                    <a:pt x="8295071" y="4218191"/>
                  </a:lnTo>
                  <a:lnTo>
                    <a:pt x="8329553" y="4188682"/>
                  </a:lnTo>
                  <a:lnTo>
                    <a:pt x="8362164" y="4157157"/>
                  </a:lnTo>
                  <a:lnTo>
                    <a:pt x="8392806" y="4123716"/>
                  </a:lnTo>
                  <a:lnTo>
                    <a:pt x="8421384" y="4088457"/>
                  </a:lnTo>
                  <a:lnTo>
                    <a:pt x="8447802" y="4051479"/>
                  </a:lnTo>
                  <a:lnTo>
                    <a:pt x="8471963" y="4012881"/>
                  </a:lnTo>
                  <a:lnTo>
                    <a:pt x="8493773" y="3972760"/>
                  </a:lnTo>
                  <a:lnTo>
                    <a:pt x="8513133" y="3931217"/>
                  </a:lnTo>
                  <a:lnTo>
                    <a:pt x="8529949" y="3888349"/>
                  </a:lnTo>
                  <a:lnTo>
                    <a:pt x="8534400" y="38745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95172" y="2400554"/>
            <a:ext cx="7185025" cy="357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Proof</a:t>
            </a:r>
            <a:r>
              <a:rPr sz="4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1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15" dirty="0">
                <a:solidFill>
                  <a:srgbClr val="FFFFFF"/>
                </a:solidFill>
                <a:latin typeface="Calibri"/>
                <a:cs typeface="Calibri"/>
              </a:rPr>
              <a:t>contradiction</a:t>
            </a:r>
            <a:r>
              <a:rPr sz="4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FFFFFF"/>
                </a:solidFill>
                <a:latin typeface="Calibri"/>
                <a:cs typeface="Calibri"/>
              </a:rPr>
              <a:t>(1):</a:t>
            </a:r>
            <a:endParaRPr sz="40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Assume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2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320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blocking</a:t>
            </a:r>
            <a:r>
              <a:rPr sz="32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pair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Arial MT"/>
              <a:buChar char="•"/>
            </a:pPr>
            <a:endParaRPr sz="3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Case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#1: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m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never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proposed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endParaRPr sz="3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GS: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men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propose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order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preferences</a:t>
            </a:r>
            <a:endParaRPr sz="3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265" algn="l"/>
                <a:tab pos="470534" algn="l"/>
              </a:tabLst>
            </a:pP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2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Calibri"/>
                <a:cs typeface="Calibri"/>
              </a:rPr>
              <a:t>prefers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current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partner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40" dirty="0">
                <a:solidFill>
                  <a:srgbClr val="FFFFFF"/>
                </a:solidFill>
                <a:latin typeface="Calibri"/>
                <a:cs typeface="Calibri"/>
              </a:rPr>
              <a:t>w’</a:t>
            </a:r>
            <a:r>
              <a:rPr sz="32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32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2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w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blocking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50" y="209550"/>
            <a:ext cx="8572500" cy="1943100"/>
            <a:chOff x="285750" y="209550"/>
            <a:chExt cx="8572500" cy="1943100"/>
          </a:xfrm>
        </p:grpSpPr>
        <p:sp>
          <p:nvSpPr>
            <p:cNvPr id="3" name="object 3"/>
            <p:cNvSpPr/>
            <p:nvPr/>
          </p:nvSpPr>
          <p:spPr>
            <a:xfrm>
              <a:off x="304800" y="228600"/>
              <a:ext cx="8534400" cy="1727835"/>
            </a:xfrm>
            <a:custGeom>
              <a:avLst/>
              <a:gdLst/>
              <a:ahLst/>
              <a:cxnLst/>
              <a:rect l="l" t="t" r="r" b="b"/>
              <a:pathLst>
                <a:path w="8534400" h="1727835">
                  <a:moveTo>
                    <a:pt x="32281" y="179012"/>
                  </a:moveTo>
                  <a:lnTo>
                    <a:pt x="29570" y="183896"/>
                  </a:lnTo>
                  <a:lnTo>
                    <a:pt x="13472" y="226066"/>
                  </a:lnTo>
                  <a:lnTo>
                    <a:pt x="3450" y="270850"/>
                  </a:lnTo>
                  <a:lnTo>
                    <a:pt x="0" y="317753"/>
                  </a:lnTo>
                  <a:lnTo>
                    <a:pt x="0" y="330200"/>
                  </a:lnTo>
                  <a:lnTo>
                    <a:pt x="3809" y="279400"/>
                  </a:lnTo>
                  <a:lnTo>
                    <a:pt x="14902" y="228600"/>
                  </a:lnTo>
                  <a:lnTo>
                    <a:pt x="32281" y="179012"/>
                  </a:lnTo>
                  <a:close/>
                </a:path>
                <a:path w="8534400" h="1727835">
                  <a:moveTo>
                    <a:pt x="8217409" y="0"/>
                  </a:moveTo>
                  <a:lnTo>
                    <a:pt x="317754" y="0"/>
                  </a:lnTo>
                  <a:lnTo>
                    <a:pt x="270850" y="3450"/>
                  </a:lnTo>
                  <a:lnTo>
                    <a:pt x="226066" y="13472"/>
                  </a:lnTo>
                  <a:lnTo>
                    <a:pt x="183896" y="29570"/>
                  </a:lnTo>
                  <a:lnTo>
                    <a:pt x="144835" y="51250"/>
                  </a:lnTo>
                  <a:lnTo>
                    <a:pt x="109377" y="78017"/>
                  </a:lnTo>
                  <a:lnTo>
                    <a:pt x="78017" y="109377"/>
                  </a:lnTo>
                  <a:lnTo>
                    <a:pt x="51250" y="144835"/>
                  </a:lnTo>
                  <a:lnTo>
                    <a:pt x="34829" y="174421"/>
                  </a:lnTo>
                  <a:lnTo>
                    <a:pt x="56648" y="139700"/>
                  </a:lnTo>
                  <a:lnTo>
                    <a:pt x="86158" y="101600"/>
                  </a:lnTo>
                  <a:lnTo>
                    <a:pt x="120662" y="76200"/>
                  </a:lnTo>
                  <a:lnTo>
                    <a:pt x="159588" y="50800"/>
                  </a:lnTo>
                  <a:lnTo>
                    <a:pt x="202365" y="25400"/>
                  </a:lnTo>
                  <a:lnTo>
                    <a:pt x="248419" y="12700"/>
                  </a:lnTo>
                  <a:lnTo>
                    <a:pt x="297180" y="12700"/>
                  </a:lnTo>
                  <a:lnTo>
                    <a:pt x="317754" y="0"/>
                  </a:lnTo>
                  <a:lnTo>
                    <a:pt x="8217409" y="0"/>
                  </a:lnTo>
                  <a:close/>
                </a:path>
                <a:path w="8534400" h="1727835">
                  <a:moveTo>
                    <a:pt x="8469965" y="127000"/>
                  </a:moveTo>
                  <a:lnTo>
                    <a:pt x="8425455" y="78017"/>
                  </a:lnTo>
                  <a:lnTo>
                    <a:pt x="8390097" y="51250"/>
                  </a:lnTo>
                  <a:lnTo>
                    <a:pt x="8351126" y="29570"/>
                  </a:lnTo>
                  <a:lnTo>
                    <a:pt x="8309028" y="13472"/>
                  </a:lnTo>
                  <a:lnTo>
                    <a:pt x="8264293" y="3450"/>
                  </a:lnTo>
                  <a:lnTo>
                    <a:pt x="8217408" y="0"/>
                  </a:lnTo>
                  <a:lnTo>
                    <a:pt x="8237982" y="12700"/>
                  </a:lnTo>
                  <a:lnTo>
                    <a:pt x="8287343" y="12700"/>
                  </a:lnTo>
                  <a:lnTo>
                    <a:pt x="8334132" y="25400"/>
                  </a:lnTo>
                  <a:lnTo>
                    <a:pt x="8377804" y="50800"/>
                  </a:lnTo>
                  <a:lnTo>
                    <a:pt x="8417817" y="76200"/>
                  </a:lnTo>
                  <a:lnTo>
                    <a:pt x="8453628" y="114300"/>
                  </a:lnTo>
                  <a:lnTo>
                    <a:pt x="8458962" y="114300"/>
                  </a:lnTo>
                  <a:lnTo>
                    <a:pt x="8462772" y="127000"/>
                  </a:lnTo>
                  <a:lnTo>
                    <a:pt x="8469965" y="127000"/>
                  </a:lnTo>
                  <a:close/>
                </a:path>
                <a:path w="8534400" h="1727835">
                  <a:moveTo>
                    <a:pt x="12954" y="1677316"/>
                  </a:moveTo>
                  <a:lnTo>
                    <a:pt x="12954" y="1676400"/>
                  </a:lnTo>
                  <a:lnTo>
                    <a:pt x="12748" y="1676400"/>
                  </a:lnTo>
                  <a:lnTo>
                    <a:pt x="12954" y="1677316"/>
                  </a:lnTo>
                  <a:close/>
                </a:path>
                <a:path w="8534400" h="1727835">
                  <a:moveTo>
                    <a:pt x="32615" y="1727200"/>
                  </a:moveTo>
                  <a:lnTo>
                    <a:pt x="12954" y="1677316"/>
                  </a:lnTo>
                  <a:lnTo>
                    <a:pt x="12954" y="1689100"/>
                  </a:lnTo>
                  <a:lnTo>
                    <a:pt x="16764" y="1689100"/>
                  </a:lnTo>
                  <a:lnTo>
                    <a:pt x="16764" y="1701800"/>
                  </a:lnTo>
                  <a:lnTo>
                    <a:pt x="21336" y="1701800"/>
                  </a:lnTo>
                  <a:lnTo>
                    <a:pt x="21336" y="1714500"/>
                  </a:lnTo>
                  <a:lnTo>
                    <a:pt x="26670" y="1714500"/>
                  </a:lnTo>
                  <a:lnTo>
                    <a:pt x="26670" y="1727200"/>
                  </a:lnTo>
                  <a:lnTo>
                    <a:pt x="32615" y="1727200"/>
                  </a:lnTo>
                  <a:close/>
                </a:path>
                <a:path w="8534400" h="1727835">
                  <a:moveTo>
                    <a:pt x="32766" y="1727470"/>
                  </a:moveTo>
                  <a:lnTo>
                    <a:pt x="32766" y="1727200"/>
                  </a:lnTo>
                  <a:lnTo>
                    <a:pt x="32615" y="1727200"/>
                  </a:lnTo>
                  <a:lnTo>
                    <a:pt x="32766" y="1727470"/>
                  </a:lnTo>
                  <a:close/>
                </a:path>
                <a:path w="8534400" h="1727835">
                  <a:moveTo>
                    <a:pt x="3048" y="1629424"/>
                  </a:moveTo>
                  <a:lnTo>
                    <a:pt x="3048" y="1625600"/>
                  </a:lnTo>
                  <a:lnTo>
                    <a:pt x="2766" y="1625600"/>
                  </a:lnTo>
                  <a:lnTo>
                    <a:pt x="3048" y="1629424"/>
                  </a:lnTo>
                  <a:close/>
                </a:path>
                <a:path w="8534400" h="1727835">
                  <a:moveTo>
                    <a:pt x="4213" y="1638300"/>
                  </a:moveTo>
                  <a:lnTo>
                    <a:pt x="3048" y="1629424"/>
                  </a:lnTo>
                  <a:lnTo>
                    <a:pt x="3048" y="1638300"/>
                  </a:lnTo>
                  <a:lnTo>
                    <a:pt x="4213" y="1638300"/>
                  </a:lnTo>
                  <a:close/>
                </a:path>
                <a:path w="8534400" h="1727835">
                  <a:moveTo>
                    <a:pt x="4572" y="1639899"/>
                  </a:moveTo>
                  <a:lnTo>
                    <a:pt x="4572" y="1638300"/>
                  </a:lnTo>
                  <a:lnTo>
                    <a:pt x="4213" y="1638300"/>
                  </a:lnTo>
                  <a:lnTo>
                    <a:pt x="4572" y="1639899"/>
                  </a:lnTo>
                  <a:close/>
                </a:path>
                <a:path w="8534400" h="1727835">
                  <a:moveTo>
                    <a:pt x="8479516" y="139700"/>
                  </a:moveTo>
                  <a:lnTo>
                    <a:pt x="8471154" y="128581"/>
                  </a:lnTo>
                  <a:lnTo>
                    <a:pt x="8471154" y="139700"/>
                  </a:lnTo>
                  <a:lnTo>
                    <a:pt x="8479516" y="139700"/>
                  </a:lnTo>
                  <a:close/>
                </a:path>
                <a:path w="8534400" h="1727835">
                  <a:moveTo>
                    <a:pt x="8487559" y="152400"/>
                  </a:moveTo>
                  <a:lnTo>
                    <a:pt x="8483378" y="144835"/>
                  </a:lnTo>
                  <a:lnTo>
                    <a:pt x="8479539" y="139731"/>
                  </a:lnTo>
                  <a:lnTo>
                    <a:pt x="8481060" y="152400"/>
                  </a:lnTo>
                  <a:lnTo>
                    <a:pt x="8487559" y="152400"/>
                  </a:lnTo>
                  <a:close/>
                </a:path>
                <a:path w="8534400" h="1727835">
                  <a:moveTo>
                    <a:pt x="8494579" y="165100"/>
                  </a:moveTo>
                  <a:lnTo>
                    <a:pt x="8488680" y="154426"/>
                  </a:lnTo>
                  <a:lnTo>
                    <a:pt x="8488680" y="165100"/>
                  </a:lnTo>
                  <a:lnTo>
                    <a:pt x="8494579" y="165100"/>
                  </a:lnTo>
                  <a:close/>
                </a:path>
                <a:path w="8534400" h="1727835">
                  <a:moveTo>
                    <a:pt x="8501599" y="177800"/>
                  </a:moveTo>
                  <a:lnTo>
                    <a:pt x="8495654" y="167045"/>
                  </a:lnTo>
                  <a:lnTo>
                    <a:pt x="8496300" y="177800"/>
                  </a:lnTo>
                  <a:lnTo>
                    <a:pt x="8501599" y="177800"/>
                  </a:lnTo>
                  <a:close/>
                </a:path>
                <a:path w="8534400" h="1727835">
                  <a:moveTo>
                    <a:pt x="8507478" y="190500"/>
                  </a:moveTo>
                  <a:lnTo>
                    <a:pt x="8504968" y="183896"/>
                  </a:lnTo>
                  <a:lnTo>
                    <a:pt x="8502396" y="179241"/>
                  </a:lnTo>
                  <a:lnTo>
                    <a:pt x="8502396" y="190500"/>
                  </a:lnTo>
                  <a:lnTo>
                    <a:pt x="8507478" y="190500"/>
                  </a:lnTo>
                  <a:close/>
                </a:path>
                <a:path w="8534400" h="1727835">
                  <a:moveTo>
                    <a:pt x="8512304" y="203200"/>
                  </a:moveTo>
                  <a:lnTo>
                    <a:pt x="8508492" y="193167"/>
                  </a:lnTo>
                  <a:lnTo>
                    <a:pt x="8508492" y="203200"/>
                  </a:lnTo>
                  <a:lnTo>
                    <a:pt x="8512304" y="203200"/>
                  </a:lnTo>
                  <a:close/>
                </a:path>
                <a:path w="8534400" h="1727835">
                  <a:moveTo>
                    <a:pt x="8517130" y="215900"/>
                  </a:moveTo>
                  <a:lnTo>
                    <a:pt x="8513064" y="205198"/>
                  </a:lnTo>
                  <a:lnTo>
                    <a:pt x="8513064" y="215900"/>
                  </a:lnTo>
                  <a:lnTo>
                    <a:pt x="8517130" y="215900"/>
                  </a:lnTo>
                  <a:close/>
                </a:path>
                <a:path w="8534400" h="1727835">
                  <a:moveTo>
                    <a:pt x="8521558" y="228600"/>
                  </a:moveTo>
                  <a:lnTo>
                    <a:pt x="8520994" y="226066"/>
                  </a:lnTo>
                  <a:lnTo>
                    <a:pt x="8517636" y="217229"/>
                  </a:lnTo>
                  <a:lnTo>
                    <a:pt x="8517636" y="228600"/>
                  </a:lnTo>
                  <a:lnTo>
                    <a:pt x="8521558" y="228600"/>
                  </a:lnTo>
                  <a:close/>
                </a:path>
                <a:path w="8534400" h="1727835">
                  <a:moveTo>
                    <a:pt x="8524386" y="241300"/>
                  </a:moveTo>
                  <a:lnTo>
                    <a:pt x="8522208" y="231516"/>
                  </a:lnTo>
                  <a:lnTo>
                    <a:pt x="8522208" y="241300"/>
                  </a:lnTo>
                  <a:lnTo>
                    <a:pt x="8524386" y="241300"/>
                  </a:lnTo>
                  <a:close/>
                </a:path>
                <a:path w="8534400" h="1727835">
                  <a:moveTo>
                    <a:pt x="8527214" y="254000"/>
                  </a:moveTo>
                  <a:lnTo>
                    <a:pt x="8525256" y="245203"/>
                  </a:lnTo>
                  <a:lnTo>
                    <a:pt x="8525256" y="254000"/>
                  </a:lnTo>
                  <a:lnTo>
                    <a:pt x="8527214" y="254000"/>
                  </a:lnTo>
                  <a:close/>
                </a:path>
                <a:path w="8534400" h="1727835">
                  <a:moveTo>
                    <a:pt x="8530043" y="266700"/>
                  </a:moveTo>
                  <a:lnTo>
                    <a:pt x="8528304" y="258891"/>
                  </a:lnTo>
                  <a:lnTo>
                    <a:pt x="8528304" y="266700"/>
                  </a:lnTo>
                  <a:lnTo>
                    <a:pt x="8530043" y="266700"/>
                  </a:lnTo>
                  <a:close/>
                </a:path>
                <a:path w="8534400" h="1727835">
                  <a:moveTo>
                    <a:pt x="8531592" y="279400"/>
                  </a:moveTo>
                  <a:lnTo>
                    <a:pt x="8530967" y="270850"/>
                  </a:lnTo>
                  <a:lnTo>
                    <a:pt x="8530590" y="269156"/>
                  </a:lnTo>
                  <a:lnTo>
                    <a:pt x="8530590" y="279400"/>
                  </a:lnTo>
                  <a:lnTo>
                    <a:pt x="8531592" y="279400"/>
                  </a:lnTo>
                  <a:close/>
                </a:path>
                <a:path w="8534400" h="1727835">
                  <a:moveTo>
                    <a:pt x="8532522" y="292100"/>
                  </a:moveTo>
                  <a:lnTo>
                    <a:pt x="8532114" y="286518"/>
                  </a:lnTo>
                  <a:lnTo>
                    <a:pt x="8532114" y="292100"/>
                  </a:lnTo>
                  <a:lnTo>
                    <a:pt x="8532522" y="292100"/>
                  </a:lnTo>
                  <a:close/>
                </a:path>
                <a:path w="8534400" h="1727835">
                  <a:moveTo>
                    <a:pt x="8534400" y="1588007"/>
                  </a:moveTo>
                  <a:lnTo>
                    <a:pt x="8534392" y="317651"/>
                  </a:lnTo>
                  <a:lnTo>
                    <a:pt x="8533646" y="1598299"/>
                  </a:lnTo>
                  <a:lnTo>
                    <a:pt x="8534400" y="1588007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5750" y="209550"/>
              <a:ext cx="8572500" cy="1943100"/>
            </a:xfrm>
            <a:custGeom>
              <a:avLst/>
              <a:gdLst/>
              <a:ahLst/>
              <a:cxnLst/>
              <a:rect l="l" t="t" r="r" b="b"/>
              <a:pathLst>
                <a:path w="8572500" h="1943100">
                  <a:moveTo>
                    <a:pt x="8347072" y="19050"/>
                  </a:moveTo>
                  <a:lnTo>
                    <a:pt x="8301702" y="6650"/>
                  </a:lnTo>
                  <a:lnTo>
                    <a:pt x="8253222" y="761"/>
                  </a:lnTo>
                  <a:lnTo>
                    <a:pt x="8236458" y="0"/>
                  </a:lnTo>
                  <a:lnTo>
                    <a:pt x="336804" y="0"/>
                  </a:lnTo>
                  <a:lnTo>
                    <a:pt x="287391" y="4020"/>
                  </a:lnTo>
                  <a:lnTo>
                    <a:pt x="240243" y="14654"/>
                  </a:lnTo>
                  <a:lnTo>
                    <a:pt x="195852" y="31474"/>
                  </a:lnTo>
                  <a:lnTo>
                    <a:pt x="154713" y="54053"/>
                  </a:lnTo>
                  <a:lnTo>
                    <a:pt x="117319" y="81962"/>
                  </a:lnTo>
                  <a:lnTo>
                    <a:pt x="84164" y="114775"/>
                  </a:lnTo>
                  <a:lnTo>
                    <a:pt x="55742" y="152064"/>
                  </a:lnTo>
                  <a:lnTo>
                    <a:pt x="32546" y="193401"/>
                  </a:lnTo>
                  <a:lnTo>
                    <a:pt x="15071" y="238360"/>
                  </a:lnTo>
                  <a:lnTo>
                    <a:pt x="3809" y="286511"/>
                  </a:lnTo>
                  <a:lnTo>
                    <a:pt x="0" y="336803"/>
                  </a:lnTo>
                  <a:lnTo>
                    <a:pt x="0" y="1607057"/>
                  </a:lnTo>
                  <a:lnTo>
                    <a:pt x="4572" y="1658873"/>
                  </a:lnTo>
                  <a:lnTo>
                    <a:pt x="19050" y="1715170"/>
                  </a:lnTo>
                  <a:lnTo>
                    <a:pt x="19050" y="349250"/>
                  </a:lnTo>
                  <a:lnTo>
                    <a:pt x="22859" y="298450"/>
                  </a:lnTo>
                  <a:lnTo>
                    <a:pt x="33952" y="247650"/>
                  </a:lnTo>
                  <a:lnTo>
                    <a:pt x="51756" y="196850"/>
                  </a:lnTo>
                  <a:lnTo>
                    <a:pt x="75698" y="158750"/>
                  </a:lnTo>
                  <a:lnTo>
                    <a:pt x="105208" y="120650"/>
                  </a:lnTo>
                  <a:lnTo>
                    <a:pt x="139712" y="95250"/>
                  </a:lnTo>
                  <a:lnTo>
                    <a:pt x="178638" y="69850"/>
                  </a:lnTo>
                  <a:lnTo>
                    <a:pt x="221415" y="44450"/>
                  </a:lnTo>
                  <a:lnTo>
                    <a:pt x="267125" y="31845"/>
                  </a:lnTo>
                  <a:lnTo>
                    <a:pt x="316230" y="31750"/>
                  </a:lnTo>
                  <a:lnTo>
                    <a:pt x="336804" y="19050"/>
                  </a:lnTo>
                  <a:lnTo>
                    <a:pt x="8347072" y="19050"/>
                  </a:lnTo>
                  <a:close/>
                </a:path>
                <a:path w="8572500" h="1943100">
                  <a:moveTo>
                    <a:pt x="8346474" y="1924050"/>
                  </a:moveTo>
                  <a:lnTo>
                    <a:pt x="267125" y="1924050"/>
                  </a:lnTo>
                  <a:lnTo>
                    <a:pt x="220506" y="1911350"/>
                  </a:lnTo>
                  <a:lnTo>
                    <a:pt x="176952" y="1885950"/>
                  </a:lnTo>
                  <a:lnTo>
                    <a:pt x="137039" y="1860550"/>
                  </a:lnTo>
                  <a:lnTo>
                    <a:pt x="101346" y="1822450"/>
                  </a:lnTo>
                  <a:lnTo>
                    <a:pt x="96012" y="1822450"/>
                  </a:lnTo>
                  <a:lnTo>
                    <a:pt x="92202" y="1809750"/>
                  </a:lnTo>
                  <a:lnTo>
                    <a:pt x="83058" y="1809750"/>
                  </a:lnTo>
                  <a:lnTo>
                    <a:pt x="83058" y="1797050"/>
                  </a:lnTo>
                  <a:lnTo>
                    <a:pt x="73152" y="1797050"/>
                  </a:lnTo>
                  <a:lnTo>
                    <a:pt x="73152" y="1784350"/>
                  </a:lnTo>
                  <a:lnTo>
                    <a:pt x="65532" y="1784350"/>
                  </a:lnTo>
                  <a:lnTo>
                    <a:pt x="65532" y="1771650"/>
                  </a:lnTo>
                  <a:lnTo>
                    <a:pt x="57912" y="1771650"/>
                  </a:lnTo>
                  <a:lnTo>
                    <a:pt x="57912" y="1758950"/>
                  </a:lnTo>
                  <a:lnTo>
                    <a:pt x="51816" y="1758950"/>
                  </a:lnTo>
                  <a:lnTo>
                    <a:pt x="51816" y="1746250"/>
                  </a:lnTo>
                  <a:lnTo>
                    <a:pt x="45720" y="1746250"/>
                  </a:lnTo>
                  <a:lnTo>
                    <a:pt x="45720" y="1733550"/>
                  </a:lnTo>
                  <a:lnTo>
                    <a:pt x="40386" y="1733550"/>
                  </a:lnTo>
                  <a:lnTo>
                    <a:pt x="40386" y="1720850"/>
                  </a:lnTo>
                  <a:lnTo>
                    <a:pt x="35814" y="1720850"/>
                  </a:lnTo>
                  <a:lnTo>
                    <a:pt x="35814" y="1708150"/>
                  </a:lnTo>
                  <a:lnTo>
                    <a:pt x="32004" y="1708150"/>
                  </a:lnTo>
                  <a:lnTo>
                    <a:pt x="32004" y="1695450"/>
                  </a:lnTo>
                  <a:lnTo>
                    <a:pt x="28956" y="1695450"/>
                  </a:lnTo>
                  <a:lnTo>
                    <a:pt x="28956" y="1682750"/>
                  </a:lnTo>
                  <a:lnTo>
                    <a:pt x="25908" y="1682750"/>
                  </a:lnTo>
                  <a:lnTo>
                    <a:pt x="25908" y="1670050"/>
                  </a:lnTo>
                  <a:lnTo>
                    <a:pt x="23622" y="1670050"/>
                  </a:lnTo>
                  <a:lnTo>
                    <a:pt x="23622" y="1657350"/>
                  </a:lnTo>
                  <a:lnTo>
                    <a:pt x="22098" y="1657350"/>
                  </a:lnTo>
                  <a:lnTo>
                    <a:pt x="22098" y="1644650"/>
                  </a:lnTo>
                  <a:lnTo>
                    <a:pt x="20574" y="1644650"/>
                  </a:lnTo>
                  <a:lnTo>
                    <a:pt x="20574" y="1631950"/>
                  </a:lnTo>
                  <a:lnTo>
                    <a:pt x="19812" y="1631950"/>
                  </a:lnTo>
                  <a:lnTo>
                    <a:pt x="19812" y="1619250"/>
                  </a:lnTo>
                  <a:lnTo>
                    <a:pt x="19050" y="1619250"/>
                  </a:lnTo>
                  <a:lnTo>
                    <a:pt x="19050" y="1715170"/>
                  </a:lnTo>
                  <a:lnTo>
                    <a:pt x="44919" y="1774297"/>
                  </a:lnTo>
                  <a:lnTo>
                    <a:pt x="74774" y="1817923"/>
                  </a:lnTo>
                  <a:lnTo>
                    <a:pt x="111252" y="1856231"/>
                  </a:lnTo>
                  <a:lnTo>
                    <a:pt x="181359" y="1905330"/>
                  </a:lnTo>
                  <a:lnTo>
                    <a:pt x="230866" y="1926412"/>
                  </a:lnTo>
                  <a:lnTo>
                    <a:pt x="283050" y="1939263"/>
                  </a:lnTo>
                  <a:lnTo>
                    <a:pt x="336804" y="1943100"/>
                  </a:lnTo>
                  <a:lnTo>
                    <a:pt x="8253983" y="1943099"/>
                  </a:lnTo>
                  <a:lnTo>
                    <a:pt x="8271509" y="1941575"/>
                  </a:lnTo>
                  <a:lnTo>
                    <a:pt x="8319757" y="1932953"/>
                  </a:lnTo>
                  <a:lnTo>
                    <a:pt x="8346474" y="1924050"/>
                  </a:lnTo>
                  <a:close/>
                </a:path>
                <a:path w="8572500" h="1943100">
                  <a:moveTo>
                    <a:pt x="8572500" y="1623821"/>
                  </a:moveTo>
                  <a:lnTo>
                    <a:pt x="8572500" y="319277"/>
                  </a:lnTo>
                  <a:lnTo>
                    <a:pt x="8570976" y="301751"/>
                  </a:lnTo>
                  <a:lnTo>
                    <a:pt x="8562401" y="253570"/>
                  </a:lnTo>
                  <a:lnTo>
                    <a:pt x="8547228" y="208045"/>
                  </a:lnTo>
                  <a:lnTo>
                    <a:pt x="8525996" y="165687"/>
                  </a:lnTo>
                  <a:lnTo>
                    <a:pt x="8499248" y="127007"/>
                  </a:lnTo>
                  <a:lnTo>
                    <a:pt x="8467524" y="92516"/>
                  </a:lnTo>
                  <a:lnTo>
                    <a:pt x="8431367" y="62724"/>
                  </a:lnTo>
                  <a:lnTo>
                    <a:pt x="8391316" y="38141"/>
                  </a:lnTo>
                  <a:lnTo>
                    <a:pt x="8347914" y="19280"/>
                  </a:lnTo>
                  <a:lnTo>
                    <a:pt x="8347072" y="19050"/>
                  </a:lnTo>
                  <a:lnTo>
                    <a:pt x="8236458" y="19050"/>
                  </a:lnTo>
                  <a:lnTo>
                    <a:pt x="8257032" y="31750"/>
                  </a:lnTo>
                  <a:lnTo>
                    <a:pt x="8306393" y="31750"/>
                  </a:lnTo>
                  <a:lnTo>
                    <a:pt x="8353182" y="44450"/>
                  </a:lnTo>
                  <a:lnTo>
                    <a:pt x="8396854" y="69850"/>
                  </a:lnTo>
                  <a:lnTo>
                    <a:pt x="8436867" y="95250"/>
                  </a:lnTo>
                  <a:lnTo>
                    <a:pt x="8472678" y="133350"/>
                  </a:lnTo>
                  <a:lnTo>
                    <a:pt x="8478012" y="133350"/>
                  </a:lnTo>
                  <a:lnTo>
                    <a:pt x="8481822" y="146050"/>
                  </a:lnTo>
                  <a:lnTo>
                    <a:pt x="8490204" y="146050"/>
                  </a:lnTo>
                  <a:lnTo>
                    <a:pt x="8490204" y="158750"/>
                  </a:lnTo>
                  <a:lnTo>
                    <a:pt x="8498586" y="158750"/>
                  </a:lnTo>
                  <a:lnTo>
                    <a:pt x="8500110" y="171450"/>
                  </a:lnTo>
                  <a:lnTo>
                    <a:pt x="8507730" y="171450"/>
                  </a:lnTo>
                  <a:lnTo>
                    <a:pt x="8507730" y="184150"/>
                  </a:lnTo>
                  <a:lnTo>
                    <a:pt x="8514588" y="184150"/>
                  </a:lnTo>
                  <a:lnTo>
                    <a:pt x="8515350" y="196850"/>
                  </a:lnTo>
                  <a:lnTo>
                    <a:pt x="8521446" y="196850"/>
                  </a:lnTo>
                  <a:lnTo>
                    <a:pt x="8521446" y="209550"/>
                  </a:lnTo>
                  <a:lnTo>
                    <a:pt x="8527542" y="209550"/>
                  </a:lnTo>
                  <a:lnTo>
                    <a:pt x="8527542" y="222250"/>
                  </a:lnTo>
                  <a:lnTo>
                    <a:pt x="8532114" y="222250"/>
                  </a:lnTo>
                  <a:lnTo>
                    <a:pt x="8532114" y="234950"/>
                  </a:lnTo>
                  <a:lnTo>
                    <a:pt x="8536686" y="234950"/>
                  </a:lnTo>
                  <a:lnTo>
                    <a:pt x="8536686" y="247650"/>
                  </a:lnTo>
                  <a:lnTo>
                    <a:pt x="8541258" y="247650"/>
                  </a:lnTo>
                  <a:lnTo>
                    <a:pt x="8541258" y="260350"/>
                  </a:lnTo>
                  <a:lnTo>
                    <a:pt x="8544306" y="260350"/>
                  </a:lnTo>
                  <a:lnTo>
                    <a:pt x="8544306" y="273050"/>
                  </a:lnTo>
                  <a:lnTo>
                    <a:pt x="8547354" y="273050"/>
                  </a:lnTo>
                  <a:lnTo>
                    <a:pt x="8547354" y="285750"/>
                  </a:lnTo>
                  <a:lnTo>
                    <a:pt x="8549640" y="285750"/>
                  </a:lnTo>
                  <a:lnTo>
                    <a:pt x="8549640" y="298450"/>
                  </a:lnTo>
                  <a:lnTo>
                    <a:pt x="8551164" y="298450"/>
                  </a:lnTo>
                  <a:lnTo>
                    <a:pt x="8551164" y="311150"/>
                  </a:lnTo>
                  <a:lnTo>
                    <a:pt x="8552688" y="311150"/>
                  </a:lnTo>
                  <a:lnTo>
                    <a:pt x="8552688" y="323850"/>
                  </a:lnTo>
                  <a:lnTo>
                    <a:pt x="8553450" y="323850"/>
                  </a:lnTo>
                  <a:lnTo>
                    <a:pt x="8553450" y="1719599"/>
                  </a:lnTo>
                  <a:lnTo>
                    <a:pt x="8553851" y="1718675"/>
                  </a:lnTo>
                  <a:lnTo>
                    <a:pt x="8566518" y="1672413"/>
                  </a:lnTo>
                  <a:lnTo>
                    <a:pt x="8572500" y="1623821"/>
                  </a:lnTo>
                  <a:close/>
                </a:path>
                <a:path w="8572500" h="1943100">
                  <a:moveTo>
                    <a:pt x="8553450" y="1719599"/>
                  </a:moveTo>
                  <a:lnTo>
                    <a:pt x="8553450" y="323850"/>
                  </a:lnTo>
                  <a:lnTo>
                    <a:pt x="8552688" y="1631950"/>
                  </a:lnTo>
                  <a:lnTo>
                    <a:pt x="8546492" y="1682750"/>
                  </a:lnTo>
                  <a:lnTo>
                    <a:pt x="8534085" y="1720850"/>
                  </a:lnTo>
                  <a:lnTo>
                    <a:pt x="8515938" y="1758950"/>
                  </a:lnTo>
                  <a:lnTo>
                    <a:pt x="8492521" y="1797050"/>
                  </a:lnTo>
                  <a:lnTo>
                    <a:pt x="8464305" y="1835150"/>
                  </a:lnTo>
                  <a:lnTo>
                    <a:pt x="8431760" y="1860550"/>
                  </a:lnTo>
                  <a:lnTo>
                    <a:pt x="8395356" y="1885950"/>
                  </a:lnTo>
                  <a:lnTo>
                    <a:pt x="8355565" y="1911350"/>
                  </a:lnTo>
                  <a:lnTo>
                    <a:pt x="8312856" y="1924050"/>
                  </a:lnTo>
                  <a:lnTo>
                    <a:pt x="8346474" y="1924050"/>
                  </a:lnTo>
                  <a:lnTo>
                    <a:pt x="8407635" y="1896576"/>
                  </a:lnTo>
                  <a:lnTo>
                    <a:pt x="8446270" y="1869877"/>
                  </a:lnTo>
                  <a:lnTo>
                    <a:pt x="8480707" y="1838210"/>
                  </a:lnTo>
                  <a:lnTo>
                    <a:pt x="8510448" y="1802102"/>
                  </a:lnTo>
                  <a:lnTo>
                    <a:pt x="8534995" y="1762081"/>
                  </a:lnTo>
                  <a:lnTo>
                    <a:pt x="8553450" y="1719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228600"/>
              <a:ext cx="8534400" cy="1905000"/>
            </a:xfrm>
            <a:custGeom>
              <a:avLst/>
              <a:gdLst/>
              <a:ahLst/>
              <a:cxnLst/>
              <a:rect l="l" t="t" r="r" b="b"/>
              <a:pathLst>
                <a:path w="8534400" h="1905000">
                  <a:moveTo>
                    <a:pt x="8534400" y="1588007"/>
                  </a:moveTo>
                  <a:lnTo>
                    <a:pt x="8534400" y="317753"/>
                  </a:lnTo>
                  <a:lnTo>
                    <a:pt x="8530967" y="270850"/>
                  </a:lnTo>
                  <a:lnTo>
                    <a:pt x="8520994" y="226066"/>
                  </a:lnTo>
                  <a:lnTo>
                    <a:pt x="8504968" y="183896"/>
                  </a:lnTo>
                  <a:lnTo>
                    <a:pt x="8483378" y="144835"/>
                  </a:lnTo>
                  <a:lnTo>
                    <a:pt x="8456711" y="109377"/>
                  </a:lnTo>
                  <a:lnTo>
                    <a:pt x="8425455" y="78017"/>
                  </a:lnTo>
                  <a:lnTo>
                    <a:pt x="8390097" y="51250"/>
                  </a:lnTo>
                  <a:lnTo>
                    <a:pt x="8351126" y="29570"/>
                  </a:lnTo>
                  <a:lnTo>
                    <a:pt x="8309028" y="13472"/>
                  </a:lnTo>
                  <a:lnTo>
                    <a:pt x="8264293" y="3450"/>
                  </a:lnTo>
                  <a:lnTo>
                    <a:pt x="8217408" y="0"/>
                  </a:lnTo>
                  <a:lnTo>
                    <a:pt x="317754" y="0"/>
                  </a:lnTo>
                  <a:lnTo>
                    <a:pt x="270850" y="3450"/>
                  </a:lnTo>
                  <a:lnTo>
                    <a:pt x="226066" y="13472"/>
                  </a:lnTo>
                  <a:lnTo>
                    <a:pt x="183896" y="29570"/>
                  </a:lnTo>
                  <a:lnTo>
                    <a:pt x="144835" y="51250"/>
                  </a:lnTo>
                  <a:lnTo>
                    <a:pt x="109377" y="78017"/>
                  </a:lnTo>
                  <a:lnTo>
                    <a:pt x="78017" y="109377"/>
                  </a:lnTo>
                  <a:lnTo>
                    <a:pt x="51250" y="144835"/>
                  </a:lnTo>
                  <a:lnTo>
                    <a:pt x="29570" y="183896"/>
                  </a:lnTo>
                  <a:lnTo>
                    <a:pt x="13472" y="226066"/>
                  </a:lnTo>
                  <a:lnTo>
                    <a:pt x="3450" y="270850"/>
                  </a:lnTo>
                  <a:lnTo>
                    <a:pt x="0" y="317753"/>
                  </a:lnTo>
                  <a:lnTo>
                    <a:pt x="0" y="1588007"/>
                  </a:lnTo>
                  <a:lnTo>
                    <a:pt x="3450" y="1634893"/>
                  </a:lnTo>
                  <a:lnTo>
                    <a:pt x="13472" y="1679628"/>
                  </a:lnTo>
                  <a:lnTo>
                    <a:pt x="29570" y="1721726"/>
                  </a:lnTo>
                  <a:lnTo>
                    <a:pt x="51250" y="1760697"/>
                  </a:lnTo>
                  <a:lnTo>
                    <a:pt x="78017" y="1796055"/>
                  </a:lnTo>
                  <a:lnTo>
                    <a:pt x="109377" y="1827311"/>
                  </a:lnTo>
                  <a:lnTo>
                    <a:pt x="144835" y="1853978"/>
                  </a:lnTo>
                  <a:lnTo>
                    <a:pt x="183896" y="1875568"/>
                  </a:lnTo>
                  <a:lnTo>
                    <a:pt x="226066" y="1891594"/>
                  </a:lnTo>
                  <a:lnTo>
                    <a:pt x="270850" y="1901567"/>
                  </a:lnTo>
                  <a:lnTo>
                    <a:pt x="317754" y="1905000"/>
                  </a:lnTo>
                  <a:lnTo>
                    <a:pt x="8217408" y="1904999"/>
                  </a:lnTo>
                  <a:lnTo>
                    <a:pt x="8264293" y="1901567"/>
                  </a:lnTo>
                  <a:lnTo>
                    <a:pt x="8309028" y="1891594"/>
                  </a:lnTo>
                  <a:lnTo>
                    <a:pt x="8351126" y="1875568"/>
                  </a:lnTo>
                  <a:lnTo>
                    <a:pt x="8390097" y="1853978"/>
                  </a:lnTo>
                  <a:lnTo>
                    <a:pt x="8425455" y="1827311"/>
                  </a:lnTo>
                  <a:lnTo>
                    <a:pt x="8456711" y="1796055"/>
                  </a:lnTo>
                  <a:lnTo>
                    <a:pt x="8483378" y="1760697"/>
                  </a:lnTo>
                  <a:lnTo>
                    <a:pt x="8504968" y="1721726"/>
                  </a:lnTo>
                  <a:lnTo>
                    <a:pt x="8520994" y="1679628"/>
                  </a:lnTo>
                  <a:lnTo>
                    <a:pt x="8530967" y="1634893"/>
                  </a:lnTo>
                  <a:lnTo>
                    <a:pt x="8534400" y="1588007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5750" y="209550"/>
              <a:ext cx="8572500" cy="1943100"/>
            </a:xfrm>
            <a:custGeom>
              <a:avLst/>
              <a:gdLst/>
              <a:ahLst/>
              <a:cxnLst/>
              <a:rect l="l" t="t" r="r" b="b"/>
              <a:pathLst>
                <a:path w="8572500" h="1943100">
                  <a:moveTo>
                    <a:pt x="8572500" y="1623821"/>
                  </a:moveTo>
                  <a:lnTo>
                    <a:pt x="8572500" y="319277"/>
                  </a:lnTo>
                  <a:lnTo>
                    <a:pt x="8570976" y="301751"/>
                  </a:lnTo>
                  <a:lnTo>
                    <a:pt x="8562401" y="253570"/>
                  </a:lnTo>
                  <a:lnTo>
                    <a:pt x="8547228" y="208045"/>
                  </a:lnTo>
                  <a:lnTo>
                    <a:pt x="8525996" y="165687"/>
                  </a:lnTo>
                  <a:lnTo>
                    <a:pt x="8499248" y="127007"/>
                  </a:lnTo>
                  <a:lnTo>
                    <a:pt x="8467524" y="92516"/>
                  </a:lnTo>
                  <a:lnTo>
                    <a:pt x="8431367" y="62724"/>
                  </a:lnTo>
                  <a:lnTo>
                    <a:pt x="8391316" y="38141"/>
                  </a:lnTo>
                  <a:lnTo>
                    <a:pt x="8347914" y="19280"/>
                  </a:lnTo>
                  <a:lnTo>
                    <a:pt x="8301702" y="6650"/>
                  </a:lnTo>
                  <a:lnTo>
                    <a:pt x="8253222" y="761"/>
                  </a:lnTo>
                  <a:lnTo>
                    <a:pt x="8236458" y="0"/>
                  </a:lnTo>
                  <a:lnTo>
                    <a:pt x="336804" y="0"/>
                  </a:lnTo>
                  <a:lnTo>
                    <a:pt x="287391" y="4020"/>
                  </a:lnTo>
                  <a:lnTo>
                    <a:pt x="240243" y="14654"/>
                  </a:lnTo>
                  <a:lnTo>
                    <a:pt x="195852" y="31474"/>
                  </a:lnTo>
                  <a:lnTo>
                    <a:pt x="154713" y="54053"/>
                  </a:lnTo>
                  <a:lnTo>
                    <a:pt x="117319" y="81962"/>
                  </a:lnTo>
                  <a:lnTo>
                    <a:pt x="84164" y="114775"/>
                  </a:lnTo>
                  <a:lnTo>
                    <a:pt x="55742" y="152064"/>
                  </a:lnTo>
                  <a:lnTo>
                    <a:pt x="32546" y="193401"/>
                  </a:lnTo>
                  <a:lnTo>
                    <a:pt x="15071" y="238360"/>
                  </a:lnTo>
                  <a:lnTo>
                    <a:pt x="3809" y="286511"/>
                  </a:lnTo>
                  <a:lnTo>
                    <a:pt x="0" y="336803"/>
                  </a:lnTo>
                  <a:lnTo>
                    <a:pt x="0" y="1607057"/>
                  </a:lnTo>
                  <a:lnTo>
                    <a:pt x="4572" y="1658873"/>
                  </a:lnTo>
                  <a:lnTo>
                    <a:pt x="22323" y="1726490"/>
                  </a:lnTo>
                  <a:lnTo>
                    <a:pt x="38100" y="1759869"/>
                  </a:lnTo>
                  <a:lnTo>
                    <a:pt x="38100" y="336803"/>
                  </a:lnTo>
                  <a:lnTo>
                    <a:pt x="38862" y="320801"/>
                  </a:lnTo>
                  <a:lnTo>
                    <a:pt x="44957" y="275843"/>
                  </a:lnTo>
                  <a:lnTo>
                    <a:pt x="57634" y="230775"/>
                  </a:lnTo>
                  <a:lnTo>
                    <a:pt x="77771" y="188523"/>
                  </a:lnTo>
                  <a:lnTo>
                    <a:pt x="104361" y="149926"/>
                  </a:lnTo>
                  <a:lnTo>
                    <a:pt x="136397" y="115823"/>
                  </a:lnTo>
                  <a:lnTo>
                    <a:pt x="199259" y="72039"/>
                  </a:lnTo>
                  <a:lnTo>
                    <a:pt x="243268" y="53511"/>
                  </a:lnTo>
                  <a:lnTo>
                    <a:pt x="289658" y="42136"/>
                  </a:lnTo>
                  <a:lnTo>
                    <a:pt x="336804" y="38164"/>
                  </a:lnTo>
                  <a:lnTo>
                    <a:pt x="8236458" y="38099"/>
                  </a:lnTo>
                  <a:lnTo>
                    <a:pt x="8252459" y="38861"/>
                  </a:lnTo>
                  <a:lnTo>
                    <a:pt x="8314823" y="48814"/>
                  </a:lnTo>
                  <a:lnTo>
                    <a:pt x="8359115" y="64652"/>
                  </a:lnTo>
                  <a:lnTo>
                    <a:pt x="8399915" y="87178"/>
                  </a:lnTo>
                  <a:lnTo>
                    <a:pt x="8436562" y="115669"/>
                  </a:lnTo>
                  <a:lnTo>
                    <a:pt x="8468397" y="149403"/>
                  </a:lnTo>
                  <a:lnTo>
                    <a:pt x="8494759" y="187658"/>
                  </a:lnTo>
                  <a:lnTo>
                    <a:pt x="8514986" y="229711"/>
                  </a:lnTo>
                  <a:lnTo>
                    <a:pt x="8528420" y="274841"/>
                  </a:lnTo>
                  <a:lnTo>
                    <a:pt x="8534400" y="322325"/>
                  </a:lnTo>
                  <a:lnTo>
                    <a:pt x="8534400" y="1763051"/>
                  </a:lnTo>
                  <a:lnTo>
                    <a:pt x="8534995" y="1762081"/>
                  </a:lnTo>
                  <a:lnTo>
                    <a:pt x="8553851" y="1718675"/>
                  </a:lnTo>
                  <a:lnTo>
                    <a:pt x="8566518" y="1672413"/>
                  </a:lnTo>
                  <a:lnTo>
                    <a:pt x="8572500" y="1623821"/>
                  </a:lnTo>
                  <a:close/>
                </a:path>
                <a:path w="8572500" h="1943100">
                  <a:moveTo>
                    <a:pt x="8534400" y="1763051"/>
                  </a:moveTo>
                  <a:lnTo>
                    <a:pt x="8534400" y="1623059"/>
                  </a:lnTo>
                  <a:lnTo>
                    <a:pt x="8532876" y="1638299"/>
                  </a:lnTo>
                  <a:lnTo>
                    <a:pt x="8524377" y="1685425"/>
                  </a:lnTo>
                  <a:lnTo>
                    <a:pt x="8508508" y="1729716"/>
                  </a:lnTo>
                  <a:lnTo>
                    <a:pt x="8485981" y="1770512"/>
                  </a:lnTo>
                  <a:lnTo>
                    <a:pt x="8457511" y="1807155"/>
                  </a:lnTo>
                  <a:lnTo>
                    <a:pt x="8423808" y="1838986"/>
                  </a:lnTo>
                  <a:lnTo>
                    <a:pt x="8385587" y="1865344"/>
                  </a:lnTo>
                  <a:lnTo>
                    <a:pt x="8343559" y="1885572"/>
                  </a:lnTo>
                  <a:lnTo>
                    <a:pt x="8298437" y="1899011"/>
                  </a:lnTo>
                  <a:lnTo>
                    <a:pt x="8250935" y="1904999"/>
                  </a:lnTo>
                  <a:lnTo>
                    <a:pt x="336804" y="1905000"/>
                  </a:lnTo>
                  <a:lnTo>
                    <a:pt x="288828" y="1901496"/>
                  </a:lnTo>
                  <a:lnTo>
                    <a:pt x="243001" y="1890360"/>
                  </a:lnTo>
                  <a:lnTo>
                    <a:pt x="200033" y="1872225"/>
                  </a:lnTo>
                  <a:lnTo>
                    <a:pt x="160631" y="1847727"/>
                  </a:lnTo>
                  <a:lnTo>
                    <a:pt x="125504" y="1817501"/>
                  </a:lnTo>
                  <a:lnTo>
                    <a:pt x="95360" y="1782182"/>
                  </a:lnTo>
                  <a:lnTo>
                    <a:pt x="70907" y="1742405"/>
                  </a:lnTo>
                  <a:lnTo>
                    <a:pt x="52854" y="1698804"/>
                  </a:lnTo>
                  <a:lnTo>
                    <a:pt x="41910" y="1652015"/>
                  </a:lnTo>
                  <a:lnTo>
                    <a:pt x="38100" y="1606295"/>
                  </a:lnTo>
                  <a:lnTo>
                    <a:pt x="38100" y="1759869"/>
                  </a:lnTo>
                  <a:lnTo>
                    <a:pt x="74774" y="1817923"/>
                  </a:lnTo>
                  <a:lnTo>
                    <a:pt x="111252" y="1856231"/>
                  </a:lnTo>
                  <a:lnTo>
                    <a:pt x="181359" y="1905330"/>
                  </a:lnTo>
                  <a:lnTo>
                    <a:pt x="230866" y="1926412"/>
                  </a:lnTo>
                  <a:lnTo>
                    <a:pt x="283050" y="1939263"/>
                  </a:lnTo>
                  <a:lnTo>
                    <a:pt x="336804" y="1943100"/>
                  </a:lnTo>
                  <a:lnTo>
                    <a:pt x="8253983" y="1943099"/>
                  </a:lnTo>
                  <a:lnTo>
                    <a:pt x="8319757" y="1932953"/>
                  </a:lnTo>
                  <a:lnTo>
                    <a:pt x="8365298" y="1917777"/>
                  </a:lnTo>
                  <a:lnTo>
                    <a:pt x="8407635" y="1896576"/>
                  </a:lnTo>
                  <a:lnTo>
                    <a:pt x="8446270" y="1869877"/>
                  </a:lnTo>
                  <a:lnTo>
                    <a:pt x="8480707" y="1838210"/>
                  </a:lnTo>
                  <a:lnTo>
                    <a:pt x="8510448" y="1802102"/>
                  </a:lnTo>
                  <a:lnTo>
                    <a:pt x="8534400" y="17630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Calibri"/>
                <a:cs typeface="Calibri"/>
              </a:rPr>
              <a:t>Claim</a:t>
            </a:r>
            <a:endParaRPr sz="4000">
              <a:latin typeface="Calibri"/>
              <a:cs typeface="Calibri"/>
            </a:endParaRPr>
          </a:p>
          <a:p>
            <a:pPr marL="12065" marR="5080" algn="ctr">
              <a:lnSpc>
                <a:spcPct val="100000"/>
              </a:lnSpc>
              <a:spcBef>
                <a:spcPts val="50"/>
              </a:spcBef>
            </a:pPr>
            <a:r>
              <a:rPr sz="3200" spc="-5" dirty="0"/>
              <a:t>GS</a:t>
            </a:r>
            <a:r>
              <a:rPr sz="3200" spc="15" dirty="0"/>
              <a:t> </a:t>
            </a:r>
            <a:r>
              <a:rPr sz="3200" spc="-10" dirty="0"/>
              <a:t>results</a:t>
            </a:r>
            <a:r>
              <a:rPr sz="3200" spc="10" dirty="0"/>
              <a:t> </a:t>
            </a:r>
            <a:r>
              <a:rPr sz="3200" spc="-5" dirty="0"/>
              <a:t>in</a:t>
            </a:r>
            <a:r>
              <a:rPr sz="3200" spc="15" dirty="0"/>
              <a:t> </a:t>
            </a:r>
            <a:r>
              <a:rPr sz="3200" spc="-5" dirty="0"/>
              <a:t>a</a:t>
            </a:r>
            <a:r>
              <a:rPr sz="3200" spc="5" dirty="0"/>
              <a:t> </a:t>
            </a:r>
            <a:r>
              <a:rPr sz="3200" spc="-20" dirty="0"/>
              <a:t>stable</a:t>
            </a:r>
            <a:r>
              <a:rPr sz="3200" spc="30" dirty="0"/>
              <a:t> </a:t>
            </a:r>
            <a:r>
              <a:rPr sz="3200" spc="-15" dirty="0"/>
              <a:t>matching</a:t>
            </a:r>
            <a:r>
              <a:rPr sz="3200" spc="30" dirty="0"/>
              <a:t> </a:t>
            </a:r>
            <a:r>
              <a:rPr sz="3200" spc="-5" dirty="0"/>
              <a:t>(i.e.,</a:t>
            </a:r>
            <a:r>
              <a:rPr sz="3200" spc="15" dirty="0"/>
              <a:t> </a:t>
            </a:r>
            <a:r>
              <a:rPr sz="3200" spc="-10" dirty="0"/>
              <a:t>there</a:t>
            </a:r>
            <a:r>
              <a:rPr sz="3200" dirty="0"/>
              <a:t> </a:t>
            </a:r>
            <a:r>
              <a:rPr sz="3200" spc="-20" dirty="0"/>
              <a:t>are</a:t>
            </a:r>
            <a:r>
              <a:rPr sz="3200" dirty="0"/>
              <a:t> </a:t>
            </a:r>
            <a:r>
              <a:rPr sz="3200" spc="-10" dirty="0"/>
              <a:t>no </a:t>
            </a:r>
            <a:r>
              <a:rPr sz="3200" spc="-705" dirty="0"/>
              <a:t> </a:t>
            </a:r>
            <a:r>
              <a:rPr sz="3200" spc="-10" dirty="0"/>
              <a:t>blocking</a:t>
            </a:r>
            <a:r>
              <a:rPr sz="3200" spc="35" dirty="0"/>
              <a:t> </a:t>
            </a:r>
            <a:r>
              <a:rPr sz="3200" spc="-15" dirty="0"/>
              <a:t>pairs)</a:t>
            </a:r>
            <a:endParaRPr sz="3200"/>
          </a:p>
        </p:txBody>
      </p:sp>
      <p:grpSp>
        <p:nvGrpSpPr>
          <p:cNvPr id="8" name="object 8"/>
          <p:cNvGrpSpPr/>
          <p:nvPr/>
        </p:nvGrpSpPr>
        <p:grpSpPr>
          <a:xfrm>
            <a:off x="285750" y="2266950"/>
            <a:ext cx="8572500" cy="4381500"/>
            <a:chOff x="285750" y="2266950"/>
            <a:chExt cx="8572500" cy="4381500"/>
          </a:xfrm>
        </p:grpSpPr>
        <p:sp>
          <p:nvSpPr>
            <p:cNvPr id="9" name="object 9"/>
            <p:cNvSpPr/>
            <p:nvPr/>
          </p:nvSpPr>
          <p:spPr>
            <a:xfrm>
              <a:off x="304800" y="2286000"/>
              <a:ext cx="8534400" cy="4051935"/>
            </a:xfrm>
            <a:custGeom>
              <a:avLst/>
              <a:gdLst/>
              <a:ahLst/>
              <a:cxnLst/>
              <a:rect l="l" t="t" r="r" b="b"/>
              <a:pathLst>
                <a:path w="8534400" h="4051935">
                  <a:moveTo>
                    <a:pt x="719777" y="133"/>
                  </a:moveTo>
                  <a:lnTo>
                    <a:pt x="676359" y="1542"/>
                  </a:lnTo>
                  <a:lnTo>
                    <a:pt x="629632" y="6104"/>
                  </a:lnTo>
                  <a:lnTo>
                    <a:pt x="583814" y="13591"/>
                  </a:lnTo>
                  <a:lnTo>
                    <a:pt x="539000" y="23906"/>
                  </a:lnTo>
                  <a:lnTo>
                    <a:pt x="495287" y="36953"/>
                  </a:lnTo>
                  <a:lnTo>
                    <a:pt x="452771" y="52637"/>
                  </a:lnTo>
                  <a:lnTo>
                    <a:pt x="411548" y="70862"/>
                  </a:lnTo>
                  <a:lnTo>
                    <a:pt x="371713" y="91530"/>
                  </a:lnTo>
                  <a:lnTo>
                    <a:pt x="333364" y="114548"/>
                  </a:lnTo>
                  <a:lnTo>
                    <a:pt x="296594" y="139817"/>
                  </a:lnTo>
                  <a:lnTo>
                    <a:pt x="261502" y="167244"/>
                  </a:lnTo>
                  <a:lnTo>
                    <a:pt x="228182" y="196730"/>
                  </a:lnTo>
                  <a:lnTo>
                    <a:pt x="196730" y="228182"/>
                  </a:lnTo>
                  <a:lnTo>
                    <a:pt x="167244" y="261502"/>
                  </a:lnTo>
                  <a:lnTo>
                    <a:pt x="139817" y="296594"/>
                  </a:lnTo>
                  <a:lnTo>
                    <a:pt x="114548" y="333364"/>
                  </a:lnTo>
                  <a:lnTo>
                    <a:pt x="91530" y="371713"/>
                  </a:lnTo>
                  <a:lnTo>
                    <a:pt x="70862" y="411548"/>
                  </a:lnTo>
                  <a:lnTo>
                    <a:pt x="52637" y="452771"/>
                  </a:lnTo>
                  <a:lnTo>
                    <a:pt x="36953" y="495287"/>
                  </a:lnTo>
                  <a:lnTo>
                    <a:pt x="23906" y="539000"/>
                  </a:lnTo>
                  <a:lnTo>
                    <a:pt x="13591" y="583814"/>
                  </a:lnTo>
                  <a:lnTo>
                    <a:pt x="6104" y="629632"/>
                  </a:lnTo>
                  <a:lnTo>
                    <a:pt x="1542" y="676359"/>
                  </a:lnTo>
                  <a:lnTo>
                    <a:pt x="0" y="723900"/>
                  </a:lnTo>
                  <a:lnTo>
                    <a:pt x="0" y="736600"/>
                  </a:lnTo>
                  <a:lnTo>
                    <a:pt x="1515" y="685800"/>
                  </a:lnTo>
                  <a:lnTo>
                    <a:pt x="6119" y="635000"/>
                  </a:lnTo>
                  <a:lnTo>
                    <a:pt x="13714" y="584200"/>
                  </a:lnTo>
                  <a:lnTo>
                    <a:pt x="24202" y="546100"/>
                  </a:lnTo>
                  <a:lnTo>
                    <a:pt x="37484" y="495300"/>
                  </a:lnTo>
                  <a:lnTo>
                    <a:pt x="53463" y="457200"/>
                  </a:lnTo>
                  <a:lnTo>
                    <a:pt x="72041" y="419100"/>
                  </a:lnTo>
                  <a:lnTo>
                    <a:pt x="93119" y="381000"/>
                  </a:lnTo>
                  <a:lnTo>
                    <a:pt x="116599" y="342900"/>
                  </a:lnTo>
                  <a:lnTo>
                    <a:pt x="142383" y="304800"/>
                  </a:lnTo>
                  <a:lnTo>
                    <a:pt x="170374" y="266700"/>
                  </a:lnTo>
                  <a:lnTo>
                    <a:pt x="200472" y="228600"/>
                  </a:lnTo>
                  <a:lnTo>
                    <a:pt x="232581" y="203200"/>
                  </a:lnTo>
                  <a:lnTo>
                    <a:pt x="266601" y="165100"/>
                  </a:lnTo>
                  <a:lnTo>
                    <a:pt x="302435" y="139700"/>
                  </a:lnTo>
                  <a:lnTo>
                    <a:pt x="339984" y="114300"/>
                  </a:lnTo>
                  <a:lnTo>
                    <a:pt x="379151" y="88900"/>
                  </a:lnTo>
                  <a:lnTo>
                    <a:pt x="419838" y="76200"/>
                  </a:lnTo>
                  <a:lnTo>
                    <a:pt x="461946" y="50800"/>
                  </a:lnTo>
                  <a:lnTo>
                    <a:pt x="550033" y="25400"/>
                  </a:lnTo>
                  <a:lnTo>
                    <a:pt x="595816" y="12700"/>
                  </a:lnTo>
                  <a:lnTo>
                    <a:pt x="690372" y="12700"/>
                  </a:lnTo>
                  <a:lnTo>
                    <a:pt x="719777" y="133"/>
                  </a:lnTo>
                  <a:close/>
                </a:path>
                <a:path w="8534400" h="4051935">
                  <a:moveTo>
                    <a:pt x="143256" y="4051531"/>
                  </a:moveTo>
                  <a:lnTo>
                    <a:pt x="143256" y="4051300"/>
                  </a:lnTo>
                  <a:lnTo>
                    <a:pt x="143074" y="4051300"/>
                  </a:lnTo>
                  <a:lnTo>
                    <a:pt x="143256" y="4051531"/>
                  </a:lnTo>
                  <a:close/>
                </a:path>
                <a:path w="8534400" h="4051935">
                  <a:moveTo>
                    <a:pt x="116586" y="4013337"/>
                  </a:moveTo>
                  <a:lnTo>
                    <a:pt x="116586" y="4013200"/>
                  </a:lnTo>
                  <a:lnTo>
                    <a:pt x="116586" y="4013337"/>
                  </a:lnTo>
                  <a:close/>
                </a:path>
                <a:path w="8534400" h="4051935">
                  <a:moveTo>
                    <a:pt x="108966" y="4001072"/>
                  </a:moveTo>
                  <a:lnTo>
                    <a:pt x="108966" y="4000500"/>
                  </a:lnTo>
                  <a:lnTo>
                    <a:pt x="108622" y="4000500"/>
                  </a:lnTo>
                  <a:lnTo>
                    <a:pt x="108966" y="4001072"/>
                  </a:lnTo>
                  <a:close/>
                </a:path>
                <a:path w="8534400" h="4051935">
                  <a:moveTo>
                    <a:pt x="93726" y="3975681"/>
                  </a:moveTo>
                  <a:lnTo>
                    <a:pt x="93726" y="3975100"/>
                  </a:lnTo>
                  <a:lnTo>
                    <a:pt x="93376" y="3975100"/>
                  </a:lnTo>
                  <a:lnTo>
                    <a:pt x="93726" y="3975681"/>
                  </a:lnTo>
                  <a:close/>
                </a:path>
                <a:path w="8534400" h="4051935">
                  <a:moveTo>
                    <a:pt x="86868" y="3963036"/>
                  </a:moveTo>
                  <a:lnTo>
                    <a:pt x="86868" y="3962400"/>
                  </a:lnTo>
                  <a:lnTo>
                    <a:pt x="86537" y="3962400"/>
                  </a:lnTo>
                  <a:lnTo>
                    <a:pt x="86868" y="3963036"/>
                  </a:lnTo>
                  <a:close/>
                </a:path>
                <a:path w="8534400" h="4051935">
                  <a:moveTo>
                    <a:pt x="80010" y="3949816"/>
                  </a:moveTo>
                  <a:close/>
                </a:path>
                <a:path w="8534400" h="4051935">
                  <a:moveTo>
                    <a:pt x="67818" y="3925295"/>
                  </a:moveTo>
                  <a:lnTo>
                    <a:pt x="67818" y="3924300"/>
                  </a:lnTo>
                  <a:lnTo>
                    <a:pt x="67378" y="3924300"/>
                  </a:lnTo>
                  <a:lnTo>
                    <a:pt x="67818" y="3925295"/>
                  </a:lnTo>
                  <a:close/>
                </a:path>
                <a:path w="8534400" h="4051935">
                  <a:moveTo>
                    <a:pt x="56388" y="3899431"/>
                  </a:moveTo>
                  <a:lnTo>
                    <a:pt x="56388" y="3898900"/>
                  </a:lnTo>
                  <a:lnTo>
                    <a:pt x="56153" y="3898900"/>
                  </a:lnTo>
                  <a:lnTo>
                    <a:pt x="56388" y="3899431"/>
                  </a:lnTo>
                  <a:close/>
                </a:path>
                <a:path w="8534400" h="4051935">
                  <a:moveTo>
                    <a:pt x="51054" y="3886649"/>
                  </a:moveTo>
                  <a:lnTo>
                    <a:pt x="51054" y="3886200"/>
                  </a:lnTo>
                  <a:lnTo>
                    <a:pt x="50888" y="3886200"/>
                  </a:lnTo>
                  <a:lnTo>
                    <a:pt x="51054" y="3886649"/>
                  </a:lnTo>
                  <a:close/>
                </a:path>
                <a:path w="8534400" h="4051935">
                  <a:moveTo>
                    <a:pt x="46482" y="3874248"/>
                  </a:moveTo>
                  <a:lnTo>
                    <a:pt x="46482" y="3873500"/>
                  </a:lnTo>
                  <a:lnTo>
                    <a:pt x="46206" y="3873500"/>
                  </a:lnTo>
                  <a:lnTo>
                    <a:pt x="46482" y="3874248"/>
                  </a:lnTo>
                  <a:close/>
                </a:path>
                <a:path w="8534400" h="4051935">
                  <a:moveTo>
                    <a:pt x="37338" y="3849446"/>
                  </a:moveTo>
                  <a:lnTo>
                    <a:pt x="37338" y="3848100"/>
                  </a:lnTo>
                  <a:lnTo>
                    <a:pt x="36863" y="3848100"/>
                  </a:lnTo>
                  <a:lnTo>
                    <a:pt x="36953" y="3848404"/>
                  </a:lnTo>
                  <a:lnTo>
                    <a:pt x="37338" y="3849446"/>
                  </a:lnTo>
                  <a:close/>
                </a:path>
                <a:path w="8534400" h="4051935">
                  <a:moveTo>
                    <a:pt x="25908" y="3811368"/>
                  </a:moveTo>
                  <a:lnTo>
                    <a:pt x="25908" y="3810000"/>
                  </a:lnTo>
                  <a:lnTo>
                    <a:pt x="25499" y="3810000"/>
                  </a:lnTo>
                  <a:lnTo>
                    <a:pt x="25908" y="3811368"/>
                  </a:lnTo>
                  <a:close/>
                </a:path>
                <a:path w="8534400" h="4051935">
                  <a:moveTo>
                    <a:pt x="16764" y="3773595"/>
                  </a:moveTo>
                  <a:lnTo>
                    <a:pt x="16764" y="3771900"/>
                  </a:lnTo>
                  <a:lnTo>
                    <a:pt x="16374" y="3771900"/>
                  </a:lnTo>
                  <a:lnTo>
                    <a:pt x="16764" y="3773595"/>
                  </a:lnTo>
                  <a:close/>
                </a:path>
                <a:path w="8534400" h="4051935">
                  <a:moveTo>
                    <a:pt x="13716" y="3760340"/>
                  </a:moveTo>
                  <a:lnTo>
                    <a:pt x="13716" y="3759200"/>
                  </a:lnTo>
                  <a:lnTo>
                    <a:pt x="13493" y="3759200"/>
                  </a:lnTo>
                  <a:lnTo>
                    <a:pt x="13591" y="3759798"/>
                  </a:lnTo>
                  <a:lnTo>
                    <a:pt x="13716" y="3760340"/>
                  </a:lnTo>
                  <a:close/>
                </a:path>
                <a:path w="8534400" h="4051935">
                  <a:moveTo>
                    <a:pt x="7620" y="3723208"/>
                  </a:moveTo>
                  <a:lnTo>
                    <a:pt x="7620" y="3721100"/>
                  </a:lnTo>
                  <a:lnTo>
                    <a:pt x="7275" y="3721100"/>
                  </a:lnTo>
                  <a:lnTo>
                    <a:pt x="7620" y="3723208"/>
                  </a:lnTo>
                  <a:close/>
                </a:path>
                <a:path w="8534400" h="4051935">
                  <a:moveTo>
                    <a:pt x="6096" y="3713834"/>
                  </a:moveTo>
                  <a:lnTo>
                    <a:pt x="6096" y="3708400"/>
                  </a:lnTo>
                  <a:lnTo>
                    <a:pt x="5566" y="3708400"/>
                  </a:lnTo>
                  <a:lnTo>
                    <a:pt x="6096" y="3713834"/>
                  </a:lnTo>
                  <a:close/>
                </a:path>
                <a:path w="8534400" h="4051935">
                  <a:moveTo>
                    <a:pt x="4572" y="3698202"/>
                  </a:moveTo>
                  <a:lnTo>
                    <a:pt x="4572" y="3695700"/>
                  </a:lnTo>
                  <a:lnTo>
                    <a:pt x="4328" y="3695700"/>
                  </a:lnTo>
                  <a:lnTo>
                    <a:pt x="4572" y="3698202"/>
                  </a:lnTo>
                  <a:close/>
                </a:path>
                <a:path w="8534400" h="4051935">
                  <a:moveTo>
                    <a:pt x="2286" y="3674754"/>
                  </a:moveTo>
                  <a:lnTo>
                    <a:pt x="2286" y="3670300"/>
                  </a:lnTo>
                  <a:lnTo>
                    <a:pt x="1851" y="3670300"/>
                  </a:lnTo>
                  <a:lnTo>
                    <a:pt x="2286" y="3674754"/>
                  </a:lnTo>
                  <a:close/>
                </a:path>
                <a:path w="8534400" h="4051935">
                  <a:moveTo>
                    <a:pt x="1524" y="3666564"/>
                  </a:moveTo>
                  <a:lnTo>
                    <a:pt x="1524" y="3657600"/>
                  </a:lnTo>
                  <a:lnTo>
                    <a:pt x="1233" y="3657600"/>
                  </a:lnTo>
                  <a:lnTo>
                    <a:pt x="1524" y="3666564"/>
                  </a:lnTo>
                  <a:close/>
                </a:path>
                <a:path w="8534400" h="4051935">
                  <a:moveTo>
                    <a:pt x="762" y="3643032"/>
                  </a:moveTo>
                  <a:lnTo>
                    <a:pt x="762" y="3632200"/>
                  </a:lnTo>
                  <a:lnTo>
                    <a:pt x="411" y="3632200"/>
                  </a:lnTo>
                  <a:lnTo>
                    <a:pt x="762" y="3643032"/>
                  </a:lnTo>
                  <a:close/>
                </a:path>
                <a:path w="8534400" h="4051935">
                  <a:moveTo>
                    <a:pt x="8041839" y="37851"/>
                  </a:moveTo>
                  <a:lnTo>
                    <a:pt x="7995657" y="23906"/>
                  </a:lnTo>
                  <a:lnTo>
                    <a:pt x="7950798" y="13591"/>
                  </a:lnTo>
                  <a:lnTo>
                    <a:pt x="7904922" y="6104"/>
                  </a:lnTo>
                  <a:lnTo>
                    <a:pt x="7858124" y="1542"/>
                  </a:lnTo>
                  <a:lnTo>
                    <a:pt x="7810500" y="0"/>
                  </a:lnTo>
                  <a:lnTo>
                    <a:pt x="7843266" y="12700"/>
                  </a:lnTo>
                  <a:lnTo>
                    <a:pt x="7945132" y="12700"/>
                  </a:lnTo>
                  <a:lnTo>
                    <a:pt x="8041839" y="37851"/>
                  </a:lnTo>
                  <a:close/>
                </a:path>
                <a:path w="8534400" h="4051935">
                  <a:moveTo>
                    <a:pt x="8297900" y="189103"/>
                  </a:moveTo>
                  <a:lnTo>
                    <a:pt x="8238134" y="139817"/>
                  </a:lnTo>
                  <a:lnTo>
                    <a:pt x="8201373" y="114548"/>
                  </a:lnTo>
                  <a:lnTo>
                    <a:pt x="8163024" y="91530"/>
                  </a:lnTo>
                  <a:lnTo>
                    <a:pt x="8123183" y="70862"/>
                  </a:lnTo>
                  <a:lnTo>
                    <a:pt x="8081945" y="52637"/>
                  </a:lnTo>
                  <a:lnTo>
                    <a:pt x="8043395" y="38425"/>
                  </a:lnTo>
                  <a:lnTo>
                    <a:pt x="8089719" y="63500"/>
                  </a:lnTo>
                  <a:lnTo>
                    <a:pt x="8135197" y="88900"/>
                  </a:lnTo>
                  <a:lnTo>
                    <a:pt x="8179097" y="101600"/>
                  </a:lnTo>
                  <a:lnTo>
                    <a:pt x="8221287" y="139700"/>
                  </a:lnTo>
                  <a:lnTo>
                    <a:pt x="8261635" y="165100"/>
                  </a:lnTo>
                  <a:lnTo>
                    <a:pt x="8297900" y="189103"/>
                  </a:lnTo>
                  <a:close/>
                </a:path>
                <a:path w="8534400" h="4051935">
                  <a:moveTo>
                    <a:pt x="8400433" y="304800"/>
                  </a:moveTo>
                  <a:lnTo>
                    <a:pt x="8367403" y="261502"/>
                  </a:lnTo>
                  <a:lnTo>
                    <a:pt x="8337942" y="228182"/>
                  </a:lnTo>
                  <a:lnTo>
                    <a:pt x="8306514" y="196730"/>
                  </a:lnTo>
                  <a:lnTo>
                    <a:pt x="8302869" y="193503"/>
                  </a:lnTo>
                  <a:lnTo>
                    <a:pt x="8336280" y="228600"/>
                  </a:lnTo>
                  <a:lnTo>
                    <a:pt x="8337042" y="228600"/>
                  </a:lnTo>
                  <a:lnTo>
                    <a:pt x="8346185" y="241300"/>
                  </a:lnTo>
                  <a:lnTo>
                    <a:pt x="8346948" y="241300"/>
                  </a:lnTo>
                  <a:lnTo>
                    <a:pt x="8352282" y="254000"/>
                  </a:lnTo>
                  <a:lnTo>
                    <a:pt x="8359140" y="254000"/>
                  </a:lnTo>
                  <a:lnTo>
                    <a:pt x="8362950" y="266700"/>
                  </a:lnTo>
                  <a:lnTo>
                    <a:pt x="8371332" y="266700"/>
                  </a:lnTo>
                  <a:lnTo>
                    <a:pt x="8373618" y="279400"/>
                  </a:lnTo>
                  <a:lnTo>
                    <a:pt x="8381238" y="279400"/>
                  </a:lnTo>
                  <a:lnTo>
                    <a:pt x="8382761" y="292100"/>
                  </a:lnTo>
                  <a:lnTo>
                    <a:pt x="8391144" y="292100"/>
                  </a:lnTo>
                  <a:lnTo>
                    <a:pt x="8392668" y="304800"/>
                  </a:lnTo>
                  <a:lnTo>
                    <a:pt x="8400433" y="304800"/>
                  </a:lnTo>
                  <a:close/>
                </a:path>
                <a:path w="8534400" h="4051935">
                  <a:moveTo>
                    <a:pt x="8409151" y="317500"/>
                  </a:moveTo>
                  <a:lnTo>
                    <a:pt x="8401050" y="305697"/>
                  </a:lnTo>
                  <a:lnTo>
                    <a:pt x="8401050" y="317500"/>
                  </a:lnTo>
                  <a:lnTo>
                    <a:pt x="8409151" y="317500"/>
                  </a:lnTo>
                  <a:close/>
                </a:path>
                <a:path w="8534400" h="4051935">
                  <a:moveTo>
                    <a:pt x="8417869" y="330200"/>
                  </a:moveTo>
                  <a:lnTo>
                    <a:pt x="8409432" y="317908"/>
                  </a:lnTo>
                  <a:lnTo>
                    <a:pt x="8409432" y="330200"/>
                  </a:lnTo>
                  <a:lnTo>
                    <a:pt x="8417869" y="330200"/>
                  </a:lnTo>
                  <a:close/>
                </a:path>
                <a:path w="8534400" h="4051935">
                  <a:moveTo>
                    <a:pt x="8425757" y="342900"/>
                  </a:moveTo>
                  <a:lnTo>
                    <a:pt x="8420041" y="333364"/>
                  </a:lnTo>
                  <a:lnTo>
                    <a:pt x="8418576" y="331229"/>
                  </a:lnTo>
                  <a:lnTo>
                    <a:pt x="8418576" y="342900"/>
                  </a:lnTo>
                  <a:lnTo>
                    <a:pt x="8425757" y="342900"/>
                  </a:lnTo>
                  <a:close/>
                </a:path>
                <a:path w="8534400" h="4051935">
                  <a:moveTo>
                    <a:pt x="8433369" y="355600"/>
                  </a:moveTo>
                  <a:lnTo>
                    <a:pt x="8426196" y="343631"/>
                  </a:lnTo>
                  <a:lnTo>
                    <a:pt x="8426196" y="355600"/>
                  </a:lnTo>
                  <a:lnTo>
                    <a:pt x="8433369" y="355600"/>
                  </a:lnTo>
                  <a:close/>
                </a:path>
                <a:path w="8534400" h="4051935">
                  <a:moveTo>
                    <a:pt x="8440982" y="368300"/>
                  </a:moveTo>
                  <a:lnTo>
                    <a:pt x="8433865" y="356427"/>
                  </a:lnTo>
                  <a:lnTo>
                    <a:pt x="8434578" y="368300"/>
                  </a:lnTo>
                  <a:lnTo>
                    <a:pt x="8440982" y="368300"/>
                  </a:lnTo>
                  <a:close/>
                </a:path>
                <a:path w="8534400" h="4051935">
                  <a:moveTo>
                    <a:pt x="8447839" y="381000"/>
                  </a:moveTo>
                  <a:lnTo>
                    <a:pt x="8443028" y="371713"/>
                  </a:lnTo>
                  <a:lnTo>
                    <a:pt x="8441436" y="369057"/>
                  </a:lnTo>
                  <a:lnTo>
                    <a:pt x="8441436" y="381000"/>
                  </a:lnTo>
                  <a:lnTo>
                    <a:pt x="8447839" y="381000"/>
                  </a:lnTo>
                  <a:close/>
                </a:path>
                <a:path w="8534400" h="4051935">
                  <a:moveTo>
                    <a:pt x="8454419" y="393700"/>
                  </a:moveTo>
                  <a:lnTo>
                    <a:pt x="8448294" y="381877"/>
                  </a:lnTo>
                  <a:lnTo>
                    <a:pt x="8448294" y="393700"/>
                  </a:lnTo>
                  <a:lnTo>
                    <a:pt x="8454419" y="393700"/>
                  </a:lnTo>
                  <a:close/>
                </a:path>
                <a:path w="8534400" h="4051935">
                  <a:moveTo>
                    <a:pt x="8460999" y="406400"/>
                  </a:moveTo>
                  <a:lnTo>
                    <a:pt x="8455152" y="395113"/>
                  </a:lnTo>
                  <a:lnTo>
                    <a:pt x="8455152" y="406400"/>
                  </a:lnTo>
                  <a:lnTo>
                    <a:pt x="8460999" y="406400"/>
                  </a:lnTo>
                  <a:close/>
                </a:path>
                <a:path w="8534400" h="4051935">
                  <a:moveTo>
                    <a:pt x="8467000" y="419100"/>
                  </a:moveTo>
                  <a:lnTo>
                    <a:pt x="8463666" y="411548"/>
                  </a:lnTo>
                  <a:lnTo>
                    <a:pt x="8461248" y="406879"/>
                  </a:lnTo>
                  <a:lnTo>
                    <a:pt x="8461248" y="419100"/>
                  </a:lnTo>
                  <a:lnTo>
                    <a:pt x="8467000" y="419100"/>
                  </a:lnTo>
                  <a:close/>
                </a:path>
                <a:path w="8534400" h="4051935">
                  <a:moveTo>
                    <a:pt x="8472605" y="431800"/>
                  </a:moveTo>
                  <a:lnTo>
                    <a:pt x="8467344" y="419879"/>
                  </a:lnTo>
                  <a:lnTo>
                    <a:pt x="8467344" y="431800"/>
                  </a:lnTo>
                  <a:lnTo>
                    <a:pt x="8472605" y="431800"/>
                  </a:lnTo>
                  <a:close/>
                </a:path>
                <a:path w="8534400" h="4051935">
                  <a:moveTo>
                    <a:pt x="8478211" y="444500"/>
                  </a:moveTo>
                  <a:lnTo>
                    <a:pt x="8473440" y="433690"/>
                  </a:lnTo>
                  <a:lnTo>
                    <a:pt x="8473440" y="444500"/>
                  </a:lnTo>
                  <a:lnTo>
                    <a:pt x="8478211" y="444500"/>
                  </a:lnTo>
                  <a:close/>
                </a:path>
                <a:path w="8534400" h="4051935">
                  <a:moveTo>
                    <a:pt x="8483492" y="457200"/>
                  </a:moveTo>
                  <a:lnTo>
                    <a:pt x="8481862" y="452771"/>
                  </a:lnTo>
                  <a:lnTo>
                    <a:pt x="8478774" y="445775"/>
                  </a:lnTo>
                  <a:lnTo>
                    <a:pt x="8478774" y="457200"/>
                  </a:lnTo>
                  <a:lnTo>
                    <a:pt x="8483492" y="457200"/>
                  </a:lnTo>
                  <a:close/>
                </a:path>
                <a:path w="8534400" h="4051935">
                  <a:moveTo>
                    <a:pt x="8488169" y="469900"/>
                  </a:moveTo>
                  <a:lnTo>
                    <a:pt x="8484108" y="458870"/>
                  </a:lnTo>
                  <a:lnTo>
                    <a:pt x="8484108" y="469900"/>
                  </a:lnTo>
                  <a:lnTo>
                    <a:pt x="8488169" y="469900"/>
                  </a:lnTo>
                  <a:close/>
                </a:path>
                <a:path w="8534400" h="4051935">
                  <a:moveTo>
                    <a:pt x="8492846" y="482600"/>
                  </a:moveTo>
                  <a:lnTo>
                    <a:pt x="8488680" y="471285"/>
                  </a:lnTo>
                  <a:lnTo>
                    <a:pt x="8488680" y="482600"/>
                  </a:lnTo>
                  <a:lnTo>
                    <a:pt x="8492846" y="482600"/>
                  </a:lnTo>
                  <a:close/>
                </a:path>
                <a:path w="8534400" h="4051935">
                  <a:moveTo>
                    <a:pt x="8497522" y="495300"/>
                  </a:moveTo>
                  <a:lnTo>
                    <a:pt x="8493252" y="483700"/>
                  </a:lnTo>
                  <a:lnTo>
                    <a:pt x="8493252" y="495300"/>
                  </a:lnTo>
                  <a:lnTo>
                    <a:pt x="8497522" y="495300"/>
                  </a:lnTo>
                  <a:close/>
                </a:path>
                <a:path w="8534400" h="4051935">
                  <a:moveTo>
                    <a:pt x="8501306" y="508000"/>
                  </a:moveTo>
                  <a:lnTo>
                    <a:pt x="8497824" y="496310"/>
                  </a:lnTo>
                  <a:lnTo>
                    <a:pt x="8497824" y="508000"/>
                  </a:lnTo>
                  <a:lnTo>
                    <a:pt x="8501306" y="508000"/>
                  </a:lnTo>
                  <a:close/>
                </a:path>
                <a:path w="8534400" h="4051935">
                  <a:moveTo>
                    <a:pt x="8505090" y="520700"/>
                  </a:moveTo>
                  <a:lnTo>
                    <a:pt x="8501634" y="509098"/>
                  </a:lnTo>
                  <a:lnTo>
                    <a:pt x="8501634" y="520700"/>
                  </a:lnTo>
                  <a:lnTo>
                    <a:pt x="8505090" y="520700"/>
                  </a:lnTo>
                  <a:close/>
                </a:path>
                <a:path w="8534400" h="4051935">
                  <a:moveTo>
                    <a:pt x="8508874" y="533400"/>
                  </a:moveTo>
                  <a:lnTo>
                    <a:pt x="8505444" y="521887"/>
                  </a:lnTo>
                  <a:lnTo>
                    <a:pt x="8505444" y="533400"/>
                  </a:lnTo>
                  <a:lnTo>
                    <a:pt x="8508874" y="533400"/>
                  </a:lnTo>
                  <a:close/>
                </a:path>
                <a:path w="8534400" h="4051935">
                  <a:moveTo>
                    <a:pt x="8512173" y="546100"/>
                  </a:moveTo>
                  <a:lnTo>
                    <a:pt x="8510542" y="539000"/>
                  </a:lnTo>
                  <a:lnTo>
                    <a:pt x="8509254" y="534675"/>
                  </a:lnTo>
                  <a:lnTo>
                    <a:pt x="8509254" y="546100"/>
                  </a:lnTo>
                  <a:lnTo>
                    <a:pt x="8512173" y="546100"/>
                  </a:lnTo>
                  <a:close/>
                </a:path>
                <a:path w="8534400" h="4051935">
                  <a:moveTo>
                    <a:pt x="8515091" y="558800"/>
                  </a:moveTo>
                  <a:lnTo>
                    <a:pt x="8512302" y="546658"/>
                  </a:lnTo>
                  <a:lnTo>
                    <a:pt x="8512302" y="558800"/>
                  </a:lnTo>
                  <a:lnTo>
                    <a:pt x="8515091" y="558800"/>
                  </a:lnTo>
                  <a:close/>
                </a:path>
                <a:path w="8534400" h="4051935">
                  <a:moveTo>
                    <a:pt x="8518008" y="571500"/>
                  </a:moveTo>
                  <a:lnTo>
                    <a:pt x="8516112" y="563243"/>
                  </a:lnTo>
                  <a:lnTo>
                    <a:pt x="8516112" y="571500"/>
                  </a:lnTo>
                  <a:lnTo>
                    <a:pt x="8518008" y="571500"/>
                  </a:lnTo>
                  <a:close/>
                </a:path>
                <a:path w="8534400" h="4051935">
                  <a:moveTo>
                    <a:pt x="8520900" y="584200"/>
                  </a:moveTo>
                  <a:lnTo>
                    <a:pt x="8520837" y="583814"/>
                  </a:lnTo>
                  <a:lnTo>
                    <a:pt x="8518398" y="573194"/>
                  </a:lnTo>
                  <a:lnTo>
                    <a:pt x="8518398" y="584200"/>
                  </a:lnTo>
                  <a:lnTo>
                    <a:pt x="8520900" y="584200"/>
                  </a:lnTo>
                  <a:close/>
                </a:path>
                <a:path w="8534400" h="4051935">
                  <a:moveTo>
                    <a:pt x="8522971" y="596900"/>
                  </a:moveTo>
                  <a:lnTo>
                    <a:pt x="8521446" y="587545"/>
                  </a:lnTo>
                  <a:lnTo>
                    <a:pt x="8521446" y="596900"/>
                  </a:lnTo>
                  <a:lnTo>
                    <a:pt x="8522971" y="596900"/>
                  </a:lnTo>
                  <a:close/>
                </a:path>
                <a:path w="8534400" h="4051935">
                  <a:moveTo>
                    <a:pt x="8525042" y="609600"/>
                  </a:moveTo>
                  <a:lnTo>
                    <a:pt x="8523732" y="601564"/>
                  </a:lnTo>
                  <a:lnTo>
                    <a:pt x="8523732" y="609600"/>
                  </a:lnTo>
                  <a:lnTo>
                    <a:pt x="8525042" y="609600"/>
                  </a:lnTo>
                  <a:close/>
                </a:path>
                <a:path w="8534400" h="4051935">
                  <a:moveTo>
                    <a:pt x="8527113" y="622300"/>
                  </a:moveTo>
                  <a:lnTo>
                    <a:pt x="8526018" y="615583"/>
                  </a:lnTo>
                  <a:lnTo>
                    <a:pt x="8526018" y="622300"/>
                  </a:lnTo>
                  <a:lnTo>
                    <a:pt x="8527113" y="622300"/>
                  </a:lnTo>
                  <a:close/>
                </a:path>
                <a:path w="8534400" h="4051935">
                  <a:moveTo>
                    <a:pt x="8528831" y="635000"/>
                  </a:moveTo>
                  <a:lnTo>
                    <a:pt x="8528308" y="629632"/>
                  </a:lnTo>
                  <a:lnTo>
                    <a:pt x="8527542" y="624929"/>
                  </a:lnTo>
                  <a:lnTo>
                    <a:pt x="8527542" y="635000"/>
                  </a:lnTo>
                  <a:lnTo>
                    <a:pt x="8528831" y="635000"/>
                  </a:lnTo>
                  <a:close/>
                </a:path>
                <a:path w="8534400" h="4051935">
                  <a:moveTo>
                    <a:pt x="8530069" y="647700"/>
                  </a:moveTo>
                  <a:lnTo>
                    <a:pt x="8529066" y="637403"/>
                  </a:lnTo>
                  <a:lnTo>
                    <a:pt x="8529066" y="647700"/>
                  </a:lnTo>
                  <a:lnTo>
                    <a:pt x="8530069" y="647700"/>
                  </a:lnTo>
                  <a:close/>
                </a:path>
                <a:path w="8534400" h="4051935">
                  <a:moveTo>
                    <a:pt x="8531306" y="660400"/>
                  </a:moveTo>
                  <a:lnTo>
                    <a:pt x="8530590" y="653046"/>
                  </a:lnTo>
                  <a:lnTo>
                    <a:pt x="8530590" y="660400"/>
                  </a:lnTo>
                  <a:lnTo>
                    <a:pt x="8531306" y="660400"/>
                  </a:lnTo>
                  <a:close/>
                </a:path>
                <a:path w="8534400" h="4051935">
                  <a:moveTo>
                    <a:pt x="8532543" y="673100"/>
                  </a:moveTo>
                  <a:lnTo>
                    <a:pt x="8532114" y="668688"/>
                  </a:lnTo>
                  <a:lnTo>
                    <a:pt x="8532114" y="673100"/>
                  </a:lnTo>
                  <a:lnTo>
                    <a:pt x="8532543" y="673100"/>
                  </a:lnTo>
                  <a:close/>
                </a:path>
                <a:path w="8534400" h="4051935">
                  <a:moveTo>
                    <a:pt x="8533166" y="685800"/>
                  </a:moveTo>
                  <a:lnTo>
                    <a:pt x="8532876" y="676811"/>
                  </a:lnTo>
                  <a:lnTo>
                    <a:pt x="8532876" y="685800"/>
                  </a:lnTo>
                  <a:lnTo>
                    <a:pt x="8533166" y="685800"/>
                  </a:lnTo>
                  <a:close/>
                </a:path>
                <a:path w="8534400" h="4051935">
                  <a:moveTo>
                    <a:pt x="8534400" y="3619500"/>
                  </a:moveTo>
                  <a:lnTo>
                    <a:pt x="8534393" y="723699"/>
                  </a:lnTo>
                  <a:lnTo>
                    <a:pt x="8533641" y="3642969"/>
                  </a:lnTo>
                  <a:lnTo>
                    <a:pt x="8534400" y="361950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5750" y="2266950"/>
              <a:ext cx="8572500" cy="4381500"/>
            </a:xfrm>
            <a:custGeom>
              <a:avLst/>
              <a:gdLst/>
              <a:ahLst/>
              <a:cxnLst/>
              <a:rect l="l" t="t" r="r" b="b"/>
              <a:pathLst>
                <a:path w="8572500" h="4381500">
                  <a:moveTo>
                    <a:pt x="7988300" y="19050"/>
                  </a:moveTo>
                  <a:lnTo>
                    <a:pt x="7988300" y="17643"/>
                  </a:lnTo>
                  <a:lnTo>
                    <a:pt x="7937500" y="9052"/>
                  </a:lnTo>
                  <a:lnTo>
                    <a:pt x="7886700" y="3392"/>
                  </a:lnTo>
                  <a:lnTo>
                    <a:pt x="7848600" y="762"/>
                  </a:lnTo>
                  <a:lnTo>
                    <a:pt x="7823200" y="0"/>
                  </a:lnTo>
                  <a:lnTo>
                    <a:pt x="736599" y="0"/>
                  </a:lnTo>
                  <a:lnTo>
                    <a:pt x="685799" y="1666"/>
                  </a:lnTo>
                  <a:lnTo>
                    <a:pt x="634999" y="6337"/>
                  </a:lnTo>
                  <a:lnTo>
                    <a:pt x="596900" y="13923"/>
                  </a:lnTo>
                  <a:lnTo>
                    <a:pt x="546100" y="24334"/>
                  </a:lnTo>
                  <a:lnTo>
                    <a:pt x="508000" y="37479"/>
                  </a:lnTo>
                  <a:lnTo>
                    <a:pt x="457200" y="53268"/>
                  </a:lnTo>
                  <a:lnTo>
                    <a:pt x="419100" y="71610"/>
                  </a:lnTo>
                  <a:lnTo>
                    <a:pt x="380999" y="92416"/>
                  </a:lnTo>
                  <a:lnTo>
                    <a:pt x="342899" y="115594"/>
                  </a:lnTo>
                  <a:lnTo>
                    <a:pt x="304799" y="141055"/>
                  </a:lnTo>
                  <a:lnTo>
                    <a:pt x="266699" y="168708"/>
                  </a:lnTo>
                  <a:lnTo>
                    <a:pt x="228599" y="198462"/>
                  </a:lnTo>
                  <a:lnTo>
                    <a:pt x="203199" y="230228"/>
                  </a:lnTo>
                  <a:lnTo>
                    <a:pt x="165099" y="263915"/>
                  </a:lnTo>
                  <a:lnTo>
                    <a:pt x="139699" y="299433"/>
                  </a:lnTo>
                  <a:lnTo>
                    <a:pt x="114299" y="336691"/>
                  </a:lnTo>
                  <a:lnTo>
                    <a:pt x="88899" y="375598"/>
                  </a:lnTo>
                  <a:lnTo>
                    <a:pt x="63499" y="416066"/>
                  </a:lnTo>
                  <a:lnTo>
                    <a:pt x="50799" y="458002"/>
                  </a:lnTo>
                  <a:lnTo>
                    <a:pt x="25399" y="545922"/>
                  </a:lnTo>
                  <a:lnTo>
                    <a:pt x="0" y="638634"/>
                  </a:lnTo>
                  <a:lnTo>
                    <a:pt x="0" y="3761677"/>
                  </a:lnTo>
                  <a:lnTo>
                    <a:pt x="12700" y="3808321"/>
                  </a:lnTo>
                  <a:lnTo>
                    <a:pt x="12699" y="654050"/>
                  </a:lnTo>
                  <a:lnTo>
                    <a:pt x="25399" y="603250"/>
                  </a:lnTo>
                  <a:lnTo>
                    <a:pt x="38099" y="565150"/>
                  </a:lnTo>
                  <a:lnTo>
                    <a:pt x="50799" y="514350"/>
                  </a:lnTo>
                  <a:lnTo>
                    <a:pt x="63499" y="476250"/>
                  </a:lnTo>
                  <a:lnTo>
                    <a:pt x="88899" y="438150"/>
                  </a:lnTo>
                  <a:lnTo>
                    <a:pt x="101599" y="400050"/>
                  </a:lnTo>
                  <a:lnTo>
                    <a:pt x="177799" y="285750"/>
                  </a:lnTo>
                  <a:lnTo>
                    <a:pt x="279399" y="184150"/>
                  </a:lnTo>
                  <a:lnTo>
                    <a:pt x="393699" y="107950"/>
                  </a:lnTo>
                  <a:lnTo>
                    <a:pt x="431800" y="95250"/>
                  </a:lnTo>
                  <a:lnTo>
                    <a:pt x="469900" y="69850"/>
                  </a:lnTo>
                  <a:lnTo>
                    <a:pt x="558800" y="44450"/>
                  </a:lnTo>
                  <a:lnTo>
                    <a:pt x="609600" y="31750"/>
                  </a:lnTo>
                  <a:lnTo>
                    <a:pt x="698500" y="31750"/>
                  </a:lnTo>
                  <a:lnTo>
                    <a:pt x="736600" y="19050"/>
                  </a:lnTo>
                  <a:lnTo>
                    <a:pt x="7988300" y="19050"/>
                  </a:lnTo>
                  <a:close/>
                </a:path>
                <a:path w="8572500" h="4381500">
                  <a:moveTo>
                    <a:pt x="7988300" y="4362450"/>
                  </a:moveTo>
                  <a:lnTo>
                    <a:pt x="596900" y="4362450"/>
                  </a:lnTo>
                  <a:lnTo>
                    <a:pt x="508000" y="4337050"/>
                  </a:lnTo>
                  <a:lnTo>
                    <a:pt x="457200" y="4311650"/>
                  </a:lnTo>
                  <a:lnTo>
                    <a:pt x="419100" y="4286250"/>
                  </a:lnTo>
                  <a:lnTo>
                    <a:pt x="368300" y="4273550"/>
                  </a:lnTo>
                  <a:lnTo>
                    <a:pt x="330200" y="4235450"/>
                  </a:lnTo>
                  <a:lnTo>
                    <a:pt x="254000" y="4184650"/>
                  </a:lnTo>
                  <a:lnTo>
                    <a:pt x="190500" y="4121150"/>
                  </a:lnTo>
                  <a:lnTo>
                    <a:pt x="190500" y="4108450"/>
                  </a:lnTo>
                  <a:lnTo>
                    <a:pt x="177800" y="4108450"/>
                  </a:lnTo>
                  <a:lnTo>
                    <a:pt x="177800" y="4095750"/>
                  </a:lnTo>
                  <a:lnTo>
                    <a:pt x="165100" y="4095750"/>
                  </a:lnTo>
                  <a:lnTo>
                    <a:pt x="165100" y="4083050"/>
                  </a:lnTo>
                  <a:lnTo>
                    <a:pt x="152400" y="4083050"/>
                  </a:lnTo>
                  <a:lnTo>
                    <a:pt x="152400" y="4057650"/>
                  </a:lnTo>
                  <a:lnTo>
                    <a:pt x="139700" y="4057650"/>
                  </a:lnTo>
                  <a:lnTo>
                    <a:pt x="139700" y="4044950"/>
                  </a:lnTo>
                  <a:lnTo>
                    <a:pt x="127000" y="4044950"/>
                  </a:lnTo>
                  <a:lnTo>
                    <a:pt x="127000" y="4019550"/>
                  </a:lnTo>
                  <a:lnTo>
                    <a:pt x="114300" y="4019550"/>
                  </a:lnTo>
                  <a:lnTo>
                    <a:pt x="114300" y="4006850"/>
                  </a:lnTo>
                  <a:lnTo>
                    <a:pt x="101600" y="4006850"/>
                  </a:lnTo>
                  <a:lnTo>
                    <a:pt x="101600" y="3981450"/>
                  </a:lnTo>
                  <a:lnTo>
                    <a:pt x="88900" y="3981450"/>
                  </a:lnTo>
                  <a:lnTo>
                    <a:pt x="88900" y="3956050"/>
                  </a:lnTo>
                  <a:lnTo>
                    <a:pt x="76200" y="3956050"/>
                  </a:lnTo>
                  <a:lnTo>
                    <a:pt x="76200" y="3930650"/>
                  </a:lnTo>
                  <a:lnTo>
                    <a:pt x="63500" y="3930650"/>
                  </a:lnTo>
                  <a:lnTo>
                    <a:pt x="63500" y="3892550"/>
                  </a:lnTo>
                  <a:lnTo>
                    <a:pt x="50800" y="3892550"/>
                  </a:lnTo>
                  <a:lnTo>
                    <a:pt x="50800" y="3854450"/>
                  </a:lnTo>
                  <a:lnTo>
                    <a:pt x="38100" y="3854450"/>
                  </a:lnTo>
                  <a:lnTo>
                    <a:pt x="38100" y="3803650"/>
                  </a:lnTo>
                  <a:lnTo>
                    <a:pt x="25400" y="3803650"/>
                  </a:lnTo>
                  <a:lnTo>
                    <a:pt x="25400" y="3740150"/>
                  </a:lnTo>
                  <a:lnTo>
                    <a:pt x="12700" y="3740150"/>
                  </a:lnTo>
                  <a:lnTo>
                    <a:pt x="12700" y="3808321"/>
                  </a:lnTo>
                  <a:lnTo>
                    <a:pt x="38100" y="3899816"/>
                  </a:lnTo>
                  <a:lnTo>
                    <a:pt x="63500" y="3944197"/>
                  </a:lnTo>
                  <a:lnTo>
                    <a:pt x="76200" y="3987353"/>
                  </a:lnTo>
                  <a:lnTo>
                    <a:pt x="101600" y="4029048"/>
                  </a:lnTo>
                  <a:lnTo>
                    <a:pt x="127000" y="4069048"/>
                  </a:lnTo>
                  <a:lnTo>
                    <a:pt x="165100" y="4107117"/>
                  </a:lnTo>
                  <a:lnTo>
                    <a:pt x="190500" y="4143020"/>
                  </a:lnTo>
                  <a:lnTo>
                    <a:pt x="228600" y="4176522"/>
                  </a:lnTo>
                  <a:lnTo>
                    <a:pt x="254000" y="4200906"/>
                  </a:lnTo>
                  <a:lnTo>
                    <a:pt x="292100" y="4231295"/>
                  </a:lnTo>
                  <a:lnTo>
                    <a:pt x="330200" y="4259141"/>
                  </a:lnTo>
                  <a:lnTo>
                    <a:pt x="368300" y="4284360"/>
                  </a:lnTo>
                  <a:lnTo>
                    <a:pt x="406400" y="4306868"/>
                  </a:lnTo>
                  <a:lnTo>
                    <a:pt x="457200" y="4326582"/>
                  </a:lnTo>
                  <a:lnTo>
                    <a:pt x="495300" y="4343418"/>
                  </a:lnTo>
                  <a:lnTo>
                    <a:pt x="546100" y="4357292"/>
                  </a:lnTo>
                  <a:lnTo>
                    <a:pt x="596900" y="4368121"/>
                  </a:lnTo>
                  <a:lnTo>
                    <a:pt x="635000" y="4375821"/>
                  </a:lnTo>
                  <a:lnTo>
                    <a:pt x="685800" y="4380308"/>
                  </a:lnTo>
                  <a:lnTo>
                    <a:pt x="736600" y="4381500"/>
                  </a:lnTo>
                  <a:lnTo>
                    <a:pt x="7848600" y="4381500"/>
                  </a:lnTo>
                  <a:lnTo>
                    <a:pt x="7861300" y="4380738"/>
                  </a:lnTo>
                  <a:lnTo>
                    <a:pt x="7912100" y="4376808"/>
                  </a:lnTo>
                  <a:lnTo>
                    <a:pt x="7962900" y="4369876"/>
                  </a:lnTo>
                  <a:lnTo>
                    <a:pt x="7988300" y="4362450"/>
                  </a:lnTo>
                  <a:close/>
                </a:path>
                <a:path w="8572500" h="4381500">
                  <a:moveTo>
                    <a:pt x="8559800" y="3752787"/>
                  </a:moveTo>
                  <a:lnTo>
                    <a:pt x="8559800" y="609919"/>
                  </a:lnTo>
                  <a:lnTo>
                    <a:pt x="8547100" y="563915"/>
                  </a:lnTo>
                  <a:lnTo>
                    <a:pt x="8521700" y="475308"/>
                  </a:lnTo>
                  <a:lnTo>
                    <a:pt x="8496300" y="432899"/>
                  </a:lnTo>
                  <a:lnTo>
                    <a:pt x="8483600" y="391882"/>
                  </a:lnTo>
                  <a:lnTo>
                    <a:pt x="8458200" y="352351"/>
                  </a:lnTo>
                  <a:lnTo>
                    <a:pt x="8432800" y="314404"/>
                  </a:lnTo>
                  <a:lnTo>
                    <a:pt x="8407400" y="278138"/>
                  </a:lnTo>
                  <a:lnTo>
                    <a:pt x="8369300" y="243648"/>
                  </a:lnTo>
                  <a:lnTo>
                    <a:pt x="8343900" y="211031"/>
                  </a:lnTo>
                  <a:lnTo>
                    <a:pt x="8305800" y="180382"/>
                  </a:lnTo>
                  <a:lnTo>
                    <a:pt x="8267700" y="151800"/>
                  </a:lnTo>
                  <a:lnTo>
                    <a:pt x="8242300" y="125379"/>
                  </a:lnTo>
                  <a:lnTo>
                    <a:pt x="8191500" y="101216"/>
                  </a:lnTo>
                  <a:lnTo>
                    <a:pt x="8153400" y="79407"/>
                  </a:lnTo>
                  <a:lnTo>
                    <a:pt x="8115300" y="60049"/>
                  </a:lnTo>
                  <a:lnTo>
                    <a:pt x="8077200" y="43238"/>
                  </a:lnTo>
                  <a:lnTo>
                    <a:pt x="8026400" y="29071"/>
                  </a:lnTo>
                  <a:lnTo>
                    <a:pt x="7988300" y="19050"/>
                  </a:lnTo>
                  <a:lnTo>
                    <a:pt x="7823200" y="19050"/>
                  </a:lnTo>
                  <a:lnTo>
                    <a:pt x="7861300" y="31750"/>
                  </a:lnTo>
                  <a:lnTo>
                    <a:pt x="7962900" y="31750"/>
                  </a:lnTo>
                  <a:lnTo>
                    <a:pt x="8051800" y="57150"/>
                  </a:lnTo>
                  <a:lnTo>
                    <a:pt x="8153400" y="107950"/>
                  </a:lnTo>
                  <a:lnTo>
                    <a:pt x="8191500" y="120650"/>
                  </a:lnTo>
                  <a:lnTo>
                    <a:pt x="8229600" y="158750"/>
                  </a:lnTo>
                  <a:lnTo>
                    <a:pt x="8280400" y="184150"/>
                  </a:lnTo>
                  <a:lnTo>
                    <a:pt x="8318500" y="209550"/>
                  </a:lnTo>
                  <a:lnTo>
                    <a:pt x="8343900" y="247650"/>
                  </a:lnTo>
                  <a:lnTo>
                    <a:pt x="8382000" y="285750"/>
                  </a:lnTo>
                  <a:lnTo>
                    <a:pt x="8382000" y="298450"/>
                  </a:lnTo>
                  <a:lnTo>
                    <a:pt x="8394700" y="298450"/>
                  </a:lnTo>
                  <a:lnTo>
                    <a:pt x="8394700" y="311150"/>
                  </a:lnTo>
                  <a:lnTo>
                    <a:pt x="8407400" y="311150"/>
                  </a:lnTo>
                  <a:lnTo>
                    <a:pt x="8407400" y="323850"/>
                  </a:lnTo>
                  <a:lnTo>
                    <a:pt x="8420100" y="323850"/>
                  </a:lnTo>
                  <a:lnTo>
                    <a:pt x="8420100" y="349250"/>
                  </a:lnTo>
                  <a:lnTo>
                    <a:pt x="8432800" y="349250"/>
                  </a:lnTo>
                  <a:lnTo>
                    <a:pt x="8432800" y="374650"/>
                  </a:lnTo>
                  <a:lnTo>
                    <a:pt x="8445500" y="374650"/>
                  </a:lnTo>
                  <a:lnTo>
                    <a:pt x="8445500" y="387350"/>
                  </a:lnTo>
                  <a:lnTo>
                    <a:pt x="8458200" y="387350"/>
                  </a:lnTo>
                  <a:lnTo>
                    <a:pt x="8458200" y="412750"/>
                  </a:lnTo>
                  <a:lnTo>
                    <a:pt x="8470900" y="412750"/>
                  </a:lnTo>
                  <a:lnTo>
                    <a:pt x="8470900" y="438150"/>
                  </a:lnTo>
                  <a:lnTo>
                    <a:pt x="8483600" y="438150"/>
                  </a:lnTo>
                  <a:lnTo>
                    <a:pt x="8483600" y="463550"/>
                  </a:lnTo>
                  <a:lnTo>
                    <a:pt x="8496300" y="463550"/>
                  </a:lnTo>
                  <a:lnTo>
                    <a:pt x="8496300" y="501650"/>
                  </a:lnTo>
                  <a:lnTo>
                    <a:pt x="8509000" y="501650"/>
                  </a:lnTo>
                  <a:lnTo>
                    <a:pt x="8509000" y="539750"/>
                  </a:lnTo>
                  <a:lnTo>
                    <a:pt x="8521700" y="539750"/>
                  </a:lnTo>
                  <a:lnTo>
                    <a:pt x="8521700" y="577850"/>
                  </a:lnTo>
                  <a:lnTo>
                    <a:pt x="8534400" y="577850"/>
                  </a:lnTo>
                  <a:lnTo>
                    <a:pt x="8534400" y="654050"/>
                  </a:lnTo>
                  <a:lnTo>
                    <a:pt x="8547100" y="654050"/>
                  </a:lnTo>
                  <a:lnTo>
                    <a:pt x="8547100" y="3799036"/>
                  </a:lnTo>
                  <a:lnTo>
                    <a:pt x="8559800" y="3752787"/>
                  </a:lnTo>
                  <a:close/>
                </a:path>
                <a:path w="8572500" h="4381500">
                  <a:moveTo>
                    <a:pt x="8547100" y="3799036"/>
                  </a:moveTo>
                  <a:lnTo>
                    <a:pt x="8547100" y="3727450"/>
                  </a:lnTo>
                  <a:lnTo>
                    <a:pt x="8534400" y="3778250"/>
                  </a:lnTo>
                  <a:lnTo>
                    <a:pt x="8521700" y="3816350"/>
                  </a:lnTo>
                  <a:lnTo>
                    <a:pt x="8509000" y="3867150"/>
                  </a:lnTo>
                  <a:lnTo>
                    <a:pt x="8483600" y="3943350"/>
                  </a:lnTo>
                  <a:lnTo>
                    <a:pt x="8458200" y="3994150"/>
                  </a:lnTo>
                  <a:lnTo>
                    <a:pt x="8407400" y="4070350"/>
                  </a:lnTo>
                  <a:lnTo>
                    <a:pt x="8382000" y="4095750"/>
                  </a:lnTo>
                  <a:lnTo>
                    <a:pt x="8356600" y="4133850"/>
                  </a:lnTo>
                  <a:lnTo>
                    <a:pt x="8293100" y="4197350"/>
                  </a:lnTo>
                  <a:lnTo>
                    <a:pt x="8140700" y="4298950"/>
                  </a:lnTo>
                  <a:lnTo>
                    <a:pt x="8102600" y="4311650"/>
                  </a:lnTo>
                  <a:lnTo>
                    <a:pt x="8051800" y="4337050"/>
                  </a:lnTo>
                  <a:lnTo>
                    <a:pt x="8013700" y="4349750"/>
                  </a:lnTo>
                  <a:lnTo>
                    <a:pt x="7962900" y="4349750"/>
                  </a:lnTo>
                  <a:lnTo>
                    <a:pt x="7912100" y="4362450"/>
                  </a:lnTo>
                  <a:lnTo>
                    <a:pt x="7988300" y="4362450"/>
                  </a:lnTo>
                  <a:lnTo>
                    <a:pt x="8001000" y="4360041"/>
                  </a:lnTo>
                  <a:lnTo>
                    <a:pt x="8051800" y="4347402"/>
                  </a:lnTo>
                  <a:lnTo>
                    <a:pt x="8089900" y="4332056"/>
                  </a:lnTo>
                  <a:lnTo>
                    <a:pt x="8128000" y="4314103"/>
                  </a:lnTo>
                  <a:lnTo>
                    <a:pt x="8178800" y="4293641"/>
                  </a:lnTo>
                  <a:lnTo>
                    <a:pt x="8216900" y="4270770"/>
                  </a:lnTo>
                  <a:lnTo>
                    <a:pt x="8255000" y="4245587"/>
                  </a:lnTo>
                  <a:lnTo>
                    <a:pt x="8293100" y="4218191"/>
                  </a:lnTo>
                  <a:lnTo>
                    <a:pt x="8318500" y="4188682"/>
                  </a:lnTo>
                  <a:lnTo>
                    <a:pt x="8356600" y="4157157"/>
                  </a:lnTo>
                  <a:lnTo>
                    <a:pt x="8382000" y="4123716"/>
                  </a:lnTo>
                  <a:lnTo>
                    <a:pt x="8420100" y="4088457"/>
                  </a:lnTo>
                  <a:lnTo>
                    <a:pt x="8445500" y="4051479"/>
                  </a:lnTo>
                  <a:lnTo>
                    <a:pt x="8470900" y="4012881"/>
                  </a:lnTo>
                  <a:lnTo>
                    <a:pt x="8483600" y="3972760"/>
                  </a:lnTo>
                  <a:lnTo>
                    <a:pt x="8509000" y="3931217"/>
                  </a:lnTo>
                  <a:lnTo>
                    <a:pt x="8534400" y="3844256"/>
                  </a:lnTo>
                  <a:lnTo>
                    <a:pt x="8547100" y="3799036"/>
                  </a:lnTo>
                  <a:close/>
                </a:path>
                <a:path w="8572500" h="4381500">
                  <a:moveTo>
                    <a:pt x="8572500" y="3657600"/>
                  </a:moveTo>
                  <a:lnTo>
                    <a:pt x="8572500" y="723900"/>
                  </a:lnTo>
                  <a:lnTo>
                    <a:pt x="8559800" y="704850"/>
                  </a:lnTo>
                  <a:lnTo>
                    <a:pt x="8559800" y="3705609"/>
                  </a:lnTo>
                  <a:lnTo>
                    <a:pt x="8572500" y="3657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4800" y="2286000"/>
              <a:ext cx="8534400" cy="4343400"/>
            </a:xfrm>
            <a:custGeom>
              <a:avLst/>
              <a:gdLst/>
              <a:ahLst/>
              <a:cxnLst/>
              <a:rect l="l" t="t" r="r" b="b"/>
              <a:pathLst>
                <a:path w="8534400" h="4343400">
                  <a:moveTo>
                    <a:pt x="8534400" y="3619500"/>
                  </a:moveTo>
                  <a:lnTo>
                    <a:pt x="8534400" y="723900"/>
                  </a:lnTo>
                  <a:lnTo>
                    <a:pt x="8532861" y="676359"/>
                  </a:lnTo>
                  <a:lnTo>
                    <a:pt x="8528308" y="629632"/>
                  </a:lnTo>
                  <a:lnTo>
                    <a:pt x="8520837" y="583814"/>
                  </a:lnTo>
                  <a:lnTo>
                    <a:pt x="8510542" y="539000"/>
                  </a:lnTo>
                  <a:lnTo>
                    <a:pt x="8497519" y="495287"/>
                  </a:lnTo>
                  <a:lnTo>
                    <a:pt x="8481862" y="452771"/>
                  </a:lnTo>
                  <a:lnTo>
                    <a:pt x="8463666" y="411548"/>
                  </a:lnTo>
                  <a:lnTo>
                    <a:pt x="8443028" y="371713"/>
                  </a:lnTo>
                  <a:lnTo>
                    <a:pt x="8420041" y="333364"/>
                  </a:lnTo>
                  <a:lnTo>
                    <a:pt x="8394801" y="296594"/>
                  </a:lnTo>
                  <a:lnTo>
                    <a:pt x="8367403" y="261502"/>
                  </a:lnTo>
                  <a:lnTo>
                    <a:pt x="8337942" y="228182"/>
                  </a:lnTo>
                  <a:lnTo>
                    <a:pt x="8306514" y="196730"/>
                  </a:lnTo>
                  <a:lnTo>
                    <a:pt x="8273213" y="167244"/>
                  </a:lnTo>
                  <a:lnTo>
                    <a:pt x="8238134" y="139817"/>
                  </a:lnTo>
                  <a:lnTo>
                    <a:pt x="8201373" y="114548"/>
                  </a:lnTo>
                  <a:lnTo>
                    <a:pt x="8163024" y="91530"/>
                  </a:lnTo>
                  <a:lnTo>
                    <a:pt x="8123183" y="70862"/>
                  </a:lnTo>
                  <a:lnTo>
                    <a:pt x="8081945" y="52637"/>
                  </a:lnTo>
                  <a:lnTo>
                    <a:pt x="8039404" y="36953"/>
                  </a:lnTo>
                  <a:lnTo>
                    <a:pt x="7995657" y="23906"/>
                  </a:lnTo>
                  <a:lnTo>
                    <a:pt x="7950798" y="13591"/>
                  </a:lnTo>
                  <a:lnTo>
                    <a:pt x="7904922" y="6104"/>
                  </a:lnTo>
                  <a:lnTo>
                    <a:pt x="7858124" y="1542"/>
                  </a:lnTo>
                  <a:lnTo>
                    <a:pt x="7810500" y="0"/>
                  </a:lnTo>
                  <a:lnTo>
                    <a:pt x="723900" y="0"/>
                  </a:lnTo>
                  <a:lnTo>
                    <a:pt x="676359" y="1542"/>
                  </a:lnTo>
                  <a:lnTo>
                    <a:pt x="629632" y="6104"/>
                  </a:lnTo>
                  <a:lnTo>
                    <a:pt x="583814" y="13591"/>
                  </a:lnTo>
                  <a:lnTo>
                    <a:pt x="539000" y="23906"/>
                  </a:lnTo>
                  <a:lnTo>
                    <a:pt x="495287" y="36953"/>
                  </a:lnTo>
                  <a:lnTo>
                    <a:pt x="452771" y="52637"/>
                  </a:lnTo>
                  <a:lnTo>
                    <a:pt x="411548" y="70862"/>
                  </a:lnTo>
                  <a:lnTo>
                    <a:pt x="371713" y="91530"/>
                  </a:lnTo>
                  <a:lnTo>
                    <a:pt x="333364" y="114548"/>
                  </a:lnTo>
                  <a:lnTo>
                    <a:pt x="296594" y="139817"/>
                  </a:lnTo>
                  <a:lnTo>
                    <a:pt x="261502" y="167244"/>
                  </a:lnTo>
                  <a:lnTo>
                    <a:pt x="228182" y="196730"/>
                  </a:lnTo>
                  <a:lnTo>
                    <a:pt x="196730" y="228182"/>
                  </a:lnTo>
                  <a:lnTo>
                    <a:pt x="167244" y="261502"/>
                  </a:lnTo>
                  <a:lnTo>
                    <a:pt x="139817" y="296594"/>
                  </a:lnTo>
                  <a:lnTo>
                    <a:pt x="114548" y="333364"/>
                  </a:lnTo>
                  <a:lnTo>
                    <a:pt x="91530" y="371713"/>
                  </a:lnTo>
                  <a:lnTo>
                    <a:pt x="70862" y="411548"/>
                  </a:lnTo>
                  <a:lnTo>
                    <a:pt x="52637" y="452771"/>
                  </a:lnTo>
                  <a:lnTo>
                    <a:pt x="36953" y="495287"/>
                  </a:lnTo>
                  <a:lnTo>
                    <a:pt x="23906" y="539000"/>
                  </a:lnTo>
                  <a:lnTo>
                    <a:pt x="13591" y="583814"/>
                  </a:lnTo>
                  <a:lnTo>
                    <a:pt x="6104" y="629632"/>
                  </a:lnTo>
                  <a:lnTo>
                    <a:pt x="1542" y="676359"/>
                  </a:lnTo>
                  <a:lnTo>
                    <a:pt x="0" y="723900"/>
                  </a:lnTo>
                  <a:lnTo>
                    <a:pt x="0" y="3619500"/>
                  </a:lnTo>
                  <a:lnTo>
                    <a:pt x="1542" y="3667124"/>
                  </a:lnTo>
                  <a:lnTo>
                    <a:pt x="6104" y="3713922"/>
                  </a:lnTo>
                  <a:lnTo>
                    <a:pt x="13591" y="3759798"/>
                  </a:lnTo>
                  <a:lnTo>
                    <a:pt x="23906" y="3804657"/>
                  </a:lnTo>
                  <a:lnTo>
                    <a:pt x="36953" y="3848404"/>
                  </a:lnTo>
                  <a:lnTo>
                    <a:pt x="52637" y="3890945"/>
                  </a:lnTo>
                  <a:lnTo>
                    <a:pt x="70862" y="3932183"/>
                  </a:lnTo>
                  <a:lnTo>
                    <a:pt x="91530" y="3972024"/>
                  </a:lnTo>
                  <a:lnTo>
                    <a:pt x="114548" y="4010373"/>
                  </a:lnTo>
                  <a:lnTo>
                    <a:pt x="139817" y="4047134"/>
                  </a:lnTo>
                  <a:lnTo>
                    <a:pt x="167244" y="4082213"/>
                  </a:lnTo>
                  <a:lnTo>
                    <a:pt x="196730" y="4115514"/>
                  </a:lnTo>
                  <a:lnTo>
                    <a:pt x="228182" y="4146942"/>
                  </a:lnTo>
                  <a:lnTo>
                    <a:pt x="261502" y="4176403"/>
                  </a:lnTo>
                  <a:lnTo>
                    <a:pt x="296594" y="4203801"/>
                  </a:lnTo>
                  <a:lnTo>
                    <a:pt x="333364" y="4229041"/>
                  </a:lnTo>
                  <a:lnTo>
                    <a:pt x="371713" y="4252028"/>
                  </a:lnTo>
                  <a:lnTo>
                    <a:pt x="411548" y="4272666"/>
                  </a:lnTo>
                  <a:lnTo>
                    <a:pt x="452771" y="4290862"/>
                  </a:lnTo>
                  <a:lnTo>
                    <a:pt x="495287" y="4306519"/>
                  </a:lnTo>
                  <a:lnTo>
                    <a:pt x="539000" y="4319542"/>
                  </a:lnTo>
                  <a:lnTo>
                    <a:pt x="583814" y="4329837"/>
                  </a:lnTo>
                  <a:lnTo>
                    <a:pt x="629632" y="4337308"/>
                  </a:lnTo>
                  <a:lnTo>
                    <a:pt x="676359" y="4341861"/>
                  </a:lnTo>
                  <a:lnTo>
                    <a:pt x="723900" y="4343400"/>
                  </a:lnTo>
                  <a:lnTo>
                    <a:pt x="7810500" y="4343400"/>
                  </a:lnTo>
                  <a:lnTo>
                    <a:pt x="7858124" y="4341861"/>
                  </a:lnTo>
                  <a:lnTo>
                    <a:pt x="7904922" y="4337308"/>
                  </a:lnTo>
                  <a:lnTo>
                    <a:pt x="7950798" y="4329837"/>
                  </a:lnTo>
                  <a:lnTo>
                    <a:pt x="7995657" y="4319542"/>
                  </a:lnTo>
                  <a:lnTo>
                    <a:pt x="8039404" y="4306519"/>
                  </a:lnTo>
                  <a:lnTo>
                    <a:pt x="8081945" y="4290862"/>
                  </a:lnTo>
                  <a:lnTo>
                    <a:pt x="8123183" y="4272666"/>
                  </a:lnTo>
                  <a:lnTo>
                    <a:pt x="8163024" y="4252028"/>
                  </a:lnTo>
                  <a:lnTo>
                    <a:pt x="8201373" y="4229041"/>
                  </a:lnTo>
                  <a:lnTo>
                    <a:pt x="8238134" y="4203801"/>
                  </a:lnTo>
                  <a:lnTo>
                    <a:pt x="8273213" y="4176403"/>
                  </a:lnTo>
                  <a:lnTo>
                    <a:pt x="8306514" y="4146942"/>
                  </a:lnTo>
                  <a:lnTo>
                    <a:pt x="8337942" y="4115514"/>
                  </a:lnTo>
                  <a:lnTo>
                    <a:pt x="8367403" y="4082213"/>
                  </a:lnTo>
                  <a:lnTo>
                    <a:pt x="8394801" y="4047134"/>
                  </a:lnTo>
                  <a:lnTo>
                    <a:pt x="8420041" y="4010373"/>
                  </a:lnTo>
                  <a:lnTo>
                    <a:pt x="8443028" y="3972024"/>
                  </a:lnTo>
                  <a:lnTo>
                    <a:pt x="8463666" y="3932183"/>
                  </a:lnTo>
                  <a:lnTo>
                    <a:pt x="8481862" y="3890945"/>
                  </a:lnTo>
                  <a:lnTo>
                    <a:pt x="8497519" y="3848404"/>
                  </a:lnTo>
                  <a:lnTo>
                    <a:pt x="8510542" y="3804657"/>
                  </a:lnTo>
                  <a:lnTo>
                    <a:pt x="8520837" y="3759798"/>
                  </a:lnTo>
                  <a:lnTo>
                    <a:pt x="8528308" y="3713922"/>
                  </a:lnTo>
                  <a:lnTo>
                    <a:pt x="8532861" y="3667124"/>
                  </a:lnTo>
                  <a:lnTo>
                    <a:pt x="8534400" y="361950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5750" y="2266950"/>
              <a:ext cx="8572500" cy="4381500"/>
            </a:xfrm>
            <a:custGeom>
              <a:avLst/>
              <a:gdLst/>
              <a:ahLst/>
              <a:cxnLst/>
              <a:rect l="l" t="t" r="r" b="b"/>
              <a:pathLst>
                <a:path w="8572500" h="4381500">
                  <a:moveTo>
                    <a:pt x="8572500" y="3657600"/>
                  </a:moveTo>
                  <a:lnTo>
                    <a:pt x="8572500" y="723900"/>
                  </a:lnTo>
                  <a:lnTo>
                    <a:pt x="8571738" y="704850"/>
                  </a:lnTo>
                  <a:lnTo>
                    <a:pt x="8567818" y="656930"/>
                  </a:lnTo>
                  <a:lnTo>
                    <a:pt x="8560893" y="609919"/>
                  </a:lnTo>
                  <a:lnTo>
                    <a:pt x="8551063" y="563915"/>
                  </a:lnTo>
                  <a:lnTo>
                    <a:pt x="8538426" y="519012"/>
                  </a:lnTo>
                  <a:lnTo>
                    <a:pt x="8523080" y="475308"/>
                  </a:lnTo>
                  <a:lnTo>
                    <a:pt x="8505126" y="432899"/>
                  </a:lnTo>
                  <a:lnTo>
                    <a:pt x="8484662" y="391882"/>
                  </a:lnTo>
                  <a:lnTo>
                    <a:pt x="8461787" y="352351"/>
                  </a:lnTo>
                  <a:lnTo>
                    <a:pt x="8436599" y="314404"/>
                  </a:lnTo>
                  <a:lnTo>
                    <a:pt x="8409198" y="278138"/>
                  </a:lnTo>
                  <a:lnTo>
                    <a:pt x="8379683" y="243648"/>
                  </a:lnTo>
                  <a:lnTo>
                    <a:pt x="8348152" y="211031"/>
                  </a:lnTo>
                  <a:lnTo>
                    <a:pt x="8314705" y="180382"/>
                  </a:lnTo>
                  <a:lnTo>
                    <a:pt x="8279441" y="151800"/>
                  </a:lnTo>
                  <a:lnTo>
                    <a:pt x="8242458" y="125379"/>
                  </a:lnTo>
                  <a:lnTo>
                    <a:pt x="8203855" y="101216"/>
                  </a:lnTo>
                  <a:lnTo>
                    <a:pt x="8163732" y="79407"/>
                  </a:lnTo>
                  <a:lnTo>
                    <a:pt x="8122187" y="60049"/>
                  </a:lnTo>
                  <a:lnTo>
                    <a:pt x="8079319" y="43238"/>
                  </a:lnTo>
                  <a:lnTo>
                    <a:pt x="8035227" y="29071"/>
                  </a:lnTo>
                  <a:lnTo>
                    <a:pt x="7990010" y="17643"/>
                  </a:lnTo>
                  <a:lnTo>
                    <a:pt x="7943767" y="9052"/>
                  </a:lnTo>
                  <a:lnTo>
                    <a:pt x="7896597" y="3392"/>
                  </a:lnTo>
                  <a:lnTo>
                    <a:pt x="7847838" y="731"/>
                  </a:lnTo>
                  <a:lnTo>
                    <a:pt x="7829550" y="0"/>
                  </a:lnTo>
                  <a:lnTo>
                    <a:pt x="742949" y="0"/>
                  </a:lnTo>
                  <a:lnTo>
                    <a:pt x="694721" y="1666"/>
                  </a:lnTo>
                  <a:lnTo>
                    <a:pt x="647290" y="6337"/>
                  </a:lnTo>
                  <a:lnTo>
                    <a:pt x="600753" y="13923"/>
                  </a:lnTo>
                  <a:lnTo>
                    <a:pt x="555208" y="24334"/>
                  </a:lnTo>
                  <a:lnTo>
                    <a:pt x="510752" y="37479"/>
                  </a:lnTo>
                  <a:lnTo>
                    <a:pt x="467483" y="53268"/>
                  </a:lnTo>
                  <a:lnTo>
                    <a:pt x="425497" y="71610"/>
                  </a:lnTo>
                  <a:lnTo>
                    <a:pt x="384891" y="92416"/>
                  </a:lnTo>
                  <a:lnTo>
                    <a:pt x="345764" y="115594"/>
                  </a:lnTo>
                  <a:lnTo>
                    <a:pt x="308211" y="141055"/>
                  </a:lnTo>
                  <a:lnTo>
                    <a:pt x="272331" y="168708"/>
                  </a:lnTo>
                  <a:lnTo>
                    <a:pt x="238220" y="198462"/>
                  </a:lnTo>
                  <a:lnTo>
                    <a:pt x="205975" y="230228"/>
                  </a:lnTo>
                  <a:lnTo>
                    <a:pt x="175695" y="263915"/>
                  </a:lnTo>
                  <a:lnTo>
                    <a:pt x="147476" y="299433"/>
                  </a:lnTo>
                  <a:lnTo>
                    <a:pt x="121414" y="336691"/>
                  </a:lnTo>
                  <a:lnTo>
                    <a:pt x="97609" y="375598"/>
                  </a:lnTo>
                  <a:lnTo>
                    <a:pt x="76155" y="416066"/>
                  </a:lnTo>
                  <a:lnTo>
                    <a:pt x="57152" y="458002"/>
                  </a:lnTo>
                  <a:lnTo>
                    <a:pt x="40696" y="501318"/>
                  </a:lnTo>
                  <a:lnTo>
                    <a:pt x="26884" y="545922"/>
                  </a:lnTo>
                  <a:lnTo>
                    <a:pt x="15813" y="591724"/>
                  </a:lnTo>
                  <a:lnTo>
                    <a:pt x="7582" y="638634"/>
                  </a:lnTo>
                  <a:lnTo>
                    <a:pt x="2285" y="686562"/>
                  </a:lnTo>
                  <a:lnTo>
                    <a:pt x="0" y="743712"/>
                  </a:lnTo>
                  <a:lnTo>
                    <a:pt x="0" y="3639312"/>
                  </a:lnTo>
                  <a:lnTo>
                    <a:pt x="2286" y="3696462"/>
                  </a:lnTo>
                  <a:lnTo>
                    <a:pt x="10459" y="3761677"/>
                  </a:lnTo>
                  <a:lnTo>
                    <a:pt x="19664" y="3808321"/>
                  </a:lnTo>
                  <a:lnTo>
                    <a:pt x="32058" y="3854446"/>
                  </a:lnTo>
                  <a:lnTo>
                    <a:pt x="38100" y="3872178"/>
                  </a:lnTo>
                  <a:lnTo>
                    <a:pt x="38100" y="743712"/>
                  </a:lnTo>
                  <a:lnTo>
                    <a:pt x="40386" y="688848"/>
                  </a:lnTo>
                  <a:lnTo>
                    <a:pt x="48749" y="621928"/>
                  </a:lnTo>
                  <a:lnTo>
                    <a:pt x="59114" y="573147"/>
                  </a:lnTo>
                  <a:lnTo>
                    <a:pt x="72909" y="525213"/>
                  </a:lnTo>
                  <a:lnTo>
                    <a:pt x="90041" y="478362"/>
                  </a:lnTo>
                  <a:lnTo>
                    <a:pt x="110413" y="432830"/>
                  </a:lnTo>
                  <a:lnTo>
                    <a:pt x="133931" y="388851"/>
                  </a:lnTo>
                  <a:lnTo>
                    <a:pt x="160499" y="346660"/>
                  </a:lnTo>
                  <a:lnTo>
                    <a:pt x="190023" y="306493"/>
                  </a:lnTo>
                  <a:lnTo>
                    <a:pt x="222407" y="268585"/>
                  </a:lnTo>
                  <a:lnTo>
                    <a:pt x="257555" y="233172"/>
                  </a:lnTo>
                  <a:lnTo>
                    <a:pt x="321603" y="178400"/>
                  </a:lnTo>
                  <a:lnTo>
                    <a:pt x="363113" y="149619"/>
                  </a:lnTo>
                  <a:lnTo>
                    <a:pt x="406319" y="124017"/>
                  </a:lnTo>
                  <a:lnTo>
                    <a:pt x="451072" y="101647"/>
                  </a:lnTo>
                  <a:lnTo>
                    <a:pt x="497224" y="82557"/>
                  </a:lnTo>
                  <a:lnTo>
                    <a:pt x="544623" y="66800"/>
                  </a:lnTo>
                  <a:lnTo>
                    <a:pt x="593121" y="54425"/>
                  </a:lnTo>
                  <a:lnTo>
                    <a:pt x="642568" y="45483"/>
                  </a:lnTo>
                  <a:lnTo>
                    <a:pt x="692815" y="40024"/>
                  </a:lnTo>
                  <a:lnTo>
                    <a:pt x="742950" y="38128"/>
                  </a:lnTo>
                  <a:lnTo>
                    <a:pt x="7829550" y="38100"/>
                  </a:lnTo>
                  <a:lnTo>
                    <a:pt x="7849361" y="38895"/>
                  </a:lnTo>
                  <a:lnTo>
                    <a:pt x="7913540" y="43503"/>
                  </a:lnTo>
                  <a:lnTo>
                    <a:pt x="7960012" y="50491"/>
                  </a:lnTo>
                  <a:lnTo>
                    <a:pt x="8005439" y="60480"/>
                  </a:lnTo>
                  <a:lnTo>
                    <a:pt x="8049716" y="73363"/>
                  </a:lnTo>
                  <a:lnTo>
                    <a:pt x="8092740" y="89032"/>
                  </a:lnTo>
                  <a:lnTo>
                    <a:pt x="8134407" y="107382"/>
                  </a:lnTo>
                  <a:lnTo>
                    <a:pt x="8174613" y="128304"/>
                  </a:lnTo>
                  <a:lnTo>
                    <a:pt x="8213253" y="151691"/>
                  </a:lnTo>
                  <a:lnTo>
                    <a:pt x="8250225" y="177436"/>
                  </a:lnTo>
                  <a:lnTo>
                    <a:pt x="8285423" y="205432"/>
                  </a:lnTo>
                  <a:lnTo>
                    <a:pt x="8318745" y="235572"/>
                  </a:lnTo>
                  <a:lnTo>
                    <a:pt x="8350086" y="267748"/>
                  </a:lnTo>
                  <a:lnTo>
                    <a:pt x="8379343" y="301853"/>
                  </a:lnTo>
                  <a:lnTo>
                    <a:pt x="8406411" y="337780"/>
                  </a:lnTo>
                  <a:lnTo>
                    <a:pt x="8431187" y="375422"/>
                  </a:lnTo>
                  <a:lnTo>
                    <a:pt x="8453566" y="414671"/>
                  </a:lnTo>
                  <a:lnTo>
                    <a:pt x="8473446" y="455421"/>
                  </a:lnTo>
                  <a:lnTo>
                    <a:pt x="8490721" y="497564"/>
                  </a:lnTo>
                  <a:lnTo>
                    <a:pt x="8505288" y="540993"/>
                  </a:lnTo>
                  <a:lnTo>
                    <a:pt x="8517044" y="585600"/>
                  </a:lnTo>
                  <a:lnTo>
                    <a:pt x="8525883" y="631280"/>
                  </a:lnTo>
                  <a:lnTo>
                    <a:pt x="8531703" y="677923"/>
                  </a:lnTo>
                  <a:lnTo>
                    <a:pt x="8534400" y="725424"/>
                  </a:lnTo>
                  <a:lnTo>
                    <a:pt x="8534400" y="3874507"/>
                  </a:lnTo>
                  <a:lnTo>
                    <a:pt x="8544125" y="3844256"/>
                  </a:lnTo>
                  <a:lnTo>
                    <a:pt x="8555564" y="3799036"/>
                  </a:lnTo>
                  <a:lnTo>
                    <a:pt x="8564170" y="3752787"/>
                  </a:lnTo>
                  <a:lnTo>
                    <a:pt x="8569847" y="3705609"/>
                  </a:lnTo>
                  <a:lnTo>
                    <a:pt x="8572500" y="3657600"/>
                  </a:lnTo>
                  <a:close/>
                </a:path>
                <a:path w="8572500" h="4381500">
                  <a:moveTo>
                    <a:pt x="8534400" y="3874507"/>
                  </a:moveTo>
                  <a:lnTo>
                    <a:pt x="8534400" y="3657600"/>
                  </a:lnTo>
                  <a:lnTo>
                    <a:pt x="8533638" y="3675126"/>
                  </a:lnTo>
                  <a:lnTo>
                    <a:pt x="8529821" y="3722479"/>
                  </a:lnTo>
                  <a:lnTo>
                    <a:pt x="8522876" y="3768906"/>
                  </a:lnTo>
                  <a:lnTo>
                    <a:pt x="8512914" y="3814301"/>
                  </a:lnTo>
                  <a:lnTo>
                    <a:pt x="8500041" y="3858557"/>
                  </a:lnTo>
                  <a:lnTo>
                    <a:pt x="8484369" y="3901572"/>
                  </a:lnTo>
                  <a:lnTo>
                    <a:pt x="8466005" y="3943238"/>
                  </a:lnTo>
                  <a:lnTo>
                    <a:pt x="8445059" y="3983451"/>
                  </a:lnTo>
                  <a:lnTo>
                    <a:pt x="8421641" y="4022106"/>
                  </a:lnTo>
                  <a:lnTo>
                    <a:pt x="8395858" y="4059098"/>
                  </a:lnTo>
                  <a:lnTo>
                    <a:pt x="8367821" y="4094320"/>
                  </a:lnTo>
                  <a:lnTo>
                    <a:pt x="8337639" y="4127669"/>
                  </a:lnTo>
                  <a:lnTo>
                    <a:pt x="8305421" y="4159039"/>
                  </a:lnTo>
                  <a:lnTo>
                    <a:pt x="8271275" y="4188324"/>
                  </a:lnTo>
                  <a:lnTo>
                    <a:pt x="8235311" y="4215420"/>
                  </a:lnTo>
                  <a:lnTo>
                    <a:pt x="8197639" y="4240221"/>
                  </a:lnTo>
                  <a:lnTo>
                    <a:pt x="8158367" y="4262623"/>
                  </a:lnTo>
                  <a:lnTo>
                    <a:pt x="8117604" y="4282519"/>
                  </a:lnTo>
                  <a:lnTo>
                    <a:pt x="8075460" y="4299805"/>
                  </a:lnTo>
                  <a:lnTo>
                    <a:pt x="8032043" y="4314376"/>
                  </a:lnTo>
                  <a:lnTo>
                    <a:pt x="7987464" y="4326126"/>
                  </a:lnTo>
                  <a:lnTo>
                    <a:pt x="7941830" y="4334950"/>
                  </a:lnTo>
                  <a:lnTo>
                    <a:pt x="7895252" y="4340743"/>
                  </a:lnTo>
                  <a:lnTo>
                    <a:pt x="7849361" y="4343314"/>
                  </a:lnTo>
                  <a:lnTo>
                    <a:pt x="742950" y="4343378"/>
                  </a:lnTo>
                  <a:lnTo>
                    <a:pt x="696118" y="4342044"/>
                  </a:lnTo>
                  <a:lnTo>
                    <a:pt x="649308" y="4337519"/>
                  </a:lnTo>
                  <a:lnTo>
                    <a:pt x="603389" y="4329927"/>
                  </a:lnTo>
                  <a:lnTo>
                    <a:pt x="558471" y="4319372"/>
                  </a:lnTo>
                  <a:lnTo>
                    <a:pt x="514663" y="4305956"/>
                  </a:lnTo>
                  <a:lnTo>
                    <a:pt x="472075" y="4289782"/>
                  </a:lnTo>
                  <a:lnTo>
                    <a:pt x="430814" y="4270954"/>
                  </a:lnTo>
                  <a:lnTo>
                    <a:pt x="390992" y="4249573"/>
                  </a:lnTo>
                  <a:lnTo>
                    <a:pt x="352716" y="4225744"/>
                  </a:lnTo>
                  <a:lnTo>
                    <a:pt x="316095" y="4199569"/>
                  </a:lnTo>
                  <a:lnTo>
                    <a:pt x="281240" y="4171151"/>
                  </a:lnTo>
                  <a:lnTo>
                    <a:pt x="248259" y="4140593"/>
                  </a:lnTo>
                  <a:lnTo>
                    <a:pt x="217262" y="4107998"/>
                  </a:lnTo>
                  <a:lnTo>
                    <a:pt x="188357" y="4073468"/>
                  </a:lnTo>
                  <a:lnTo>
                    <a:pt x="161653" y="4037108"/>
                  </a:lnTo>
                  <a:lnTo>
                    <a:pt x="137261" y="3999019"/>
                  </a:lnTo>
                  <a:lnTo>
                    <a:pt x="115288" y="3959305"/>
                  </a:lnTo>
                  <a:lnTo>
                    <a:pt x="95845" y="3918068"/>
                  </a:lnTo>
                  <a:lnTo>
                    <a:pt x="79040" y="3875412"/>
                  </a:lnTo>
                  <a:lnTo>
                    <a:pt x="64982" y="3831439"/>
                  </a:lnTo>
                  <a:lnTo>
                    <a:pt x="53781" y="3786253"/>
                  </a:lnTo>
                  <a:lnTo>
                    <a:pt x="45546" y="3739956"/>
                  </a:lnTo>
                  <a:lnTo>
                    <a:pt x="40386" y="3692652"/>
                  </a:lnTo>
                  <a:lnTo>
                    <a:pt x="38100" y="3638550"/>
                  </a:lnTo>
                  <a:lnTo>
                    <a:pt x="38100" y="3872178"/>
                  </a:lnTo>
                  <a:lnTo>
                    <a:pt x="65911" y="3944197"/>
                  </a:lnTo>
                  <a:lnTo>
                    <a:pt x="87117" y="3987353"/>
                  </a:lnTo>
                  <a:lnTo>
                    <a:pt x="111008" y="4029048"/>
                  </a:lnTo>
                  <a:lnTo>
                    <a:pt x="137456" y="4069048"/>
                  </a:lnTo>
                  <a:lnTo>
                    <a:pt x="166336" y="4107117"/>
                  </a:lnTo>
                  <a:lnTo>
                    <a:pt x="197522" y="4143020"/>
                  </a:lnTo>
                  <a:lnTo>
                    <a:pt x="230886" y="4176522"/>
                  </a:lnTo>
                  <a:lnTo>
                    <a:pt x="294923" y="4231295"/>
                  </a:lnTo>
                  <a:lnTo>
                    <a:pt x="334225" y="4259141"/>
                  </a:lnTo>
                  <a:lnTo>
                    <a:pt x="375272" y="4284360"/>
                  </a:lnTo>
                  <a:lnTo>
                    <a:pt x="417874" y="4306868"/>
                  </a:lnTo>
                  <a:lnTo>
                    <a:pt x="461842" y="4326582"/>
                  </a:lnTo>
                  <a:lnTo>
                    <a:pt x="506986" y="4343418"/>
                  </a:lnTo>
                  <a:lnTo>
                    <a:pt x="553117" y="4357292"/>
                  </a:lnTo>
                  <a:lnTo>
                    <a:pt x="600044" y="4368121"/>
                  </a:lnTo>
                  <a:lnTo>
                    <a:pt x="647579" y="4375821"/>
                  </a:lnTo>
                  <a:lnTo>
                    <a:pt x="694721" y="4380233"/>
                  </a:lnTo>
                  <a:lnTo>
                    <a:pt x="742950" y="4381481"/>
                  </a:lnTo>
                  <a:lnTo>
                    <a:pt x="7849361" y="4381500"/>
                  </a:lnTo>
                  <a:lnTo>
                    <a:pt x="7868411" y="4380738"/>
                  </a:lnTo>
                  <a:lnTo>
                    <a:pt x="7916332" y="4376808"/>
                  </a:lnTo>
                  <a:lnTo>
                    <a:pt x="7963341" y="4369876"/>
                  </a:lnTo>
                  <a:lnTo>
                    <a:pt x="8009342" y="4360041"/>
                  </a:lnTo>
                  <a:lnTo>
                    <a:pt x="8054240" y="4347402"/>
                  </a:lnTo>
                  <a:lnTo>
                    <a:pt x="8097938" y="4332056"/>
                  </a:lnTo>
                  <a:lnTo>
                    <a:pt x="8140340" y="4314103"/>
                  </a:lnTo>
                  <a:lnTo>
                    <a:pt x="8181351" y="4293641"/>
                  </a:lnTo>
                  <a:lnTo>
                    <a:pt x="8220873" y="4270770"/>
                  </a:lnTo>
                  <a:lnTo>
                    <a:pt x="8258812" y="4245587"/>
                  </a:lnTo>
                  <a:lnTo>
                    <a:pt x="8295071" y="4218191"/>
                  </a:lnTo>
                  <a:lnTo>
                    <a:pt x="8329553" y="4188682"/>
                  </a:lnTo>
                  <a:lnTo>
                    <a:pt x="8362164" y="4157157"/>
                  </a:lnTo>
                  <a:lnTo>
                    <a:pt x="8392806" y="4123716"/>
                  </a:lnTo>
                  <a:lnTo>
                    <a:pt x="8421384" y="4088457"/>
                  </a:lnTo>
                  <a:lnTo>
                    <a:pt x="8447802" y="4051479"/>
                  </a:lnTo>
                  <a:lnTo>
                    <a:pt x="8471963" y="4012881"/>
                  </a:lnTo>
                  <a:lnTo>
                    <a:pt x="8493773" y="3972760"/>
                  </a:lnTo>
                  <a:lnTo>
                    <a:pt x="8513133" y="3931217"/>
                  </a:lnTo>
                  <a:lnTo>
                    <a:pt x="8529949" y="3888349"/>
                  </a:lnTo>
                  <a:lnTo>
                    <a:pt x="8534400" y="38745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95213" y="2400554"/>
            <a:ext cx="7362825" cy="4055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Proof</a:t>
            </a:r>
            <a:r>
              <a:rPr sz="4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1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15" dirty="0">
                <a:solidFill>
                  <a:srgbClr val="FFFFFF"/>
                </a:solidFill>
                <a:latin typeface="Calibri"/>
                <a:cs typeface="Calibri"/>
              </a:rPr>
              <a:t>contradiction</a:t>
            </a:r>
            <a:r>
              <a:rPr sz="4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FFFFFF"/>
                </a:solidFill>
                <a:latin typeface="Calibri"/>
                <a:cs typeface="Calibri"/>
              </a:rPr>
              <a:t>(2):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Case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#2: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m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proposed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endParaRPr sz="3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32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rejected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2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some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point</a:t>
            </a:r>
            <a:endParaRPr sz="3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GS:</a:t>
            </a:r>
            <a:r>
              <a:rPr sz="32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women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reject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better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partners</a:t>
            </a:r>
            <a:endParaRPr sz="3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w </a:t>
            </a:r>
            <a:r>
              <a:rPr sz="3200" spc="-35" dirty="0">
                <a:solidFill>
                  <a:srgbClr val="FFFFFF"/>
                </a:solidFill>
                <a:latin typeface="Calibri"/>
                <a:cs typeface="Calibri"/>
              </a:rPr>
              <a:t>prefers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current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partner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m’</a:t>
            </a:r>
            <a:r>
              <a:rPr sz="32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3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469265" algn="l"/>
                <a:tab pos="470534" algn="l"/>
              </a:tabLst>
            </a:pPr>
            <a:r>
              <a:rPr sz="3200" spc="-5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32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2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w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blocking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20382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Case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#1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#2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exhaust</a:t>
            </a:r>
            <a:r>
              <a:rPr sz="32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space.	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&gt;&lt;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858" y="1607312"/>
            <a:ext cx="7613650" cy="2658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967105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Does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stable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r>
              <a:rPr sz="3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marriage </a:t>
            </a:r>
            <a:r>
              <a:rPr sz="3200" spc="-7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problem</a:t>
            </a:r>
            <a:r>
              <a:rPr sz="3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always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exist?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3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compute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r>
              <a:rPr sz="32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efficiently?</a:t>
            </a:r>
            <a:endParaRPr sz="3200">
              <a:latin typeface="Calibri"/>
              <a:cs typeface="Calibri"/>
            </a:endParaRPr>
          </a:p>
          <a:p>
            <a:pPr marL="354965" marR="49974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compute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best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stable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solution </a:t>
            </a:r>
            <a:r>
              <a:rPr sz="3200" spc="-7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efficiently?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36495" y="462025"/>
            <a:ext cx="52679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5" dirty="0"/>
              <a:t>Recap:</a:t>
            </a:r>
            <a:r>
              <a:rPr sz="4400" spc="-10" dirty="0"/>
              <a:t> </a:t>
            </a:r>
            <a:r>
              <a:rPr sz="4400" spc="-5" dirty="0"/>
              <a:t>Some</a:t>
            </a:r>
            <a:r>
              <a:rPr sz="4400" spc="5" dirty="0"/>
              <a:t> </a:t>
            </a:r>
            <a:r>
              <a:rPr sz="4400" spc="-15" dirty="0"/>
              <a:t>questions</a:t>
            </a:r>
            <a:endParaRPr sz="4400"/>
          </a:p>
        </p:txBody>
      </p:sp>
      <p:grpSp>
        <p:nvGrpSpPr>
          <p:cNvPr id="4" name="object 4"/>
          <p:cNvGrpSpPr/>
          <p:nvPr/>
        </p:nvGrpSpPr>
        <p:grpSpPr>
          <a:xfrm>
            <a:off x="7391400" y="1676400"/>
            <a:ext cx="1724025" cy="1752600"/>
            <a:chOff x="7391400" y="1676400"/>
            <a:chExt cx="1724025" cy="1752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91400" y="1676400"/>
              <a:ext cx="9144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0644" y="251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021835" y="3879341"/>
            <a:ext cx="478155" cy="1117600"/>
            <a:chOff x="4021835" y="3879341"/>
            <a:chExt cx="478155" cy="1117600"/>
          </a:xfrm>
        </p:grpSpPr>
        <p:sp>
          <p:nvSpPr>
            <p:cNvPr id="8" name="object 8"/>
            <p:cNvSpPr/>
            <p:nvPr/>
          </p:nvSpPr>
          <p:spPr>
            <a:xfrm>
              <a:off x="4064507" y="3900677"/>
              <a:ext cx="414020" cy="1052830"/>
            </a:xfrm>
            <a:custGeom>
              <a:avLst/>
              <a:gdLst/>
              <a:ahLst/>
              <a:cxnLst/>
              <a:rect l="l" t="t" r="r" b="b"/>
              <a:pathLst>
                <a:path w="414020" h="1052829">
                  <a:moveTo>
                    <a:pt x="64128" y="861821"/>
                  </a:moveTo>
                  <a:lnTo>
                    <a:pt x="0" y="851915"/>
                  </a:lnTo>
                  <a:lnTo>
                    <a:pt x="7299" y="861821"/>
                  </a:lnTo>
                  <a:lnTo>
                    <a:pt x="64128" y="861821"/>
                  </a:lnTo>
                  <a:close/>
                </a:path>
                <a:path w="414020" h="1052829">
                  <a:moveTo>
                    <a:pt x="94487" y="874521"/>
                  </a:moveTo>
                  <a:lnTo>
                    <a:pt x="94487" y="861821"/>
                  </a:lnTo>
                  <a:lnTo>
                    <a:pt x="93726" y="866393"/>
                  </a:lnTo>
                  <a:lnTo>
                    <a:pt x="64128" y="861821"/>
                  </a:lnTo>
                  <a:lnTo>
                    <a:pt x="24770" y="861821"/>
                  </a:lnTo>
                  <a:lnTo>
                    <a:pt x="85343" y="874521"/>
                  </a:lnTo>
                  <a:lnTo>
                    <a:pt x="94487" y="874521"/>
                  </a:lnTo>
                  <a:close/>
                </a:path>
                <a:path w="414020" h="1052829">
                  <a:moveTo>
                    <a:pt x="296544" y="10921"/>
                  </a:moveTo>
                  <a:lnTo>
                    <a:pt x="225551" y="0"/>
                  </a:lnTo>
                  <a:lnTo>
                    <a:pt x="94421" y="861821"/>
                  </a:lnTo>
                  <a:lnTo>
                    <a:pt x="224789" y="10921"/>
                  </a:lnTo>
                  <a:lnTo>
                    <a:pt x="296544" y="10921"/>
                  </a:lnTo>
                  <a:close/>
                </a:path>
                <a:path w="414020" h="1052829">
                  <a:moveTo>
                    <a:pt x="413765" y="28955"/>
                  </a:moveTo>
                  <a:lnTo>
                    <a:pt x="296544" y="10921"/>
                  </a:lnTo>
                  <a:lnTo>
                    <a:pt x="280980" y="10921"/>
                  </a:lnTo>
                  <a:lnTo>
                    <a:pt x="324983" y="23621"/>
                  </a:lnTo>
                  <a:lnTo>
                    <a:pt x="368991" y="23621"/>
                  </a:lnTo>
                  <a:lnTo>
                    <a:pt x="412666" y="36224"/>
                  </a:lnTo>
                  <a:lnTo>
                    <a:pt x="413765" y="28955"/>
                  </a:lnTo>
                  <a:close/>
                </a:path>
                <a:path w="414020" h="1052829">
                  <a:moveTo>
                    <a:pt x="147827" y="1052539"/>
                  </a:moveTo>
                  <a:lnTo>
                    <a:pt x="147827" y="1052321"/>
                  </a:lnTo>
                  <a:lnTo>
                    <a:pt x="147667" y="1052321"/>
                  </a:lnTo>
                  <a:lnTo>
                    <a:pt x="147827" y="1052539"/>
                  </a:lnTo>
                  <a:close/>
                </a:path>
                <a:path w="414020" h="1052829">
                  <a:moveTo>
                    <a:pt x="54101" y="925339"/>
                  </a:moveTo>
                  <a:close/>
                </a:path>
                <a:path w="414020" h="1052829">
                  <a:moveTo>
                    <a:pt x="376428" y="909065"/>
                  </a:moveTo>
                  <a:lnTo>
                    <a:pt x="283376" y="895448"/>
                  </a:lnTo>
                  <a:lnTo>
                    <a:pt x="282701" y="899921"/>
                  </a:lnTo>
                  <a:lnTo>
                    <a:pt x="286511" y="899921"/>
                  </a:lnTo>
                  <a:lnTo>
                    <a:pt x="371658" y="912592"/>
                  </a:lnTo>
                  <a:lnTo>
                    <a:pt x="376428" y="909065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21835" y="3879341"/>
              <a:ext cx="478155" cy="1117600"/>
            </a:xfrm>
            <a:custGeom>
              <a:avLst/>
              <a:gdLst/>
              <a:ahLst/>
              <a:cxnLst/>
              <a:rect l="l" t="t" r="r" b="b"/>
              <a:pathLst>
                <a:path w="478154" h="1117600">
                  <a:moveTo>
                    <a:pt x="120851" y="866596"/>
                  </a:moveTo>
                  <a:lnTo>
                    <a:pt x="0" y="848105"/>
                  </a:lnTo>
                  <a:lnTo>
                    <a:pt x="39623" y="901903"/>
                  </a:lnTo>
                  <a:lnTo>
                    <a:pt x="39624" y="892301"/>
                  </a:lnTo>
                  <a:lnTo>
                    <a:pt x="57912" y="862583"/>
                  </a:lnTo>
                  <a:lnTo>
                    <a:pt x="73125" y="883157"/>
                  </a:lnTo>
                  <a:lnTo>
                    <a:pt x="118341" y="883157"/>
                  </a:lnTo>
                  <a:lnTo>
                    <a:pt x="120851" y="866596"/>
                  </a:lnTo>
                  <a:close/>
                </a:path>
                <a:path w="478154" h="1117600">
                  <a:moveTo>
                    <a:pt x="73125" y="883157"/>
                  </a:moveTo>
                  <a:lnTo>
                    <a:pt x="57912" y="862583"/>
                  </a:lnTo>
                  <a:lnTo>
                    <a:pt x="39624" y="892301"/>
                  </a:lnTo>
                  <a:lnTo>
                    <a:pt x="49530" y="893841"/>
                  </a:lnTo>
                  <a:lnTo>
                    <a:pt x="49530" y="883157"/>
                  </a:lnTo>
                  <a:lnTo>
                    <a:pt x="73125" y="883157"/>
                  </a:lnTo>
                  <a:close/>
                </a:path>
                <a:path w="478154" h="1117600">
                  <a:moveTo>
                    <a:pt x="222674" y="1099057"/>
                  </a:moveTo>
                  <a:lnTo>
                    <a:pt x="198882" y="1099057"/>
                  </a:lnTo>
                  <a:lnTo>
                    <a:pt x="198882" y="1086357"/>
                  </a:lnTo>
                  <a:lnTo>
                    <a:pt x="190500" y="1086357"/>
                  </a:lnTo>
                  <a:lnTo>
                    <a:pt x="190500" y="1073657"/>
                  </a:lnTo>
                  <a:lnTo>
                    <a:pt x="182118" y="1073657"/>
                  </a:lnTo>
                  <a:lnTo>
                    <a:pt x="180594" y="1060957"/>
                  </a:lnTo>
                  <a:lnTo>
                    <a:pt x="171450" y="1060957"/>
                  </a:lnTo>
                  <a:lnTo>
                    <a:pt x="171450" y="1048257"/>
                  </a:lnTo>
                  <a:lnTo>
                    <a:pt x="163068" y="1048257"/>
                  </a:lnTo>
                  <a:lnTo>
                    <a:pt x="161544" y="1035557"/>
                  </a:lnTo>
                  <a:lnTo>
                    <a:pt x="152400" y="1035557"/>
                  </a:lnTo>
                  <a:lnTo>
                    <a:pt x="152400" y="1022857"/>
                  </a:lnTo>
                  <a:lnTo>
                    <a:pt x="143256" y="1022857"/>
                  </a:lnTo>
                  <a:lnTo>
                    <a:pt x="143256" y="1010157"/>
                  </a:lnTo>
                  <a:lnTo>
                    <a:pt x="134874" y="1010157"/>
                  </a:lnTo>
                  <a:lnTo>
                    <a:pt x="133350" y="997457"/>
                  </a:lnTo>
                  <a:lnTo>
                    <a:pt x="124206" y="997457"/>
                  </a:lnTo>
                  <a:lnTo>
                    <a:pt x="124206" y="984757"/>
                  </a:lnTo>
                  <a:lnTo>
                    <a:pt x="115824" y="984757"/>
                  </a:lnTo>
                  <a:lnTo>
                    <a:pt x="114300" y="972057"/>
                  </a:lnTo>
                  <a:lnTo>
                    <a:pt x="107442" y="972057"/>
                  </a:lnTo>
                  <a:lnTo>
                    <a:pt x="105918" y="959357"/>
                  </a:lnTo>
                  <a:lnTo>
                    <a:pt x="96774" y="959357"/>
                  </a:lnTo>
                  <a:lnTo>
                    <a:pt x="96774" y="946657"/>
                  </a:lnTo>
                  <a:lnTo>
                    <a:pt x="88392" y="946657"/>
                  </a:lnTo>
                  <a:lnTo>
                    <a:pt x="86868" y="933957"/>
                  </a:lnTo>
                  <a:lnTo>
                    <a:pt x="77724" y="933957"/>
                  </a:lnTo>
                  <a:lnTo>
                    <a:pt x="77724" y="921257"/>
                  </a:lnTo>
                  <a:lnTo>
                    <a:pt x="69342" y="921257"/>
                  </a:lnTo>
                  <a:lnTo>
                    <a:pt x="67818" y="908557"/>
                  </a:lnTo>
                  <a:lnTo>
                    <a:pt x="58674" y="908557"/>
                  </a:lnTo>
                  <a:lnTo>
                    <a:pt x="58674" y="895857"/>
                  </a:lnTo>
                  <a:lnTo>
                    <a:pt x="49530" y="895857"/>
                  </a:lnTo>
                  <a:lnTo>
                    <a:pt x="49530" y="893841"/>
                  </a:lnTo>
                  <a:lnTo>
                    <a:pt x="39624" y="892301"/>
                  </a:lnTo>
                  <a:lnTo>
                    <a:pt x="39623" y="901903"/>
                  </a:lnTo>
                  <a:lnTo>
                    <a:pt x="198120" y="1117091"/>
                  </a:lnTo>
                  <a:lnTo>
                    <a:pt x="222674" y="1099057"/>
                  </a:lnTo>
                  <a:close/>
                </a:path>
                <a:path w="478154" h="1117600">
                  <a:moveTo>
                    <a:pt x="118341" y="883157"/>
                  </a:moveTo>
                  <a:lnTo>
                    <a:pt x="73125" y="883157"/>
                  </a:lnTo>
                  <a:lnTo>
                    <a:pt x="74167" y="884567"/>
                  </a:lnTo>
                  <a:lnTo>
                    <a:pt x="118110" y="893780"/>
                  </a:lnTo>
                  <a:lnTo>
                    <a:pt x="118110" y="884681"/>
                  </a:lnTo>
                  <a:lnTo>
                    <a:pt x="118341" y="883157"/>
                  </a:lnTo>
                  <a:close/>
                </a:path>
                <a:path w="478154" h="1117600">
                  <a:moveTo>
                    <a:pt x="137160" y="895857"/>
                  </a:moveTo>
                  <a:lnTo>
                    <a:pt x="137160" y="883157"/>
                  </a:lnTo>
                  <a:lnTo>
                    <a:pt x="120243" y="883157"/>
                  </a:lnTo>
                  <a:lnTo>
                    <a:pt x="118110" y="884681"/>
                  </a:lnTo>
                  <a:lnTo>
                    <a:pt x="118110" y="893780"/>
                  </a:lnTo>
                  <a:lnTo>
                    <a:pt x="128016" y="895857"/>
                  </a:lnTo>
                  <a:lnTo>
                    <a:pt x="137160" y="895857"/>
                  </a:lnTo>
                  <a:close/>
                </a:path>
                <a:path w="478154" h="1117600">
                  <a:moveTo>
                    <a:pt x="139237" y="869590"/>
                  </a:moveTo>
                  <a:lnTo>
                    <a:pt x="120243" y="883157"/>
                  </a:lnTo>
                  <a:lnTo>
                    <a:pt x="137160" y="883157"/>
                  </a:lnTo>
                  <a:lnTo>
                    <a:pt x="139237" y="869590"/>
                  </a:lnTo>
                  <a:close/>
                </a:path>
                <a:path w="478154" h="1117600">
                  <a:moveTo>
                    <a:pt x="464407" y="32257"/>
                  </a:moveTo>
                  <a:lnTo>
                    <a:pt x="252221" y="0"/>
                  </a:lnTo>
                  <a:lnTo>
                    <a:pt x="120851" y="866596"/>
                  </a:lnTo>
                  <a:lnTo>
                    <a:pt x="139237" y="869410"/>
                  </a:lnTo>
                  <a:lnTo>
                    <a:pt x="265175" y="545291"/>
                  </a:lnTo>
                  <a:lnTo>
                    <a:pt x="265175" y="40385"/>
                  </a:lnTo>
                  <a:lnTo>
                    <a:pt x="266352" y="39503"/>
                  </a:lnTo>
                  <a:lnTo>
                    <a:pt x="266352" y="542262"/>
                  </a:lnTo>
                  <a:lnTo>
                    <a:pt x="276013" y="517384"/>
                  </a:lnTo>
                  <a:lnTo>
                    <a:pt x="276013" y="32257"/>
                  </a:lnTo>
                  <a:lnTo>
                    <a:pt x="286511" y="24383"/>
                  </a:lnTo>
                  <a:lnTo>
                    <a:pt x="286511" y="490350"/>
                  </a:lnTo>
                  <a:lnTo>
                    <a:pt x="323652" y="394711"/>
                  </a:lnTo>
                  <a:lnTo>
                    <a:pt x="323652" y="32257"/>
                  </a:lnTo>
                  <a:lnTo>
                    <a:pt x="464407" y="32257"/>
                  </a:lnTo>
                  <a:close/>
                </a:path>
                <a:path w="478154" h="1117600">
                  <a:moveTo>
                    <a:pt x="139264" y="869521"/>
                  </a:moveTo>
                  <a:close/>
                </a:path>
                <a:path w="478154" h="1117600">
                  <a:moveTo>
                    <a:pt x="416052" y="957028"/>
                  </a:moveTo>
                  <a:lnTo>
                    <a:pt x="416052" y="949451"/>
                  </a:lnTo>
                  <a:lnTo>
                    <a:pt x="403076" y="947523"/>
                  </a:lnTo>
                  <a:lnTo>
                    <a:pt x="375472" y="972057"/>
                  </a:lnTo>
                  <a:lnTo>
                    <a:pt x="332619" y="997457"/>
                  </a:lnTo>
                  <a:lnTo>
                    <a:pt x="289788" y="1035557"/>
                  </a:lnTo>
                  <a:lnTo>
                    <a:pt x="246984" y="1060957"/>
                  </a:lnTo>
                  <a:lnTo>
                    <a:pt x="204216" y="1099057"/>
                  </a:lnTo>
                  <a:lnTo>
                    <a:pt x="222674" y="1099057"/>
                  </a:lnTo>
                  <a:lnTo>
                    <a:pt x="416052" y="957028"/>
                  </a:lnTo>
                  <a:close/>
                </a:path>
                <a:path w="478154" h="1117600">
                  <a:moveTo>
                    <a:pt x="266352" y="542262"/>
                  </a:moveTo>
                  <a:lnTo>
                    <a:pt x="266352" y="39503"/>
                  </a:lnTo>
                  <a:lnTo>
                    <a:pt x="266194" y="40538"/>
                  </a:lnTo>
                  <a:lnTo>
                    <a:pt x="265175" y="40385"/>
                  </a:lnTo>
                  <a:lnTo>
                    <a:pt x="265175" y="545291"/>
                  </a:lnTo>
                  <a:lnTo>
                    <a:pt x="266352" y="542262"/>
                  </a:lnTo>
                  <a:close/>
                </a:path>
                <a:path w="478154" h="1117600">
                  <a:moveTo>
                    <a:pt x="286511" y="490350"/>
                  </a:moveTo>
                  <a:lnTo>
                    <a:pt x="286511" y="24383"/>
                  </a:lnTo>
                  <a:lnTo>
                    <a:pt x="285319" y="32257"/>
                  </a:lnTo>
                  <a:lnTo>
                    <a:pt x="276013" y="32257"/>
                  </a:lnTo>
                  <a:lnTo>
                    <a:pt x="276013" y="517384"/>
                  </a:lnTo>
                  <a:lnTo>
                    <a:pt x="286511" y="490350"/>
                  </a:lnTo>
                  <a:close/>
                </a:path>
                <a:path w="478154" h="1117600">
                  <a:moveTo>
                    <a:pt x="454657" y="57364"/>
                  </a:moveTo>
                  <a:lnTo>
                    <a:pt x="411663" y="44957"/>
                  </a:lnTo>
                  <a:lnTo>
                    <a:pt x="367655" y="44957"/>
                  </a:lnTo>
                  <a:lnTo>
                    <a:pt x="323652" y="32257"/>
                  </a:lnTo>
                  <a:lnTo>
                    <a:pt x="323652" y="394711"/>
                  </a:lnTo>
                  <a:lnTo>
                    <a:pt x="454657" y="57364"/>
                  </a:lnTo>
                  <a:close/>
                </a:path>
                <a:path w="478154" h="1117600">
                  <a:moveTo>
                    <a:pt x="467868" y="918971"/>
                  </a:moveTo>
                  <a:lnTo>
                    <a:pt x="346462" y="900497"/>
                  </a:lnTo>
                  <a:lnTo>
                    <a:pt x="343662" y="918971"/>
                  </a:lnTo>
                  <a:lnTo>
                    <a:pt x="328723" y="899053"/>
                  </a:lnTo>
                  <a:lnTo>
                    <a:pt x="325374" y="921257"/>
                  </a:lnTo>
                  <a:lnTo>
                    <a:pt x="329184" y="921257"/>
                  </a:lnTo>
                  <a:lnTo>
                    <a:pt x="387658" y="929959"/>
                  </a:lnTo>
                  <a:lnTo>
                    <a:pt x="407670" y="915161"/>
                  </a:lnTo>
                  <a:lnTo>
                    <a:pt x="412179" y="933608"/>
                  </a:lnTo>
                  <a:lnTo>
                    <a:pt x="414528" y="933957"/>
                  </a:lnTo>
                  <a:lnTo>
                    <a:pt x="418338" y="933957"/>
                  </a:lnTo>
                  <a:lnTo>
                    <a:pt x="418338" y="955349"/>
                  </a:lnTo>
                  <a:lnTo>
                    <a:pt x="467868" y="918971"/>
                  </a:lnTo>
                  <a:close/>
                </a:path>
                <a:path w="478154" h="1117600">
                  <a:moveTo>
                    <a:pt x="455676" y="180060"/>
                  </a:moveTo>
                  <a:lnTo>
                    <a:pt x="455676" y="57657"/>
                  </a:lnTo>
                  <a:lnTo>
                    <a:pt x="328908" y="897826"/>
                  </a:lnTo>
                  <a:lnTo>
                    <a:pt x="346462" y="900497"/>
                  </a:lnTo>
                  <a:lnTo>
                    <a:pt x="455676" y="180060"/>
                  </a:lnTo>
                  <a:close/>
                </a:path>
                <a:path w="478154" h="1117600">
                  <a:moveTo>
                    <a:pt x="418338" y="955349"/>
                  </a:moveTo>
                  <a:lnTo>
                    <a:pt x="418338" y="933957"/>
                  </a:lnTo>
                  <a:lnTo>
                    <a:pt x="413348" y="938392"/>
                  </a:lnTo>
                  <a:lnTo>
                    <a:pt x="416052" y="949451"/>
                  </a:lnTo>
                  <a:lnTo>
                    <a:pt x="416052" y="957028"/>
                  </a:lnTo>
                  <a:lnTo>
                    <a:pt x="418338" y="955349"/>
                  </a:lnTo>
                  <a:close/>
                </a:path>
                <a:path w="478154" h="1117600">
                  <a:moveTo>
                    <a:pt x="442304" y="53799"/>
                  </a:moveTo>
                  <a:lnTo>
                    <a:pt x="437387" y="47243"/>
                  </a:lnTo>
                  <a:lnTo>
                    <a:pt x="436642" y="52165"/>
                  </a:lnTo>
                  <a:lnTo>
                    <a:pt x="442304" y="53799"/>
                  </a:lnTo>
                  <a:close/>
                </a:path>
                <a:path w="478154" h="1117600">
                  <a:moveTo>
                    <a:pt x="477773" y="34289"/>
                  </a:moveTo>
                  <a:lnTo>
                    <a:pt x="464407" y="32257"/>
                  </a:lnTo>
                  <a:lnTo>
                    <a:pt x="454657" y="57364"/>
                  </a:lnTo>
                  <a:lnTo>
                    <a:pt x="455676" y="57657"/>
                  </a:lnTo>
                  <a:lnTo>
                    <a:pt x="455676" y="180060"/>
                  </a:lnTo>
                  <a:lnTo>
                    <a:pt x="477773" y="342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64507" y="3900677"/>
              <a:ext cx="414020" cy="1069340"/>
            </a:xfrm>
            <a:custGeom>
              <a:avLst/>
              <a:gdLst/>
              <a:ahLst/>
              <a:cxnLst/>
              <a:rect l="l" t="t" r="r" b="b"/>
              <a:pathLst>
                <a:path w="414020" h="1069339">
                  <a:moveTo>
                    <a:pt x="413765" y="28955"/>
                  </a:moveTo>
                  <a:lnTo>
                    <a:pt x="225551" y="0"/>
                  </a:lnTo>
                  <a:lnTo>
                    <a:pt x="93726" y="866393"/>
                  </a:lnTo>
                  <a:lnTo>
                    <a:pt x="0" y="851915"/>
                  </a:lnTo>
                  <a:lnTo>
                    <a:pt x="160020" y="1069085"/>
                  </a:lnTo>
                  <a:lnTo>
                    <a:pt x="376428" y="909065"/>
                  </a:lnTo>
                  <a:lnTo>
                    <a:pt x="282702" y="895349"/>
                  </a:lnTo>
                  <a:lnTo>
                    <a:pt x="413765" y="28955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21835" y="3879341"/>
              <a:ext cx="478155" cy="1117600"/>
            </a:xfrm>
            <a:custGeom>
              <a:avLst/>
              <a:gdLst/>
              <a:ahLst/>
              <a:cxnLst/>
              <a:rect l="l" t="t" r="r" b="b"/>
              <a:pathLst>
                <a:path w="478154" h="1117600">
                  <a:moveTo>
                    <a:pt x="120851" y="866596"/>
                  </a:moveTo>
                  <a:lnTo>
                    <a:pt x="0" y="848105"/>
                  </a:lnTo>
                  <a:lnTo>
                    <a:pt x="39623" y="901903"/>
                  </a:lnTo>
                  <a:lnTo>
                    <a:pt x="39624" y="892301"/>
                  </a:lnTo>
                  <a:lnTo>
                    <a:pt x="57912" y="862583"/>
                  </a:lnTo>
                  <a:lnTo>
                    <a:pt x="85113" y="899371"/>
                  </a:lnTo>
                  <a:lnTo>
                    <a:pt x="118110" y="904499"/>
                  </a:lnTo>
                  <a:lnTo>
                    <a:pt x="118110" y="884681"/>
                  </a:lnTo>
                  <a:lnTo>
                    <a:pt x="120851" y="866596"/>
                  </a:lnTo>
                  <a:close/>
                </a:path>
                <a:path w="478154" h="1117600">
                  <a:moveTo>
                    <a:pt x="85113" y="899371"/>
                  </a:moveTo>
                  <a:lnTo>
                    <a:pt x="57912" y="862583"/>
                  </a:lnTo>
                  <a:lnTo>
                    <a:pt x="39624" y="892301"/>
                  </a:lnTo>
                  <a:lnTo>
                    <a:pt x="85113" y="899371"/>
                  </a:lnTo>
                  <a:close/>
                </a:path>
                <a:path w="478154" h="1117600">
                  <a:moveTo>
                    <a:pt x="206683" y="1063779"/>
                  </a:moveTo>
                  <a:lnTo>
                    <a:pt x="85113" y="899371"/>
                  </a:lnTo>
                  <a:lnTo>
                    <a:pt x="39624" y="892301"/>
                  </a:lnTo>
                  <a:lnTo>
                    <a:pt x="39623" y="901903"/>
                  </a:lnTo>
                  <a:lnTo>
                    <a:pt x="191262" y="1107780"/>
                  </a:lnTo>
                  <a:lnTo>
                    <a:pt x="191262" y="1075181"/>
                  </a:lnTo>
                  <a:lnTo>
                    <a:pt x="206683" y="1063779"/>
                  </a:lnTo>
                  <a:close/>
                </a:path>
                <a:path w="478154" h="1117600">
                  <a:moveTo>
                    <a:pt x="139446" y="869441"/>
                  </a:moveTo>
                  <a:lnTo>
                    <a:pt x="120851" y="866596"/>
                  </a:lnTo>
                  <a:lnTo>
                    <a:pt x="118110" y="884681"/>
                  </a:lnTo>
                  <a:lnTo>
                    <a:pt x="139446" y="869441"/>
                  </a:lnTo>
                  <a:close/>
                </a:path>
                <a:path w="478154" h="1117600">
                  <a:moveTo>
                    <a:pt x="139446" y="907814"/>
                  </a:moveTo>
                  <a:lnTo>
                    <a:pt x="139446" y="869441"/>
                  </a:lnTo>
                  <a:lnTo>
                    <a:pt x="118110" y="884681"/>
                  </a:lnTo>
                  <a:lnTo>
                    <a:pt x="118110" y="904499"/>
                  </a:lnTo>
                  <a:lnTo>
                    <a:pt x="139446" y="907814"/>
                  </a:lnTo>
                  <a:close/>
                </a:path>
                <a:path w="478154" h="1117600">
                  <a:moveTo>
                    <a:pt x="477773" y="34289"/>
                  </a:moveTo>
                  <a:lnTo>
                    <a:pt x="252221" y="0"/>
                  </a:lnTo>
                  <a:lnTo>
                    <a:pt x="120851" y="866596"/>
                  </a:lnTo>
                  <a:lnTo>
                    <a:pt x="139446" y="869441"/>
                  </a:lnTo>
                  <a:lnTo>
                    <a:pt x="139446" y="907814"/>
                  </a:lnTo>
                  <a:lnTo>
                    <a:pt x="152400" y="909827"/>
                  </a:lnTo>
                  <a:lnTo>
                    <a:pt x="265175" y="165250"/>
                  </a:lnTo>
                  <a:lnTo>
                    <a:pt x="265175" y="40385"/>
                  </a:lnTo>
                  <a:lnTo>
                    <a:pt x="286511" y="24383"/>
                  </a:lnTo>
                  <a:lnTo>
                    <a:pt x="286511" y="43582"/>
                  </a:lnTo>
                  <a:lnTo>
                    <a:pt x="434583" y="65762"/>
                  </a:lnTo>
                  <a:lnTo>
                    <a:pt x="437387" y="47243"/>
                  </a:lnTo>
                  <a:lnTo>
                    <a:pt x="453389" y="68579"/>
                  </a:lnTo>
                  <a:lnTo>
                    <a:pt x="453390" y="195141"/>
                  </a:lnTo>
                  <a:lnTo>
                    <a:pt x="477773" y="34289"/>
                  </a:lnTo>
                  <a:close/>
                </a:path>
                <a:path w="478154" h="1117600">
                  <a:moveTo>
                    <a:pt x="217932" y="1078991"/>
                  </a:moveTo>
                  <a:lnTo>
                    <a:pt x="206683" y="1063779"/>
                  </a:lnTo>
                  <a:lnTo>
                    <a:pt x="191262" y="1075181"/>
                  </a:lnTo>
                  <a:lnTo>
                    <a:pt x="217932" y="1078991"/>
                  </a:lnTo>
                  <a:close/>
                </a:path>
                <a:path w="478154" h="1117600">
                  <a:moveTo>
                    <a:pt x="217932" y="1102540"/>
                  </a:moveTo>
                  <a:lnTo>
                    <a:pt x="217932" y="1078991"/>
                  </a:lnTo>
                  <a:lnTo>
                    <a:pt x="191262" y="1075181"/>
                  </a:lnTo>
                  <a:lnTo>
                    <a:pt x="191262" y="1107780"/>
                  </a:lnTo>
                  <a:lnTo>
                    <a:pt x="198120" y="1117091"/>
                  </a:lnTo>
                  <a:lnTo>
                    <a:pt x="217932" y="1102540"/>
                  </a:lnTo>
                  <a:close/>
                </a:path>
                <a:path w="478154" h="1117600">
                  <a:moveTo>
                    <a:pt x="416052" y="957028"/>
                  </a:moveTo>
                  <a:lnTo>
                    <a:pt x="416052" y="949451"/>
                  </a:lnTo>
                  <a:lnTo>
                    <a:pt x="370461" y="942675"/>
                  </a:lnTo>
                  <a:lnTo>
                    <a:pt x="206683" y="1063779"/>
                  </a:lnTo>
                  <a:lnTo>
                    <a:pt x="217932" y="1078991"/>
                  </a:lnTo>
                  <a:lnTo>
                    <a:pt x="217932" y="1102540"/>
                  </a:lnTo>
                  <a:lnTo>
                    <a:pt x="416052" y="957028"/>
                  </a:lnTo>
                  <a:close/>
                </a:path>
                <a:path w="478154" h="1117600">
                  <a:moveTo>
                    <a:pt x="286511" y="24383"/>
                  </a:moveTo>
                  <a:lnTo>
                    <a:pt x="265175" y="40385"/>
                  </a:lnTo>
                  <a:lnTo>
                    <a:pt x="283668" y="43156"/>
                  </a:lnTo>
                  <a:lnTo>
                    <a:pt x="286511" y="24383"/>
                  </a:lnTo>
                  <a:close/>
                </a:path>
                <a:path w="478154" h="1117600">
                  <a:moveTo>
                    <a:pt x="283668" y="43156"/>
                  </a:moveTo>
                  <a:lnTo>
                    <a:pt x="265175" y="40385"/>
                  </a:lnTo>
                  <a:lnTo>
                    <a:pt x="265175" y="165250"/>
                  </a:lnTo>
                  <a:lnTo>
                    <a:pt x="283668" y="43156"/>
                  </a:lnTo>
                  <a:close/>
                </a:path>
                <a:path w="478154" h="1117600">
                  <a:moveTo>
                    <a:pt x="286511" y="43582"/>
                  </a:moveTo>
                  <a:lnTo>
                    <a:pt x="286511" y="24383"/>
                  </a:lnTo>
                  <a:lnTo>
                    <a:pt x="283668" y="43156"/>
                  </a:lnTo>
                  <a:lnTo>
                    <a:pt x="286511" y="43582"/>
                  </a:lnTo>
                  <a:close/>
                </a:path>
                <a:path w="478154" h="1117600">
                  <a:moveTo>
                    <a:pt x="453390" y="195141"/>
                  </a:moveTo>
                  <a:lnTo>
                    <a:pt x="453389" y="68579"/>
                  </a:lnTo>
                  <a:lnTo>
                    <a:pt x="434583" y="65762"/>
                  </a:lnTo>
                  <a:lnTo>
                    <a:pt x="303276" y="932687"/>
                  </a:lnTo>
                  <a:lnTo>
                    <a:pt x="327660" y="936312"/>
                  </a:lnTo>
                  <a:lnTo>
                    <a:pt x="327660" y="897635"/>
                  </a:lnTo>
                  <a:lnTo>
                    <a:pt x="346462" y="900497"/>
                  </a:lnTo>
                  <a:lnTo>
                    <a:pt x="453390" y="195141"/>
                  </a:lnTo>
                  <a:close/>
                </a:path>
                <a:path w="478154" h="1117600">
                  <a:moveTo>
                    <a:pt x="346462" y="900497"/>
                  </a:moveTo>
                  <a:lnTo>
                    <a:pt x="327660" y="897635"/>
                  </a:lnTo>
                  <a:lnTo>
                    <a:pt x="343662" y="918971"/>
                  </a:lnTo>
                  <a:lnTo>
                    <a:pt x="346462" y="900497"/>
                  </a:lnTo>
                  <a:close/>
                </a:path>
                <a:path w="478154" h="1117600">
                  <a:moveTo>
                    <a:pt x="467868" y="918971"/>
                  </a:moveTo>
                  <a:lnTo>
                    <a:pt x="346462" y="900497"/>
                  </a:lnTo>
                  <a:lnTo>
                    <a:pt x="343662" y="918971"/>
                  </a:lnTo>
                  <a:lnTo>
                    <a:pt x="327660" y="897635"/>
                  </a:lnTo>
                  <a:lnTo>
                    <a:pt x="327660" y="936312"/>
                  </a:lnTo>
                  <a:lnTo>
                    <a:pt x="370461" y="942675"/>
                  </a:lnTo>
                  <a:lnTo>
                    <a:pt x="407670" y="915161"/>
                  </a:lnTo>
                  <a:lnTo>
                    <a:pt x="416052" y="949451"/>
                  </a:lnTo>
                  <a:lnTo>
                    <a:pt x="416052" y="957028"/>
                  </a:lnTo>
                  <a:lnTo>
                    <a:pt x="467868" y="918971"/>
                  </a:lnTo>
                  <a:close/>
                </a:path>
                <a:path w="478154" h="1117600">
                  <a:moveTo>
                    <a:pt x="416052" y="949451"/>
                  </a:moveTo>
                  <a:lnTo>
                    <a:pt x="407670" y="915161"/>
                  </a:lnTo>
                  <a:lnTo>
                    <a:pt x="370461" y="942675"/>
                  </a:lnTo>
                  <a:lnTo>
                    <a:pt x="416052" y="949451"/>
                  </a:lnTo>
                  <a:close/>
                </a:path>
                <a:path w="478154" h="1117600">
                  <a:moveTo>
                    <a:pt x="453389" y="68579"/>
                  </a:moveTo>
                  <a:lnTo>
                    <a:pt x="437387" y="47243"/>
                  </a:lnTo>
                  <a:lnTo>
                    <a:pt x="434583" y="65762"/>
                  </a:lnTo>
                  <a:lnTo>
                    <a:pt x="453389" y="685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895350" y="5162550"/>
            <a:ext cx="7353300" cy="1181100"/>
            <a:chOff x="895350" y="5162550"/>
            <a:chExt cx="7353300" cy="1181100"/>
          </a:xfrm>
        </p:grpSpPr>
        <p:sp>
          <p:nvSpPr>
            <p:cNvPr id="13" name="object 13"/>
            <p:cNvSpPr/>
            <p:nvPr/>
          </p:nvSpPr>
          <p:spPr>
            <a:xfrm>
              <a:off x="914400" y="5184714"/>
              <a:ext cx="7315200" cy="1140460"/>
            </a:xfrm>
            <a:custGeom>
              <a:avLst/>
              <a:gdLst/>
              <a:ahLst/>
              <a:cxnLst/>
              <a:rect l="l" t="t" r="r" b="b"/>
              <a:pathLst>
                <a:path w="7315200" h="1140460">
                  <a:moveTo>
                    <a:pt x="5758" y="141697"/>
                  </a:moveTo>
                  <a:lnTo>
                    <a:pt x="5034" y="143722"/>
                  </a:lnTo>
                  <a:lnTo>
                    <a:pt x="0" y="187385"/>
                  </a:lnTo>
                  <a:lnTo>
                    <a:pt x="0" y="188147"/>
                  </a:lnTo>
                  <a:lnTo>
                    <a:pt x="5758" y="141697"/>
                  </a:lnTo>
                  <a:close/>
                </a:path>
                <a:path w="7315200" h="1140460">
                  <a:moveTo>
                    <a:pt x="22227" y="99142"/>
                  </a:moveTo>
                  <a:lnTo>
                    <a:pt x="19372" y="103632"/>
                  </a:lnTo>
                  <a:lnTo>
                    <a:pt x="9298" y="131800"/>
                  </a:lnTo>
                  <a:lnTo>
                    <a:pt x="22227" y="99142"/>
                  </a:lnTo>
                  <a:close/>
                </a:path>
                <a:path w="7315200" h="1140460">
                  <a:moveTo>
                    <a:pt x="47823" y="62305"/>
                  </a:moveTo>
                  <a:lnTo>
                    <a:pt x="41867" y="68260"/>
                  </a:lnTo>
                  <a:lnTo>
                    <a:pt x="28529" y="89233"/>
                  </a:lnTo>
                  <a:lnTo>
                    <a:pt x="47823" y="62305"/>
                  </a:lnTo>
                  <a:close/>
                </a:path>
                <a:path w="7315200" h="1140460">
                  <a:moveTo>
                    <a:pt x="80709" y="32817"/>
                  </a:moveTo>
                  <a:lnTo>
                    <a:pt x="71374" y="38753"/>
                  </a:lnTo>
                  <a:lnTo>
                    <a:pt x="57043" y="53085"/>
                  </a:lnTo>
                  <a:lnTo>
                    <a:pt x="80709" y="32817"/>
                  </a:lnTo>
                  <a:close/>
                </a:path>
                <a:path w="7315200" h="1140460">
                  <a:moveTo>
                    <a:pt x="119434" y="11720"/>
                  </a:moveTo>
                  <a:lnTo>
                    <a:pt x="106746" y="16257"/>
                  </a:lnTo>
                  <a:lnTo>
                    <a:pt x="93430" y="24726"/>
                  </a:lnTo>
                  <a:lnTo>
                    <a:pt x="119434" y="11720"/>
                  </a:lnTo>
                  <a:close/>
                </a:path>
                <a:path w="7315200" h="1140460">
                  <a:moveTo>
                    <a:pt x="163489" y="0"/>
                  </a:moveTo>
                  <a:lnTo>
                    <a:pt x="146837" y="1919"/>
                  </a:lnTo>
                  <a:lnTo>
                    <a:pt x="135459" y="5988"/>
                  </a:lnTo>
                  <a:lnTo>
                    <a:pt x="163489" y="0"/>
                  </a:lnTo>
                  <a:close/>
                </a:path>
                <a:path w="7315200" h="1140460">
                  <a:moveTo>
                    <a:pt x="7124716" y="1139883"/>
                  </a:moveTo>
                  <a:lnTo>
                    <a:pt x="183846" y="1139124"/>
                  </a:lnTo>
                  <a:lnTo>
                    <a:pt x="190500" y="1139885"/>
                  </a:lnTo>
                  <a:lnTo>
                    <a:pt x="7124716" y="1139883"/>
                  </a:lnTo>
                  <a:close/>
                </a:path>
                <a:path w="7315200" h="1140460">
                  <a:moveTo>
                    <a:pt x="158477" y="1136223"/>
                  </a:moveTo>
                  <a:lnTo>
                    <a:pt x="142382" y="1133308"/>
                  </a:lnTo>
                  <a:lnTo>
                    <a:pt x="146837" y="1134891"/>
                  </a:lnTo>
                  <a:lnTo>
                    <a:pt x="158477" y="1136223"/>
                  </a:lnTo>
                  <a:close/>
                </a:path>
                <a:path w="7315200" h="1140460">
                  <a:moveTo>
                    <a:pt x="119389" y="1125139"/>
                  </a:moveTo>
                  <a:lnTo>
                    <a:pt x="105965" y="1119954"/>
                  </a:lnTo>
                  <a:lnTo>
                    <a:pt x="90016" y="1110057"/>
                  </a:lnTo>
                  <a:lnTo>
                    <a:pt x="106746" y="1120646"/>
                  </a:lnTo>
                  <a:lnTo>
                    <a:pt x="119389" y="1125139"/>
                  </a:lnTo>
                  <a:close/>
                </a:path>
                <a:path w="7315200" h="1140460">
                  <a:moveTo>
                    <a:pt x="75397" y="1100804"/>
                  </a:moveTo>
                  <a:lnTo>
                    <a:pt x="59568" y="1086483"/>
                  </a:lnTo>
                  <a:lnTo>
                    <a:pt x="71374" y="1098257"/>
                  </a:lnTo>
                  <a:lnTo>
                    <a:pt x="75397" y="1100804"/>
                  </a:lnTo>
                  <a:close/>
                </a:path>
                <a:path w="7315200" h="1140460">
                  <a:moveTo>
                    <a:pt x="44196" y="1071152"/>
                  </a:moveTo>
                  <a:lnTo>
                    <a:pt x="44196" y="1070543"/>
                  </a:lnTo>
                  <a:lnTo>
                    <a:pt x="41910" y="1068257"/>
                  </a:lnTo>
                  <a:lnTo>
                    <a:pt x="41503" y="1068257"/>
                  </a:lnTo>
                  <a:lnTo>
                    <a:pt x="41910" y="1068873"/>
                  </a:lnTo>
                  <a:lnTo>
                    <a:pt x="44196" y="1071152"/>
                  </a:lnTo>
                  <a:close/>
                </a:path>
                <a:path w="7315200" h="1140460">
                  <a:moveTo>
                    <a:pt x="41148" y="1067699"/>
                  </a:moveTo>
                  <a:lnTo>
                    <a:pt x="41148" y="1066733"/>
                  </a:lnTo>
                  <a:lnTo>
                    <a:pt x="39458" y="1065044"/>
                  </a:lnTo>
                  <a:lnTo>
                    <a:pt x="41148" y="1067699"/>
                  </a:lnTo>
                  <a:close/>
                </a:path>
                <a:path w="7315200" h="1140460">
                  <a:moveTo>
                    <a:pt x="23622" y="1040152"/>
                  </a:moveTo>
                  <a:close/>
                </a:path>
                <a:path w="7315200" h="1140460">
                  <a:moveTo>
                    <a:pt x="22860" y="1038954"/>
                  </a:moveTo>
                  <a:lnTo>
                    <a:pt x="22860" y="1038539"/>
                  </a:lnTo>
                  <a:lnTo>
                    <a:pt x="22596" y="1038539"/>
                  </a:lnTo>
                  <a:lnTo>
                    <a:pt x="22860" y="1038954"/>
                  </a:lnTo>
                  <a:close/>
                </a:path>
                <a:path w="7315200" h="1140460">
                  <a:moveTo>
                    <a:pt x="22098" y="1037756"/>
                  </a:moveTo>
                  <a:lnTo>
                    <a:pt x="22098" y="1037015"/>
                  </a:lnTo>
                  <a:lnTo>
                    <a:pt x="21336" y="1036253"/>
                  </a:lnTo>
                  <a:lnTo>
                    <a:pt x="21141" y="1036253"/>
                  </a:lnTo>
                  <a:lnTo>
                    <a:pt x="22098" y="1037756"/>
                  </a:lnTo>
                  <a:close/>
                </a:path>
                <a:path w="7315200" h="1140460">
                  <a:moveTo>
                    <a:pt x="20574" y="1035361"/>
                  </a:moveTo>
                  <a:lnTo>
                    <a:pt x="20574" y="1034729"/>
                  </a:lnTo>
                  <a:lnTo>
                    <a:pt x="20172" y="1034729"/>
                  </a:lnTo>
                  <a:lnTo>
                    <a:pt x="20574" y="1035361"/>
                  </a:lnTo>
                  <a:close/>
                </a:path>
                <a:path w="7315200" h="1140460">
                  <a:moveTo>
                    <a:pt x="19812" y="1034163"/>
                  </a:moveTo>
                  <a:lnTo>
                    <a:pt x="19812" y="1033205"/>
                  </a:lnTo>
                  <a:lnTo>
                    <a:pt x="19277" y="1033205"/>
                  </a:lnTo>
                  <a:lnTo>
                    <a:pt x="19372" y="1033472"/>
                  </a:lnTo>
                  <a:lnTo>
                    <a:pt x="19812" y="1034163"/>
                  </a:lnTo>
                  <a:close/>
                </a:path>
                <a:path w="7315200" h="1140460">
                  <a:moveTo>
                    <a:pt x="19050" y="1032569"/>
                  </a:moveTo>
                  <a:lnTo>
                    <a:pt x="19050" y="1031681"/>
                  </a:lnTo>
                  <a:lnTo>
                    <a:pt x="18733" y="1031681"/>
                  </a:lnTo>
                  <a:lnTo>
                    <a:pt x="19050" y="1032569"/>
                  </a:lnTo>
                  <a:close/>
                </a:path>
                <a:path w="7315200" h="1140460">
                  <a:moveTo>
                    <a:pt x="18288" y="1030434"/>
                  </a:moveTo>
                  <a:lnTo>
                    <a:pt x="18288" y="1029395"/>
                  </a:lnTo>
                  <a:lnTo>
                    <a:pt x="17917" y="1029395"/>
                  </a:lnTo>
                  <a:lnTo>
                    <a:pt x="18288" y="1030434"/>
                  </a:lnTo>
                  <a:close/>
                </a:path>
                <a:path w="7315200" h="1140460">
                  <a:moveTo>
                    <a:pt x="17526" y="1028298"/>
                  </a:moveTo>
                  <a:lnTo>
                    <a:pt x="17526" y="1027871"/>
                  </a:lnTo>
                  <a:lnTo>
                    <a:pt x="17373" y="1027871"/>
                  </a:lnTo>
                  <a:lnTo>
                    <a:pt x="17526" y="1028298"/>
                  </a:lnTo>
                  <a:close/>
                </a:path>
                <a:path w="7315200" h="1140460">
                  <a:moveTo>
                    <a:pt x="7620" y="1000535"/>
                  </a:moveTo>
                  <a:close/>
                </a:path>
                <a:path w="7315200" h="1140460">
                  <a:moveTo>
                    <a:pt x="6858" y="998400"/>
                  </a:moveTo>
                  <a:lnTo>
                    <a:pt x="6858" y="997391"/>
                  </a:lnTo>
                  <a:lnTo>
                    <a:pt x="6498" y="997391"/>
                  </a:lnTo>
                  <a:lnTo>
                    <a:pt x="6858" y="998400"/>
                  </a:lnTo>
                  <a:close/>
                </a:path>
                <a:path w="7315200" h="1140460">
                  <a:moveTo>
                    <a:pt x="6096" y="996264"/>
                  </a:moveTo>
                  <a:lnTo>
                    <a:pt x="6096" y="994343"/>
                  </a:lnTo>
                  <a:lnTo>
                    <a:pt x="5410" y="994343"/>
                  </a:lnTo>
                  <a:lnTo>
                    <a:pt x="6096" y="996264"/>
                  </a:lnTo>
                  <a:close/>
                </a:path>
                <a:path w="7315200" h="1140460">
                  <a:moveTo>
                    <a:pt x="5334" y="994129"/>
                  </a:moveTo>
                  <a:lnTo>
                    <a:pt x="5334" y="991295"/>
                  </a:lnTo>
                  <a:lnTo>
                    <a:pt x="4805" y="991295"/>
                  </a:lnTo>
                  <a:lnTo>
                    <a:pt x="5034" y="993288"/>
                  </a:lnTo>
                  <a:lnTo>
                    <a:pt x="5334" y="994129"/>
                  </a:lnTo>
                  <a:close/>
                </a:path>
                <a:path w="7315200" h="1140460">
                  <a:moveTo>
                    <a:pt x="4572" y="989258"/>
                  </a:moveTo>
                  <a:lnTo>
                    <a:pt x="4572" y="988247"/>
                  </a:lnTo>
                  <a:lnTo>
                    <a:pt x="4572" y="989258"/>
                  </a:lnTo>
                  <a:close/>
                </a:path>
                <a:path w="7315200" h="1140460">
                  <a:moveTo>
                    <a:pt x="762" y="956031"/>
                  </a:moveTo>
                  <a:lnTo>
                    <a:pt x="762" y="950147"/>
                  </a:lnTo>
                  <a:lnTo>
                    <a:pt x="87" y="950147"/>
                  </a:lnTo>
                  <a:lnTo>
                    <a:pt x="762" y="956031"/>
                  </a:lnTo>
                  <a:close/>
                </a:path>
                <a:path w="7315200" h="1140460">
                  <a:moveTo>
                    <a:pt x="7172111" y="3171"/>
                  </a:moveTo>
                  <a:lnTo>
                    <a:pt x="7168602" y="1919"/>
                  </a:lnTo>
                  <a:lnTo>
                    <a:pt x="7159155" y="836"/>
                  </a:lnTo>
                  <a:lnTo>
                    <a:pt x="7172111" y="3171"/>
                  </a:lnTo>
                  <a:close/>
                </a:path>
                <a:path w="7315200" h="1140460">
                  <a:moveTo>
                    <a:pt x="7209136" y="16480"/>
                  </a:moveTo>
                  <a:lnTo>
                    <a:pt x="7208786" y="16257"/>
                  </a:lnTo>
                  <a:lnTo>
                    <a:pt x="7205842" y="15207"/>
                  </a:lnTo>
                  <a:lnTo>
                    <a:pt x="7209136" y="16480"/>
                  </a:lnTo>
                  <a:close/>
                </a:path>
                <a:path w="7315200" h="1140460">
                  <a:moveTo>
                    <a:pt x="7248621" y="43242"/>
                  </a:moveTo>
                  <a:lnTo>
                    <a:pt x="7244145" y="38753"/>
                  </a:lnTo>
                  <a:lnTo>
                    <a:pt x="7242529" y="37725"/>
                  </a:lnTo>
                  <a:lnTo>
                    <a:pt x="7248621" y="43242"/>
                  </a:lnTo>
                  <a:close/>
                </a:path>
                <a:path w="7315200" h="1140460">
                  <a:moveTo>
                    <a:pt x="7272304" y="66989"/>
                  </a:moveTo>
                  <a:lnTo>
                    <a:pt x="7271766" y="66449"/>
                  </a:lnTo>
                  <a:lnTo>
                    <a:pt x="7271766" y="66989"/>
                  </a:lnTo>
                  <a:lnTo>
                    <a:pt x="7272304" y="66989"/>
                  </a:lnTo>
                  <a:close/>
                </a:path>
                <a:path w="7315200" h="1140460">
                  <a:moveTo>
                    <a:pt x="7275179" y="70799"/>
                  </a:moveTo>
                  <a:lnTo>
                    <a:pt x="7274814" y="70222"/>
                  </a:lnTo>
                  <a:lnTo>
                    <a:pt x="7274814" y="70799"/>
                  </a:lnTo>
                  <a:lnTo>
                    <a:pt x="7275179" y="70799"/>
                  </a:lnTo>
                  <a:close/>
                </a:path>
                <a:path w="7315200" h="1140460">
                  <a:moveTo>
                    <a:pt x="7293989" y="100517"/>
                  </a:moveTo>
                  <a:lnTo>
                    <a:pt x="7293864" y="100319"/>
                  </a:lnTo>
                  <a:lnTo>
                    <a:pt x="7293864" y="100517"/>
                  </a:lnTo>
                  <a:close/>
                </a:path>
                <a:path w="7315200" h="1140460">
                  <a:moveTo>
                    <a:pt x="7294954" y="102041"/>
                  </a:moveTo>
                  <a:lnTo>
                    <a:pt x="7294626" y="101523"/>
                  </a:lnTo>
                  <a:lnTo>
                    <a:pt x="7294626" y="102041"/>
                  </a:lnTo>
                  <a:lnTo>
                    <a:pt x="7294954" y="102041"/>
                  </a:lnTo>
                  <a:close/>
                </a:path>
                <a:path w="7315200" h="1140460">
                  <a:moveTo>
                    <a:pt x="7296208" y="104327"/>
                  </a:moveTo>
                  <a:lnTo>
                    <a:pt x="7296150" y="104163"/>
                  </a:lnTo>
                  <a:lnTo>
                    <a:pt x="7296150" y="104327"/>
                  </a:lnTo>
                  <a:close/>
                </a:path>
                <a:path w="7315200" h="1140460">
                  <a:moveTo>
                    <a:pt x="7297020" y="106613"/>
                  </a:moveTo>
                  <a:lnTo>
                    <a:pt x="7296911" y="106308"/>
                  </a:lnTo>
                  <a:lnTo>
                    <a:pt x="7296911" y="106613"/>
                  </a:lnTo>
                  <a:close/>
                </a:path>
                <a:path w="7315200" h="1140460">
                  <a:moveTo>
                    <a:pt x="7310016" y="143189"/>
                  </a:moveTo>
                  <a:lnTo>
                    <a:pt x="7309866" y="142766"/>
                  </a:lnTo>
                  <a:lnTo>
                    <a:pt x="7309866" y="143189"/>
                  </a:lnTo>
                  <a:lnTo>
                    <a:pt x="7310016" y="143189"/>
                  </a:lnTo>
                  <a:close/>
                </a:path>
                <a:path w="7315200" h="1140460">
                  <a:moveTo>
                    <a:pt x="7315200" y="949385"/>
                  </a:moveTo>
                  <a:lnTo>
                    <a:pt x="7315200" y="187385"/>
                  </a:lnTo>
                  <a:lnTo>
                    <a:pt x="7315184" y="187252"/>
                  </a:lnTo>
                  <a:lnTo>
                    <a:pt x="7314447" y="955998"/>
                  </a:lnTo>
                  <a:lnTo>
                    <a:pt x="7315200" y="949385"/>
                  </a:lnTo>
                  <a:close/>
                </a:path>
                <a:path w="7315200" h="1140460">
                  <a:moveTo>
                    <a:pt x="7312134" y="976336"/>
                  </a:moveTo>
                  <a:lnTo>
                    <a:pt x="7304942" y="1008135"/>
                  </a:lnTo>
                  <a:lnTo>
                    <a:pt x="7310205" y="993288"/>
                  </a:lnTo>
                  <a:lnTo>
                    <a:pt x="7312134" y="976336"/>
                  </a:lnTo>
                  <a:close/>
                </a:path>
                <a:path w="7315200" h="1140460">
                  <a:moveTo>
                    <a:pt x="7299483" y="1023535"/>
                  </a:moveTo>
                  <a:lnTo>
                    <a:pt x="7282906" y="1054089"/>
                  </a:lnTo>
                  <a:lnTo>
                    <a:pt x="7295961" y="1033472"/>
                  </a:lnTo>
                  <a:lnTo>
                    <a:pt x="7299483" y="1023535"/>
                  </a:lnTo>
                  <a:close/>
                </a:path>
                <a:path w="7315200" h="1140460">
                  <a:moveTo>
                    <a:pt x="7276381" y="1064394"/>
                  </a:moveTo>
                  <a:lnTo>
                    <a:pt x="7243475" y="1098637"/>
                  </a:lnTo>
                  <a:lnTo>
                    <a:pt x="7203162" y="1122640"/>
                  </a:lnTo>
                  <a:lnTo>
                    <a:pt x="7208786" y="1120646"/>
                  </a:lnTo>
                  <a:lnTo>
                    <a:pt x="7244145" y="1098257"/>
                  </a:lnTo>
                  <a:lnTo>
                    <a:pt x="7273572" y="1068830"/>
                  </a:lnTo>
                  <a:lnTo>
                    <a:pt x="7276381" y="1064394"/>
                  </a:lnTo>
                  <a:close/>
                </a:path>
                <a:path w="7315200" h="1140460">
                  <a:moveTo>
                    <a:pt x="7189692" y="1127415"/>
                  </a:moveTo>
                  <a:lnTo>
                    <a:pt x="7157105" y="1136199"/>
                  </a:lnTo>
                  <a:lnTo>
                    <a:pt x="7168602" y="1134891"/>
                  </a:lnTo>
                  <a:lnTo>
                    <a:pt x="7189692" y="1127415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95350" y="5162550"/>
              <a:ext cx="7353300" cy="1181100"/>
            </a:xfrm>
            <a:custGeom>
              <a:avLst/>
              <a:gdLst/>
              <a:ahLst/>
              <a:cxnLst/>
              <a:rect l="l" t="t" r="r" b="b"/>
              <a:pathLst>
                <a:path w="7353300" h="1181100">
                  <a:moveTo>
                    <a:pt x="7226300" y="19050"/>
                  </a:moveTo>
                  <a:lnTo>
                    <a:pt x="7200900" y="9039"/>
                  </a:lnTo>
                  <a:lnTo>
                    <a:pt x="7150100" y="761"/>
                  </a:lnTo>
                  <a:lnTo>
                    <a:pt x="7137400" y="0"/>
                  </a:lnTo>
                  <a:lnTo>
                    <a:pt x="203199" y="0"/>
                  </a:lnTo>
                  <a:lnTo>
                    <a:pt x="152399" y="6441"/>
                  </a:lnTo>
                  <a:lnTo>
                    <a:pt x="101599" y="23898"/>
                  </a:lnTo>
                  <a:lnTo>
                    <a:pt x="63499" y="51092"/>
                  </a:lnTo>
                  <a:lnTo>
                    <a:pt x="38099" y="86743"/>
                  </a:lnTo>
                  <a:lnTo>
                    <a:pt x="12699" y="129575"/>
                  </a:lnTo>
                  <a:lnTo>
                    <a:pt x="0" y="178308"/>
                  </a:lnTo>
                  <a:lnTo>
                    <a:pt x="0" y="1014222"/>
                  </a:lnTo>
                  <a:lnTo>
                    <a:pt x="12700" y="1045541"/>
                  </a:lnTo>
                  <a:lnTo>
                    <a:pt x="12699" y="162469"/>
                  </a:lnTo>
                  <a:lnTo>
                    <a:pt x="38099" y="118818"/>
                  </a:lnTo>
                  <a:lnTo>
                    <a:pt x="63499" y="81043"/>
                  </a:lnTo>
                  <a:lnTo>
                    <a:pt x="101599" y="50828"/>
                  </a:lnTo>
                  <a:lnTo>
                    <a:pt x="139700" y="29856"/>
                  </a:lnTo>
                  <a:lnTo>
                    <a:pt x="190499" y="19812"/>
                  </a:lnTo>
                  <a:lnTo>
                    <a:pt x="203199" y="19050"/>
                  </a:lnTo>
                  <a:lnTo>
                    <a:pt x="7226300" y="19050"/>
                  </a:lnTo>
                  <a:close/>
                </a:path>
                <a:path w="7353300" h="1181100">
                  <a:moveTo>
                    <a:pt x="7226300" y="1162050"/>
                  </a:moveTo>
                  <a:lnTo>
                    <a:pt x="190500" y="1161288"/>
                  </a:lnTo>
                  <a:lnTo>
                    <a:pt x="152400" y="1154846"/>
                  </a:lnTo>
                  <a:lnTo>
                    <a:pt x="114300" y="1142118"/>
                  </a:lnTo>
                  <a:lnTo>
                    <a:pt x="63500" y="1099566"/>
                  </a:lnTo>
                  <a:lnTo>
                    <a:pt x="63500" y="1094232"/>
                  </a:lnTo>
                  <a:lnTo>
                    <a:pt x="50800" y="1094232"/>
                  </a:lnTo>
                  <a:lnTo>
                    <a:pt x="50800" y="1076706"/>
                  </a:lnTo>
                  <a:lnTo>
                    <a:pt x="38100" y="1076706"/>
                  </a:lnTo>
                  <a:lnTo>
                    <a:pt x="38100" y="1053846"/>
                  </a:lnTo>
                  <a:lnTo>
                    <a:pt x="25400" y="1053846"/>
                  </a:lnTo>
                  <a:lnTo>
                    <a:pt x="25400" y="1019556"/>
                  </a:lnTo>
                  <a:lnTo>
                    <a:pt x="12700" y="1019556"/>
                  </a:lnTo>
                  <a:lnTo>
                    <a:pt x="12700" y="1045541"/>
                  </a:lnTo>
                  <a:lnTo>
                    <a:pt x="25400" y="1075782"/>
                  </a:lnTo>
                  <a:lnTo>
                    <a:pt x="38100" y="1103436"/>
                  </a:lnTo>
                  <a:lnTo>
                    <a:pt x="63500" y="1126998"/>
                  </a:lnTo>
                  <a:lnTo>
                    <a:pt x="76200" y="1133856"/>
                  </a:lnTo>
                  <a:lnTo>
                    <a:pt x="76200" y="1139952"/>
                  </a:lnTo>
                  <a:lnTo>
                    <a:pt x="101600" y="1157764"/>
                  </a:lnTo>
                  <a:lnTo>
                    <a:pt x="139700" y="1170841"/>
                  </a:lnTo>
                  <a:lnTo>
                    <a:pt x="165100" y="1178760"/>
                  </a:lnTo>
                  <a:lnTo>
                    <a:pt x="203200" y="1181100"/>
                  </a:lnTo>
                  <a:lnTo>
                    <a:pt x="7150100" y="1181099"/>
                  </a:lnTo>
                  <a:lnTo>
                    <a:pt x="7162800" y="1180337"/>
                  </a:lnTo>
                  <a:lnTo>
                    <a:pt x="7213600" y="1169410"/>
                  </a:lnTo>
                  <a:lnTo>
                    <a:pt x="7226300" y="1162050"/>
                  </a:lnTo>
                  <a:close/>
                </a:path>
                <a:path w="7353300" h="1181100">
                  <a:moveTo>
                    <a:pt x="7353300" y="982217"/>
                  </a:moveTo>
                  <a:lnTo>
                    <a:pt x="7353300" y="198881"/>
                  </a:lnTo>
                  <a:lnTo>
                    <a:pt x="7340600" y="188213"/>
                  </a:lnTo>
                  <a:lnTo>
                    <a:pt x="7340600" y="139137"/>
                  </a:lnTo>
                  <a:lnTo>
                    <a:pt x="7315200" y="95142"/>
                  </a:lnTo>
                  <a:lnTo>
                    <a:pt x="7277100" y="57769"/>
                  </a:lnTo>
                  <a:lnTo>
                    <a:pt x="7239000" y="28555"/>
                  </a:lnTo>
                  <a:lnTo>
                    <a:pt x="7226300" y="19050"/>
                  </a:lnTo>
                  <a:lnTo>
                    <a:pt x="7137400" y="19050"/>
                  </a:lnTo>
                  <a:lnTo>
                    <a:pt x="7150100" y="19812"/>
                  </a:lnTo>
                  <a:lnTo>
                    <a:pt x="7188200" y="26211"/>
                  </a:lnTo>
                  <a:lnTo>
                    <a:pt x="7226300" y="38971"/>
                  </a:lnTo>
                  <a:lnTo>
                    <a:pt x="7251700" y="57582"/>
                  </a:lnTo>
                  <a:lnTo>
                    <a:pt x="7277100" y="81534"/>
                  </a:lnTo>
                  <a:lnTo>
                    <a:pt x="7277100" y="83058"/>
                  </a:lnTo>
                  <a:lnTo>
                    <a:pt x="7289800" y="87630"/>
                  </a:lnTo>
                  <a:lnTo>
                    <a:pt x="7289800" y="104394"/>
                  </a:lnTo>
                  <a:lnTo>
                    <a:pt x="7302500" y="104394"/>
                  </a:lnTo>
                  <a:lnTo>
                    <a:pt x="7302500" y="124206"/>
                  </a:lnTo>
                  <a:lnTo>
                    <a:pt x="7315200" y="124968"/>
                  </a:lnTo>
                  <a:lnTo>
                    <a:pt x="7315200" y="159258"/>
                  </a:lnTo>
                  <a:lnTo>
                    <a:pt x="7327900" y="159258"/>
                  </a:lnTo>
                  <a:lnTo>
                    <a:pt x="7327900" y="1054251"/>
                  </a:lnTo>
                  <a:lnTo>
                    <a:pt x="7340600" y="1031679"/>
                  </a:lnTo>
                  <a:lnTo>
                    <a:pt x="7353300" y="982217"/>
                  </a:lnTo>
                  <a:close/>
                </a:path>
                <a:path w="7353300" h="1181100">
                  <a:moveTo>
                    <a:pt x="7327900" y="1054251"/>
                  </a:moveTo>
                  <a:lnTo>
                    <a:pt x="7327900" y="988314"/>
                  </a:lnTo>
                  <a:lnTo>
                    <a:pt x="7315200" y="1039453"/>
                  </a:lnTo>
                  <a:lnTo>
                    <a:pt x="7289800" y="1084326"/>
                  </a:lnTo>
                  <a:lnTo>
                    <a:pt x="7251700" y="1120801"/>
                  </a:lnTo>
                  <a:lnTo>
                    <a:pt x="7213600" y="1146895"/>
                  </a:lnTo>
                  <a:lnTo>
                    <a:pt x="7162800" y="1160526"/>
                  </a:lnTo>
                  <a:lnTo>
                    <a:pt x="7150100" y="1161288"/>
                  </a:lnTo>
                  <a:lnTo>
                    <a:pt x="7150100" y="1162050"/>
                  </a:lnTo>
                  <a:lnTo>
                    <a:pt x="7226300" y="1162050"/>
                  </a:lnTo>
                  <a:lnTo>
                    <a:pt x="7251700" y="1147385"/>
                  </a:lnTo>
                  <a:lnTo>
                    <a:pt x="7289800" y="1115958"/>
                  </a:lnTo>
                  <a:lnTo>
                    <a:pt x="7315200" y="1076824"/>
                  </a:lnTo>
                  <a:lnTo>
                    <a:pt x="7327900" y="10542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4400" y="5181600"/>
              <a:ext cx="7315200" cy="1143000"/>
            </a:xfrm>
            <a:custGeom>
              <a:avLst/>
              <a:gdLst/>
              <a:ahLst/>
              <a:cxnLst/>
              <a:rect l="l" t="t" r="r" b="b"/>
              <a:pathLst>
                <a:path w="7315200" h="1143000">
                  <a:moveTo>
                    <a:pt x="7315200" y="952499"/>
                  </a:moveTo>
                  <a:lnTo>
                    <a:pt x="7315200" y="190499"/>
                  </a:lnTo>
                  <a:lnTo>
                    <a:pt x="7310205" y="146837"/>
                  </a:lnTo>
                  <a:lnTo>
                    <a:pt x="7295961" y="106746"/>
                  </a:lnTo>
                  <a:lnTo>
                    <a:pt x="7273572" y="71374"/>
                  </a:lnTo>
                  <a:lnTo>
                    <a:pt x="7244145" y="41867"/>
                  </a:lnTo>
                  <a:lnTo>
                    <a:pt x="7208786" y="19372"/>
                  </a:lnTo>
                  <a:lnTo>
                    <a:pt x="7168602" y="5034"/>
                  </a:lnTo>
                  <a:lnTo>
                    <a:pt x="7124700" y="0"/>
                  </a:lnTo>
                  <a:lnTo>
                    <a:pt x="190499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0" y="952500"/>
                  </a:lnTo>
                  <a:lnTo>
                    <a:pt x="5034" y="996402"/>
                  </a:lnTo>
                  <a:lnTo>
                    <a:pt x="19372" y="1036586"/>
                  </a:lnTo>
                  <a:lnTo>
                    <a:pt x="41867" y="1071945"/>
                  </a:lnTo>
                  <a:lnTo>
                    <a:pt x="71374" y="1101372"/>
                  </a:lnTo>
                  <a:lnTo>
                    <a:pt x="106746" y="1123761"/>
                  </a:lnTo>
                  <a:lnTo>
                    <a:pt x="146837" y="1138005"/>
                  </a:lnTo>
                  <a:lnTo>
                    <a:pt x="190500" y="1143000"/>
                  </a:lnTo>
                  <a:lnTo>
                    <a:pt x="7124700" y="1142999"/>
                  </a:lnTo>
                  <a:lnTo>
                    <a:pt x="7168602" y="1138005"/>
                  </a:lnTo>
                  <a:lnTo>
                    <a:pt x="7208786" y="1123761"/>
                  </a:lnTo>
                  <a:lnTo>
                    <a:pt x="7244145" y="1101372"/>
                  </a:lnTo>
                  <a:lnTo>
                    <a:pt x="7273572" y="1071945"/>
                  </a:lnTo>
                  <a:lnTo>
                    <a:pt x="7295961" y="1036586"/>
                  </a:lnTo>
                  <a:lnTo>
                    <a:pt x="7310205" y="996402"/>
                  </a:lnTo>
                  <a:lnTo>
                    <a:pt x="7315200" y="952499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5350" y="5162550"/>
              <a:ext cx="7353300" cy="1181100"/>
            </a:xfrm>
            <a:custGeom>
              <a:avLst/>
              <a:gdLst/>
              <a:ahLst/>
              <a:cxnLst/>
              <a:rect l="l" t="t" r="r" b="b"/>
              <a:pathLst>
                <a:path w="7353300" h="1181100">
                  <a:moveTo>
                    <a:pt x="7353300" y="982217"/>
                  </a:moveTo>
                  <a:lnTo>
                    <a:pt x="7353300" y="198881"/>
                  </a:lnTo>
                  <a:lnTo>
                    <a:pt x="7352538" y="188213"/>
                  </a:lnTo>
                  <a:lnTo>
                    <a:pt x="7341514" y="139137"/>
                  </a:lnTo>
                  <a:lnTo>
                    <a:pt x="7319557" y="95142"/>
                  </a:lnTo>
                  <a:lnTo>
                    <a:pt x="7288268" y="57769"/>
                  </a:lnTo>
                  <a:lnTo>
                    <a:pt x="7249247" y="28555"/>
                  </a:lnTo>
                  <a:lnTo>
                    <a:pt x="7204097" y="9039"/>
                  </a:lnTo>
                  <a:lnTo>
                    <a:pt x="7154418" y="761"/>
                  </a:lnTo>
                  <a:lnTo>
                    <a:pt x="7143750" y="0"/>
                  </a:lnTo>
                  <a:lnTo>
                    <a:pt x="209550" y="0"/>
                  </a:lnTo>
                  <a:lnTo>
                    <a:pt x="159449" y="6441"/>
                  </a:lnTo>
                  <a:lnTo>
                    <a:pt x="113430" y="23898"/>
                  </a:lnTo>
                  <a:lnTo>
                    <a:pt x="73137" y="51092"/>
                  </a:lnTo>
                  <a:lnTo>
                    <a:pt x="40213" y="86743"/>
                  </a:lnTo>
                  <a:lnTo>
                    <a:pt x="16302" y="129575"/>
                  </a:lnTo>
                  <a:lnTo>
                    <a:pt x="3047" y="178308"/>
                  </a:lnTo>
                  <a:lnTo>
                    <a:pt x="0" y="210312"/>
                  </a:lnTo>
                  <a:lnTo>
                    <a:pt x="0" y="972312"/>
                  </a:lnTo>
                  <a:lnTo>
                    <a:pt x="4572" y="1014222"/>
                  </a:lnTo>
                  <a:lnTo>
                    <a:pt x="27922" y="1075782"/>
                  </a:lnTo>
                  <a:lnTo>
                    <a:pt x="38100" y="1090637"/>
                  </a:lnTo>
                  <a:lnTo>
                    <a:pt x="38100" y="210312"/>
                  </a:lnTo>
                  <a:lnTo>
                    <a:pt x="38862" y="200406"/>
                  </a:lnTo>
                  <a:lnTo>
                    <a:pt x="49722" y="148557"/>
                  </a:lnTo>
                  <a:lnTo>
                    <a:pt x="76178" y="102540"/>
                  </a:lnTo>
                  <a:lnTo>
                    <a:pt x="101346" y="77724"/>
                  </a:lnTo>
                  <a:lnTo>
                    <a:pt x="107442" y="72390"/>
                  </a:lnTo>
                  <a:lnTo>
                    <a:pt x="156100" y="46953"/>
                  </a:lnTo>
                  <a:lnTo>
                    <a:pt x="209550" y="38173"/>
                  </a:lnTo>
                  <a:lnTo>
                    <a:pt x="7143750" y="38099"/>
                  </a:lnTo>
                  <a:lnTo>
                    <a:pt x="7155180" y="39000"/>
                  </a:lnTo>
                  <a:lnTo>
                    <a:pt x="7209489" y="51200"/>
                  </a:lnTo>
                  <a:lnTo>
                    <a:pt x="7251018" y="75870"/>
                  </a:lnTo>
                  <a:lnTo>
                    <a:pt x="7284137" y="110983"/>
                  </a:lnTo>
                  <a:lnTo>
                    <a:pt x="7306360" y="153887"/>
                  </a:lnTo>
                  <a:lnTo>
                    <a:pt x="7315200" y="201929"/>
                  </a:lnTo>
                  <a:lnTo>
                    <a:pt x="7315200" y="1090552"/>
                  </a:lnTo>
                  <a:lnTo>
                    <a:pt x="7325478" y="1076824"/>
                  </a:lnTo>
                  <a:lnTo>
                    <a:pt x="7345050" y="1031679"/>
                  </a:lnTo>
                  <a:lnTo>
                    <a:pt x="7353300" y="982217"/>
                  </a:lnTo>
                  <a:close/>
                </a:path>
                <a:path w="7353300" h="1181100">
                  <a:moveTo>
                    <a:pt x="7315200" y="1090552"/>
                  </a:moveTo>
                  <a:lnTo>
                    <a:pt x="7315200" y="981455"/>
                  </a:lnTo>
                  <a:lnTo>
                    <a:pt x="7314438" y="989837"/>
                  </a:lnTo>
                  <a:lnTo>
                    <a:pt x="7302861" y="1037284"/>
                  </a:lnTo>
                  <a:lnTo>
                    <a:pt x="7278191" y="1078812"/>
                  </a:lnTo>
                  <a:lnTo>
                    <a:pt x="7243078" y="1111934"/>
                  </a:lnTo>
                  <a:lnTo>
                    <a:pt x="7200174" y="1134159"/>
                  </a:lnTo>
                  <a:lnTo>
                    <a:pt x="7152132" y="1142999"/>
                  </a:lnTo>
                  <a:lnTo>
                    <a:pt x="209550" y="1142899"/>
                  </a:lnTo>
                  <a:lnTo>
                    <a:pt x="161511" y="1136574"/>
                  </a:lnTo>
                  <a:lnTo>
                    <a:pt x="117572" y="1116448"/>
                  </a:lnTo>
                  <a:lnTo>
                    <a:pt x="81041" y="1084981"/>
                  </a:lnTo>
                  <a:lnTo>
                    <a:pt x="54464" y="1044531"/>
                  </a:lnTo>
                  <a:lnTo>
                    <a:pt x="40386" y="997457"/>
                  </a:lnTo>
                  <a:lnTo>
                    <a:pt x="38100" y="971550"/>
                  </a:lnTo>
                  <a:lnTo>
                    <a:pt x="38100" y="1090637"/>
                  </a:lnTo>
                  <a:lnTo>
                    <a:pt x="69342" y="1126998"/>
                  </a:lnTo>
                  <a:lnTo>
                    <a:pt x="113073" y="1157764"/>
                  </a:lnTo>
                  <a:lnTo>
                    <a:pt x="176770" y="1178760"/>
                  </a:lnTo>
                  <a:lnTo>
                    <a:pt x="7155180" y="1181099"/>
                  </a:lnTo>
                  <a:lnTo>
                    <a:pt x="7165848" y="1180337"/>
                  </a:lnTo>
                  <a:lnTo>
                    <a:pt x="7214769" y="1169410"/>
                  </a:lnTo>
                  <a:lnTo>
                    <a:pt x="7258744" y="1147385"/>
                  </a:lnTo>
                  <a:lnTo>
                    <a:pt x="7296178" y="1115958"/>
                  </a:lnTo>
                  <a:lnTo>
                    <a:pt x="7315200" y="10905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48766" y="5354828"/>
            <a:ext cx="68662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We’ll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look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specific notion of “the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best”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optimality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respect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one side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the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7386" y="462025"/>
            <a:ext cx="62649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Man</a:t>
            </a:r>
            <a:r>
              <a:rPr sz="4400" spc="10" dirty="0"/>
              <a:t> </a:t>
            </a:r>
            <a:r>
              <a:rPr sz="4400" spc="-10" dirty="0"/>
              <a:t>optimality/pessimality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818" y="1515565"/>
            <a:ext cx="7848600" cy="433578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4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Let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i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stable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matchings</a:t>
            </a:r>
            <a:endParaRPr sz="3200">
              <a:latin typeface="Calibri"/>
              <a:cs typeface="Calibri"/>
            </a:endParaRPr>
          </a:p>
          <a:p>
            <a:pPr marL="354965" marR="5080" indent="-342900">
              <a:lnSpc>
                <a:spcPct val="1006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6235" algn="l"/>
                <a:tab pos="4196715" algn="l"/>
              </a:tabLst>
            </a:pP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2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valid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partner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32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exists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some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stable</a:t>
            </a:r>
            <a:r>
              <a:rPr sz="32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matching</a:t>
            </a:r>
            <a:r>
              <a:rPr sz="32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200" i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Arial"/>
                <a:cs typeface="Arial"/>
              </a:rPr>
              <a:t>S	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they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paired</a:t>
            </a:r>
            <a:endParaRPr sz="3200">
              <a:latin typeface="Calibri"/>
              <a:cs typeface="Calibri"/>
            </a:endParaRPr>
          </a:p>
          <a:p>
            <a:pPr marL="355600" marR="1031875" indent="-34353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matching</a:t>
            </a:r>
            <a:r>
              <a:rPr sz="3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man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optimal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man </a:t>
            </a:r>
            <a:r>
              <a:rPr sz="3200" spc="-7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receives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his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15" dirty="0">
                <a:solidFill>
                  <a:srgbClr val="FFFFFF"/>
                </a:solidFill>
                <a:latin typeface="Calibri"/>
                <a:cs typeface="Calibri"/>
              </a:rPr>
              <a:t>best</a:t>
            </a:r>
            <a:r>
              <a:rPr sz="3200" i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valid</a:t>
            </a:r>
            <a:r>
              <a:rPr sz="3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partner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700"/>
              </a:spcBef>
              <a:tabLst>
                <a:tab pos="4703445" algn="l"/>
              </a:tabLst>
            </a:pP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2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perfect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matching?	Stable?</a:t>
            </a:r>
            <a:endParaRPr sz="2800">
              <a:latin typeface="Calibri"/>
              <a:cs typeface="Calibri"/>
            </a:endParaRPr>
          </a:p>
          <a:p>
            <a:pPr marL="355600" marR="861694" indent="-34353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matching</a:t>
            </a:r>
            <a:r>
              <a:rPr sz="3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man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pessimal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man </a:t>
            </a:r>
            <a:r>
              <a:rPr sz="3200" spc="-7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receives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his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10" dirty="0">
                <a:solidFill>
                  <a:srgbClr val="FFFFFF"/>
                </a:solidFill>
                <a:latin typeface="Calibri"/>
                <a:cs typeface="Calibri"/>
              </a:rPr>
              <a:t>worst</a:t>
            </a:r>
            <a:r>
              <a:rPr sz="32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valid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partner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50" y="209550"/>
            <a:ext cx="8572500" cy="1943100"/>
            <a:chOff x="285750" y="209550"/>
            <a:chExt cx="8572500" cy="1943100"/>
          </a:xfrm>
        </p:grpSpPr>
        <p:sp>
          <p:nvSpPr>
            <p:cNvPr id="3" name="object 3"/>
            <p:cNvSpPr/>
            <p:nvPr/>
          </p:nvSpPr>
          <p:spPr>
            <a:xfrm>
              <a:off x="304800" y="228600"/>
              <a:ext cx="8534400" cy="1727835"/>
            </a:xfrm>
            <a:custGeom>
              <a:avLst/>
              <a:gdLst/>
              <a:ahLst/>
              <a:cxnLst/>
              <a:rect l="l" t="t" r="r" b="b"/>
              <a:pathLst>
                <a:path w="8534400" h="1727835">
                  <a:moveTo>
                    <a:pt x="32281" y="179012"/>
                  </a:moveTo>
                  <a:lnTo>
                    <a:pt x="29570" y="183896"/>
                  </a:lnTo>
                  <a:lnTo>
                    <a:pt x="13472" y="226066"/>
                  </a:lnTo>
                  <a:lnTo>
                    <a:pt x="3450" y="270850"/>
                  </a:lnTo>
                  <a:lnTo>
                    <a:pt x="0" y="317753"/>
                  </a:lnTo>
                  <a:lnTo>
                    <a:pt x="0" y="330200"/>
                  </a:lnTo>
                  <a:lnTo>
                    <a:pt x="3809" y="279400"/>
                  </a:lnTo>
                  <a:lnTo>
                    <a:pt x="14902" y="228600"/>
                  </a:lnTo>
                  <a:lnTo>
                    <a:pt x="32281" y="179012"/>
                  </a:lnTo>
                  <a:close/>
                </a:path>
                <a:path w="8534400" h="1727835">
                  <a:moveTo>
                    <a:pt x="8217409" y="0"/>
                  </a:moveTo>
                  <a:lnTo>
                    <a:pt x="317754" y="0"/>
                  </a:lnTo>
                  <a:lnTo>
                    <a:pt x="270850" y="3450"/>
                  </a:lnTo>
                  <a:lnTo>
                    <a:pt x="226066" y="13472"/>
                  </a:lnTo>
                  <a:lnTo>
                    <a:pt x="183896" y="29570"/>
                  </a:lnTo>
                  <a:lnTo>
                    <a:pt x="144835" y="51250"/>
                  </a:lnTo>
                  <a:lnTo>
                    <a:pt x="109377" y="78017"/>
                  </a:lnTo>
                  <a:lnTo>
                    <a:pt x="78017" y="109377"/>
                  </a:lnTo>
                  <a:lnTo>
                    <a:pt x="51250" y="144835"/>
                  </a:lnTo>
                  <a:lnTo>
                    <a:pt x="34829" y="174421"/>
                  </a:lnTo>
                  <a:lnTo>
                    <a:pt x="56648" y="139700"/>
                  </a:lnTo>
                  <a:lnTo>
                    <a:pt x="86158" y="101600"/>
                  </a:lnTo>
                  <a:lnTo>
                    <a:pt x="120662" y="76200"/>
                  </a:lnTo>
                  <a:lnTo>
                    <a:pt x="159588" y="50800"/>
                  </a:lnTo>
                  <a:lnTo>
                    <a:pt x="202365" y="25400"/>
                  </a:lnTo>
                  <a:lnTo>
                    <a:pt x="248419" y="12700"/>
                  </a:lnTo>
                  <a:lnTo>
                    <a:pt x="297180" y="12700"/>
                  </a:lnTo>
                  <a:lnTo>
                    <a:pt x="317754" y="0"/>
                  </a:lnTo>
                  <a:lnTo>
                    <a:pt x="8217409" y="0"/>
                  </a:lnTo>
                  <a:close/>
                </a:path>
                <a:path w="8534400" h="1727835">
                  <a:moveTo>
                    <a:pt x="8469965" y="127000"/>
                  </a:moveTo>
                  <a:lnTo>
                    <a:pt x="8425455" y="78017"/>
                  </a:lnTo>
                  <a:lnTo>
                    <a:pt x="8390097" y="51250"/>
                  </a:lnTo>
                  <a:lnTo>
                    <a:pt x="8351126" y="29570"/>
                  </a:lnTo>
                  <a:lnTo>
                    <a:pt x="8309028" y="13472"/>
                  </a:lnTo>
                  <a:lnTo>
                    <a:pt x="8264293" y="3450"/>
                  </a:lnTo>
                  <a:lnTo>
                    <a:pt x="8217408" y="0"/>
                  </a:lnTo>
                  <a:lnTo>
                    <a:pt x="8237982" y="12700"/>
                  </a:lnTo>
                  <a:lnTo>
                    <a:pt x="8287343" y="12700"/>
                  </a:lnTo>
                  <a:lnTo>
                    <a:pt x="8334132" y="25400"/>
                  </a:lnTo>
                  <a:lnTo>
                    <a:pt x="8377804" y="50800"/>
                  </a:lnTo>
                  <a:lnTo>
                    <a:pt x="8417817" y="76200"/>
                  </a:lnTo>
                  <a:lnTo>
                    <a:pt x="8453628" y="114300"/>
                  </a:lnTo>
                  <a:lnTo>
                    <a:pt x="8458962" y="114300"/>
                  </a:lnTo>
                  <a:lnTo>
                    <a:pt x="8462772" y="127000"/>
                  </a:lnTo>
                  <a:lnTo>
                    <a:pt x="8469965" y="127000"/>
                  </a:lnTo>
                  <a:close/>
                </a:path>
                <a:path w="8534400" h="1727835">
                  <a:moveTo>
                    <a:pt x="12954" y="1677316"/>
                  </a:moveTo>
                  <a:lnTo>
                    <a:pt x="12954" y="1676400"/>
                  </a:lnTo>
                  <a:lnTo>
                    <a:pt x="12748" y="1676400"/>
                  </a:lnTo>
                  <a:lnTo>
                    <a:pt x="12954" y="1677316"/>
                  </a:lnTo>
                  <a:close/>
                </a:path>
                <a:path w="8534400" h="1727835">
                  <a:moveTo>
                    <a:pt x="32615" y="1727200"/>
                  </a:moveTo>
                  <a:lnTo>
                    <a:pt x="12954" y="1677316"/>
                  </a:lnTo>
                  <a:lnTo>
                    <a:pt x="12954" y="1689100"/>
                  </a:lnTo>
                  <a:lnTo>
                    <a:pt x="16764" y="1689100"/>
                  </a:lnTo>
                  <a:lnTo>
                    <a:pt x="16764" y="1701800"/>
                  </a:lnTo>
                  <a:lnTo>
                    <a:pt x="21336" y="1701800"/>
                  </a:lnTo>
                  <a:lnTo>
                    <a:pt x="21336" y="1714500"/>
                  </a:lnTo>
                  <a:lnTo>
                    <a:pt x="26670" y="1714500"/>
                  </a:lnTo>
                  <a:lnTo>
                    <a:pt x="26670" y="1727200"/>
                  </a:lnTo>
                  <a:lnTo>
                    <a:pt x="32615" y="1727200"/>
                  </a:lnTo>
                  <a:close/>
                </a:path>
                <a:path w="8534400" h="1727835">
                  <a:moveTo>
                    <a:pt x="32766" y="1727470"/>
                  </a:moveTo>
                  <a:lnTo>
                    <a:pt x="32766" y="1727200"/>
                  </a:lnTo>
                  <a:lnTo>
                    <a:pt x="32615" y="1727200"/>
                  </a:lnTo>
                  <a:lnTo>
                    <a:pt x="32766" y="1727470"/>
                  </a:lnTo>
                  <a:close/>
                </a:path>
                <a:path w="8534400" h="1727835">
                  <a:moveTo>
                    <a:pt x="3048" y="1629424"/>
                  </a:moveTo>
                  <a:lnTo>
                    <a:pt x="3048" y="1625600"/>
                  </a:lnTo>
                  <a:lnTo>
                    <a:pt x="2766" y="1625600"/>
                  </a:lnTo>
                  <a:lnTo>
                    <a:pt x="3048" y="1629424"/>
                  </a:lnTo>
                  <a:close/>
                </a:path>
                <a:path w="8534400" h="1727835">
                  <a:moveTo>
                    <a:pt x="4213" y="1638300"/>
                  </a:moveTo>
                  <a:lnTo>
                    <a:pt x="3048" y="1629424"/>
                  </a:lnTo>
                  <a:lnTo>
                    <a:pt x="3048" y="1638300"/>
                  </a:lnTo>
                  <a:lnTo>
                    <a:pt x="4213" y="1638300"/>
                  </a:lnTo>
                  <a:close/>
                </a:path>
                <a:path w="8534400" h="1727835">
                  <a:moveTo>
                    <a:pt x="4572" y="1639899"/>
                  </a:moveTo>
                  <a:lnTo>
                    <a:pt x="4572" y="1638300"/>
                  </a:lnTo>
                  <a:lnTo>
                    <a:pt x="4213" y="1638300"/>
                  </a:lnTo>
                  <a:lnTo>
                    <a:pt x="4572" y="1639899"/>
                  </a:lnTo>
                  <a:close/>
                </a:path>
                <a:path w="8534400" h="1727835">
                  <a:moveTo>
                    <a:pt x="8479516" y="139700"/>
                  </a:moveTo>
                  <a:lnTo>
                    <a:pt x="8471154" y="128581"/>
                  </a:lnTo>
                  <a:lnTo>
                    <a:pt x="8471154" y="139700"/>
                  </a:lnTo>
                  <a:lnTo>
                    <a:pt x="8479516" y="139700"/>
                  </a:lnTo>
                  <a:close/>
                </a:path>
                <a:path w="8534400" h="1727835">
                  <a:moveTo>
                    <a:pt x="8487559" y="152400"/>
                  </a:moveTo>
                  <a:lnTo>
                    <a:pt x="8483378" y="144835"/>
                  </a:lnTo>
                  <a:lnTo>
                    <a:pt x="8479539" y="139731"/>
                  </a:lnTo>
                  <a:lnTo>
                    <a:pt x="8481060" y="152400"/>
                  </a:lnTo>
                  <a:lnTo>
                    <a:pt x="8487559" y="152400"/>
                  </a:lnTo>
                  <a:close/>
                </a:path>
                <a:path w="8534400" h="1727835">
                  <a:moveTo>
                    <a:pt x="8494579" y="165100"/>
                  </a:moveTo>
                  <a:lnTo>
                    <a:pt x="8488680" y="154426"/>
                  </a:lnTo>
                  <a:lnTo>
                    <a:pt x="8488680" y="165100"/>
                  </a:lnTo>
                  <a:lnTo>
                    <a:pt x="8494579" y="165100"/>
                  </a:lnTo>
                  <a:close/>
                </a:path>
                <a:path w="8534400" h="1727835">
                  <a:moveTo>
                    <a:pt x="8501599" y="177800"/>
                  </a:moveTo>
                  <a:lnTo>
                    <a:pt x="8495654" y="167045"/>
                  </a:lnTo>
                  <a:lnTo>
                    <a:pt x="8496300" y="177800"/>
                  </a:lnTo>
                  <a:lnTo>
                    <a:pt x="8501599" y="177800"/>
                  </a:lnTo>
                  <a:close/>
                </a:path>
                <a:path w="8534400" h="1727835">
                  <a:moveTo>
                    <a:pt x="8507478" y="190500"/>
                  </a:moveTo>
                  <a:lnTo>
                    <a:pt x="8504968" y="183896"/>
                  </a:lnTo>
                  <a:lnTo>
                    <a:pt x="8502396" y="179241"/>
                  </a:lnTo>
                  <a:lnTo>
                    <a:pt x="8502396" y="190500"/>
                  </a:lnTo>
                  <a:lnTo>
                    <a:pt x="8507478" y="190500"/>
                  </a:lnTo>
                  <a:close/>
                </a:path>
                <a:path w="8534400" h="1727835">
                  <a:moveTo>
                    <a:pt x="8512304" y="203200"/>
                  </a:moveTo>
                  <a:lnTo>
                    <a:pt x="8508492" y="193167"/>
                  </a:lnTo>
                  <a:lnTo>
                    <a:pt x="8508492" y="203200"/>
                  </a:lnTo>
                  <a:lnTo>
                    <a:pt x="8512304" y="203200"/>
                  </a:lnTo>
                  <a:close/>
                </a:path>
                <a:path w="8534400" h="1727835">
                  <a:moveTo>
                    <a:pt x="8517130" y="215900"/>
                  </a:moveTo>
                  <a:lnTo>
                    <a:pt x="8513064" y="205198"/>
                  </a:lnTo>
                  <a:lnTo>
                    <a:pt x="8513064" y="215900"/>
                  </a:lnTo>
                  <a:lnTo>
                    <a:pt x="8517130" y="215900"/>
                  </a:lnTo>
                  <a:close/>
                </a:path>
                <a:path w="8534400" h="1727835">
                  <a:moveTo>
                    <a:pt x="8521558" y="228600"/>
                  </a:moveTo>
                  <a:lnTo>
                    <a:pt x="8520994" y="226066"/>
                  </a:lnTo>
                  <a:lnTo>
                    <a:pt x="8517636" y="217229"/>
                  </a:lnTo>
                  <a:lnTo>
                    <a:pt x="8517636" y="228600"/>
                  </a:lnTo>
                  <a:lnTo>
                    <a:pt x="8521558" y="228600"/>
                  </a:lnTo>
                  <a:close/>
                </a:path>
                <a:path w="8534400" h="1727835">
                  <a:moveTo>
                    <a:pt x="8524386" y="241300"/>
                  </a:moveTo>
                  <a:lnTo>
                    <a:pt x="8522208" y="231516"/>
                  </a:lnTo>
                  <a:lnTo>
                    <a:pt x="8522208" y="241300"/>
                  </a:lnTo>
                  <a:lnTo>
                    <a:pt x="8524386" y="241300"/>
                  </a:lnTo>
                  <a:close/>
                </a:path>
                <a:path w="8534400" h="1727835">
                  <a:moveTo>
                    <a:pt x="8527214" y="254000"/>
                  </a:moveTo>
                  <a:lnTo>
                    <a:pt x="8525256" y="245203"/>
                  </a:lnTo>
                  <a:lnTo>
                    <a:pt x="8525256" y="254000"/>
                  </a:lnTo>
                  <a:lnTo>
                    <a:pt x="8527214" y="254000"/>
                  </a:lnTo>
                  <a:close/>
                </a:path>
                <a:path w="8534400" h="1727835">
                  <a:moveTo>
                    <a:pt x="8530043" y="266700"/>
                  </a:moveTo>
                  <a:lnTo>
                    <a:pt x="8528304" y="258891"/>
                  </a:lnTo>
                  <a:lnTo>
                    <a:pt x="8528304" y="266700"/>
                  </a:lnTo>
                  <a:lnTo>
                    <a:pt x="8530043" y="266700"/>
                  </a:lnTo>
                  <a:close/>
                </a:path>
                <a:path w="8534400" h="1727835">
                  <a:moveTo>
                    <a:pt x="8531592" y="279400"/>
                  </a:moveTo>
                  <a:lnTo>
                    <a:pt x="8530967" y="270850"/>
                  </a:lnTo>
                  <a:lnTo>
                    <a:pt x="8530590" y="269156"/>
                  </a:lnTo>
                  <a:lnTo>
                    <a:pt x="8530590" y="279400"/>
                  </a:lnTo>
                  <a:lnTo>
                    <a:pt x="8531592" y="279400"/>
                  </a:lnTo>
                  <a:close/>
                </a:path>
                <a:path w="8534400" h="1727835">
                  <a:moveTo>
                    <a:pt x="8532522" y="292100"/>
                  </a:moveTo>
                  <a:lnTo>
                    <a:pt x="8532114" y="286518"/>
                  </a:lnTo>
                  <a:lnTo>
                    <a:pt x="8532114" y="292100"/>
                  </a:lnTo>
                  <a:lnTo>
                    <a:pt x="8532522" y="292100"/>
                  </a:lnTo>
                  <a:close/>
                </a:path>
                <a:path w="8534400" h="1727835">
                  <a:moveTo>
                    <a:pt x="8534400" y="1588007"/>
                  </a:moveTo>
                  <a:lnTo>
                    <a:pt x="8534392" y="317651"/>
                  </a:lnTo>
                  <a:lnTo>
                    <a:pt x="8533646" y="1598299"/>
                  </a:lnTo>
                  <a:lnTo>
                    <a:pt x="8534400" y="1588007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5750" y="209550"/>
              <a:ext cx="8572500" cy="1943100"/>
            </a:xfrm>
            <a:custGeom>
              <a:avLst/>
              <a:gdLst/>
              <a:ahLst/>
              <a:cxnLst/>
              <a:rect l="l" t="t" r="r" b="b"/>
              <a:pathLst>
                <a:path w="8572500" h="1943100">
                  <a:moveTo>
                    <a:pt x="8347072" y="19050"/>
                  </a:moveTo>
                  <a:lnTo>
                    <a:pt x="8301702" y="6650"/>
                  </a:lnTo>
                  <a:lnTo>
                    <a:pt x="8253222" y="761"/>
                  </a:lnTo>
                  <a:lnTo>
                    <a:pt x="8236458" y="0"/>
                  </a:lnTo>
                  <a:lnTo>
                    <a:pt x="336804" y="0"/>
                  </a:lnTo>
                  <a:lnTo>
                    <a:pt x="287391" y="4020"/>
                  </a:lnTo>
                  <a:lnTo>
                    <a:pt x="240243" y="14654"/>
                  </a:lnTo>
                  <a:lnTo>
                    <a:pt x="195852" y="31474"/>
                  </a:lnTo>
                  <a:lnTo>
                    <a:pt x="154713" y="54053"/>
                  </a:lnTo>
                  <a:lnTo>
                    <a:pt x="117319" y="81962"/>
                  </a:lnTo>
                  <a:lnTo>
                    <a:pt x="84164" y="114775"/>
                  </a:lnTo>
                  <a:lnTo>
                    <a:pt x="55742" y="152064"/>
                  </a:lnTo>
                  <a:lnTo>
                    <a:pt x="32546" y="193401"/>
                  </a:lnTo>
                  <a:lnTo>
                    <a:pt x="15071" y="238360"/>
                  </a:lnTo>
                  <a:lnTo>
                    <a:pt x="3809" y="286511"/>
                  </a:lnTo>
                  <a:lnTo>
                    <a:pt x="0" y="336803"/>
                  </a:lnTo>
                  <a:lnTo>
                    <a:pt x="0" y="1607057"/>
                  </a:lnTo>
                  <a:lnTo>
                    <a:pt x="4572" y="1658873"/>
                  </a:lnTo>
                  <a:lnTo>
                    <a:pt x="19050" y="1715170"/>
                  </a:lnTo>
                  <a:lnTo>
                    <a:pt x="19050" y="349250"/>
                  </a:lnTo>
                  <a:lnTo>
                    <a:pt x="22859" y="298450"/>
                  </a:lnTo>
                  <a:lnTo>
                    <a:pt x="33952" y="247650"/>
                  </a:lnTo>
                  <a:lnTo>
                    <a:pt x="51756" y="196850"/>
                  </a:lnTo>
                  <a:lnTo>
                    <a:pt x="75698" y="158750"/>
                  </a:lnTo>
                  <a:lnTo>
                    <a:pt x="105208" y="120650"/>
                  </a:lnTo>
                  <a:lnTo>
                    <a:pt x="139712" y="95250"/>
                  </a:lnTo>
                  <a:lnTo>
                    <a:pt x="178638" y="69850"/>
                  </a:lnTo>
                  <a:lnTo>
                    <a:pt x="221415" y="44450"/>
                  </a:lnTo>
                  <a:lnTo>
                    <a:pt x="267125" y="31845"/>
                  </a:lnTo>
                  <a:lnTo>
                    <a:pt x="316230" y="31750"/>
                  </a:lnTo>
                  <a:lnTo>
                    <a:pt x="336804" y="19050"/>
                  </a:lnTo>
                  <a:lnTo>
                    <a:pt x="8347072" y="19050"/>
                  </a:lnTo>
                  <a:close/>
                </a:path>
                <a:path w="8572500" h="1943100">
                  <a:moveTo>
                    <a:pt x="8346474" y="1924050"/>
                  </a:moveTo>
                  <a:lnTo>
                    <a:pt x="267125" y="1924050"/>
                  </a:lnTo>
                  <a:lnTo>
                    <a:pt x="220506" y="1911350"/>
                  </a:lnTo>
                  <a:lnTo>
                    <a:pt x="176952" y="1885950"/>
                  </a:lnTo>
                  <a:lnTo>
                    <a:pt x="137039" y="1860550"/>
                  </a:lnTo>
                  <a:lnTo>
                    <a:pt x="101346" y="1822450"/>
                  </a:lnTo>
                  <a:lnTo>
                    <a:pt x="96012" y="1822450"/>
                  </a:lnTo>
                  <a:lnTo>
                    <a:pt x="92202" y="1809750"/>
                  </a:lnTo>
                  <a:lnTo>
                    <a:pt x="83058" y="1809750"/>
                  </a:lnTo>
                  <a:lnTo>
                    <a:pt x="83058" y="1797050"/>
                  </a:lnTo>
                  <a:lnTo>
                    <a:pt x="73152" y="1797050"/>
                  </a:lnTo>
                  <a:lnTo>
                    <a:pt x="73152" y="1784350"/>
                  </a:lnTo>
                  <a:lnTo>
                    <a:pt x="65532" y="1784350"/>
                  </a:lnTo>
                  <a:lnTo>
                    <a:pt x="65532" y="1771650"/>
                  </a:lnTo>
                  <a:lnTo>
                    <a:pt x="57912" y="1771650"/>
                  </a:lnTo>
                  <a:lnTo>
                    <a:pt x="57912" y="1758950"/>
                  </a:lnTo>
                  <a:lnTo>
                    <a:pt x="51816" y="1758950"/>
                  </a:lnTo>
                  <a:lnTo>
                    <a:pt x="51816" y="1746250"/>
                  </a:lnTo>
                  <a:lnTo>
                    <a:pt x="45720" y="1746250"/>
                  </a:lnTo>
                  <a:lnTo>
                    <a:pt x="45720" y="1733550"/>
                  </a:lnTo>
                  <a:lnTo>
                    <a:pt x="40386" y="1733550"/>
                  </a:lnTo>
                  <a:lnTo>
                    <a:pt x="40386" y="1720850"/>
                  </a:lnTo>
                  <a:lnTo>
                    <a:pt x="35814" y="1720850"/>
                  </a:lnTo>
                  <a:lnTo>
                    <a:pt x="35814" y="1708150"/>
                  </a:lnTo>
                  <a:lnTo>
                    <a:pt x="32004" y="1708150"/>
                  </a:lnTo>
                  <a:lnTo>
                    <a:pt x="32004" y="1695450"/>
                  </a:lnTo>
                  <a:lnTo>
                    <a:pt x="28956" y="1695450"/>
                  </a:lnTo>
                  <a:lnTo>
                    <a:pt x="28956" y="1682750"/>
                  </a:lnTo>
                  <a:lnTo>
                    <a:pt x="25908" y="1682750"/>
                  </a:lnTo>
                  <a:lnTo>
                    <a:pt x="25908" y="1670050"/>
                  </a:lnTo>
                  <a:lnTo>
                    <a:pt x="23622" y="1670050"/>
                  </a:lnTo>
                  <a:lnTo>
                    <a:pt x="23622" y="1657350"/>
                  </a:lnTo>
                  <a:lnTo>
                    <a:pt x="22098" y="1657350"/>
                  </a:lnTo>
                  <a:lnTo>
                    <a:pt x="22098" y="1644650"/>
                  </a:lnTo>
                  <a:lnTo>
                    <a:pt x="20574" y="1644650"/>
                  </a:lnTo>
                  <a:lnTo>
                    <a:pt x="20574" y="1631950"/>
                  </a:lnTo>
                  <a:lnTo>
                    <a:pt x="19812" y="1631950"/>
                  </a:lnTo>
                  <a:lnTo>
                    <a:pt x="19812" y="1619250"/>
                  </a:lnTo>
                  <a:lnTo>
                    <a:pt x="19050" y="1619250"/>
                  </a:lnTo>
                  <a:lnTo>
                    <a:pt x="19050" y="1715170"/>
                  </a:lnTo>
                  <a:lnTo>
                    <a:pt x="44919" y="1774297"/>
                  </a:lnTo>
                  <a:lnTo>
                    <a:pt x="74774" y="1817923"/>
                  </a:lnTo>
                  <a:lnTo>
                    <a:pt x="111252" y="1856231"/>
                  </a:lnTo>
                  <a:lnTo>
                    <a:pt x="181359" y="1905330"/>
                  </a:lnTo>
                  <a:lnTo>
                    <a:pt x="230866" y="1926412"/>
                  </a:lnTo>
                  <a:lnTo>
                    <a:pt x="283050" y="1939263"/>
                  </a:lnTo>
                  <a:lnTo>
                    <a:pt x="336804" y="1943100"/>
                  </a:lnTo>
                  <a:lnTo>
                    <a:pt x="8253983" y="1943099"/>
                  </a:lnTo>
                  <a:lnTo>
                    <a:pt x="8271509" y="1941575"/>
                  </a:lnTo>
                  <a:lnTo>
                    <a:pt x="8319757" y="1932953"/>
                  </a:lnTo>
                  <a:lnTo>
                    <a:pt x="8346474" y="1924050"/>
                  </a:lnTo>
                  <a:close/>
                </a:path>
                <a:path w="8572500" h="1943100">
                  <a:moveTo>
                    <a:pt x="8572500" y="1623821"/>
                  </a:moveTo>
                  <a:lnTo>
                    <a:pt x="8572500" y="319277"/>
                  </a:lnTo>
                  <a:lnTo>
                    <a:pt x="8570976" y="301751"/>
                  </a:lnTo>
                  <a:lnTo>
                    <a:pt x="8562401" y="253570"/>
                  </a:lnTo>
                  <a:lnTo>
                    <a:pt x="8547228" y="208045"/>
                  </a:lnTo>
                  <a:lnTo>
                    <a:pt x="8525996" y="165687"/>
                  </a:lnTo>
                  <a:lnTo>
                    <a:pt x="8499248" y="127007"/>
                  </a:lnTo>
                  <a:lnTo>
                    <a:pt x="8467524" y="92516"/>
                  </a:lnTo>
                  <a:lnTo>
                    <a:pt x="8431367" y="62724"/>
                  </a:lnTo>
                  <a:lnTo>
                    <a:pt x="8391316" y="38141"/>
                  </a:lnTo>
                  <a:lnTo>
                    <a:pt x="8347914" y="19280"/>
                  </a:lnTo>
                  <a:lnTo>
                    <a:pt x="8347072" y="19050"/>
                  </a:lnTo>
                  <a:lnTo>
                    <a:pt x="8236458" y="19050"/>
                  </a:lnTo>
                  <a:lnTo>
                    <a:pt x="8257032" y="31750"/>
                  </a:lnTo>
                  <a:lnTo>
                    <a:pt x="8306393" y="31750"/>
                  </a:lnTo>
                  <a:lnTo>
                    <a:pt x="8353182" y="44450"/>
                  </a:lnTo>
                  <a:lnTo>
                    <a:pt x="8396854" y="69850"/>
                  </a:lnTo>
                  <a:lnTo>
                    <a:pt x="8436867" y="95250"/>
                  </a:lnTo>
                  <a:lnTo>
                    <a:pt x="8472678" y="133350"/>
                  </a:lnTo>
                  <a:lnTo>
                    <a:pt x="8478012" y="133350"/>
                  </a:lnTo>
                  <a:lnTo>
                    <a:pt x="8481822" y="146050"/>
                  </a:lnTo>
                  <a:lnTo>
                    <a:pt x="8490204" y="146050"/>
                  </a:lnTo>
                  <a:lnTo>
                    <a:pt x="8490204" y="158750"/>
                  </a:lnTo>
                  <a:lnTo>
                    <a:pt x="8498586" y="158750"/>
                  </a:lnTo>
                  <a:lnTo>
                    <a:pt x="8500110" y="171450"/>
                  </a:lnTo>
                  <a:lnTo>
                    <a:pt x="8507730" y="171450"/>
                  </a:lnTo>
                  <a:lnTo>
                    <a:pt x="8507730" y="184150"/>
                  </a:lnTo>
                  <a:lnTo>
                    <a:pt x="8514588" y="184150"/>
                  </a:lnTo>
                  <a:lnTo>
                    <a:pt x="8515350" y="196850"/>
                  </a:lnTo>
                  <a:lnTo>
                    <a:pt x="8521446" y="196850"/>
                  </a:lnTo>
                  <a:lnTo>
                    <a:pt x="8521446" y="209550"/>
                  </a:lnTo>
                  <a:lnTo>
                    <a:pt x="8527542" y="209550"/>
                  </a:lnTo>
                  <a:lnTo>
                    <a:pt x="8527542" y="222250"/>
                  </a:lnTo>
                  <a:lnTo>
                    <a:pt x="8532114" y="222250"/>
                  </a:lnTo>
                  <a:lnTo>
                    <a:pt x="8532114" y="234950"/>
                  </a:lnTo>
                  <a:lnTo>
                    <a:pt x="8536686" y="234950"/>
                  </a:lnTo>
                  <a:lnTo>
                    <a:pt x="8536686" y="247650"/>
                  </a:lnTo>
                  <a:lnTo>
                    <a:pt x="8541258" y="247650"/>
                  </a:lnTo>
                  <a:lnTo>
                    <a:pt x="8541258" y="260350"/>
                  </a:lnTo>
                  <a:lnTo>
                    <a:pt x="8544306" y="260350"/>
                  </a:lnTo>
                  <a:lnTo>
                    <a:pt x="8544306" y="273050"/>
                  </a:lnTo>
                  <a:lnTo>
                    <a:pt x="8547354" y="273050"/>
                  </a:lnTo>
                  <a:lnTo>
                    <a:pt x="8547354" y="285750"/>
                  </a:lnTo>
                  <a:lnTo>
                    <a:pt x="8549640" y="285750"/>
                  </a:lnTo>
                  <a:lnTo>
                    <a:pt x="8549640" y="298450"/>
                  </a:lnTo>
                  <a:lnTo>
                    <a:pt x="8551164" y="298450"/>
                  </a:lnTo>
                  <a:lnTo>
                    <a:pt x="8551164" y="311150"/>
                  </a:lnTo>
                  <a:lnTo>
                    <a:pt x="8552688" y="311150"/>
                  </a:lnTo>
                  <a:lnTo>
                    <a:pt x="8552688" y="323850"/>
                  </a:lnTo>
                  <a:lnTo>
                    <a:pt x="8553450" y="323850"/>
                  </a:lnTo>
                  <a:lnTo>
                    <a:pt x="8553450" y="1719599"/>
                  </a:lnTo>
                  <a:lnTo>
                    <a:pt x="8553851" y="1718675"/>
                  </a:lnTo>
                  <a:lnTo>
                    <a:pt x="8566518" y="1672413"/>
                  </a:lnTo>
                  <a:lnTo>
                    <a:pt x="8572500" y="1623821"/>
                  </a:lnTo>
                  <a:close/>
                </a:path>
                <a:path w="8572500" h="1943100">
                  <a:moveTo>
                    <a:pt x="8553450" y="1719599"/>
                  </a:moveTo>
                  <a:lnTo>
                    <a:pt x="8553450" y="323850"/>
                  </a:lnTo>
                  <a:lnTo>
                    <a:pt x="8552688" y="1631950"/>
                  </a:lnTo>
                  <a:lnTo>
                    <a:pt x="8546492" y="1682750"/>
                  </a:lnTo>
                  <a:lnTo>
                    <a:pt x="8534085" y="1720850"/>
                  </a:lnTo>
                  <a:lnTo>
                    <a:pt x="8515938" y="1758950"/>
                  </a:lnTo>
                  <a:lnTo>
                    <a:pt x="8492521" y="1797050"/>
                  </a:lnTo>
                  <a:lnTo>
                    <a:pt x="8464305" y="1835150"/>
                  </a:lnTo>
                  <a:lnTo>
                    <a:pt x="8431760" y="1860550"/>
                  </a:lnTo>
                  <a:lnTo>
                    <a:pt x="8395356" y="1885950"/>
                  </a:lnTo>
                  <a:lnTo>
                    <a:pt x="8355565" y="1911350"/>
                  </a:lnTo>
                  <a:lnTo>
                    <a:pt x="8312856" y="1924050"/>
                  </a:lnTo>
                  <a:lnTo>
                    <a:pt x="8346474" y="1924050"/>
                  </a:lnTo>
                  <a:lnTo>
                    <a:pt x="8407635" y="1896576"/>
                  </a:lnTo>
                  <a:lnTo>
                    <a:pt x="8446270" y="1869877"/>
                  </a:lnTo>
                  <a:lnTo>
                    <a:pt x="8480707" y="1838210"/>
                  </a:lnTo>
                  <a:lnTo>
                    <a:pt x="8510448" y="1802102"/>
                  </a:lnTo>
                  <a:lnTo>
                    <a:pt x="8534995" y="1762081"/>
                  </a:lnTo>
                  <a:lnTo>
                    <a:pt x="8553450" y="1719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228600"/>
              <a:ext cx="8534400" cy="1905000"/>
            </a:xfrm>
            <a:custGeom>
              <a:avLst/>
              <a:gdLst/>
              <a:ahLst/>
              <a:cxnLst/>
              <a:rect l="l" t="t" r="r" b="b"/>
              <a:pathLst>
                <a:path w="8534400" h="1905000">
                  <a:moveTo>
                    <a:pt x="8534400" y="1588007"/>
                  </a:moveTo>
                  <a:lnTo>
                    <a:pt x="8534400" y="317753"/>
                  </a:lnTo>
                  <a:lnTo>
                    <a:pt x="8530967" y="270850"/>
                  </a:lnTo>
                  <a:lnTo>
                    <a:pt x="8520994" y="226066"/>
                  </a:lnTo>
                  <a:lnTo>
                    <a:pt x="8504968" y="183896"/>
                  </a:lnTo>
                  <a:lnTo>
                    <a:pt x="8483378" y="144835"/>
                  </a:lnTo>
                  <a:lnTo>
                    <a:pt x="8456711" y="109377"/>
                  </a:lnTo>
                  <a:lnTo>
                    <a:pt x="8425455" y="78017"/>
                  </a:lnTo>
                  <a:lnTo>
                    <a:pt x="8390097" y="51250"/>
                  </a:lnTo>
                  <a:lnTo>
                    <a:pt x="8351126" y="29570"/>
                  </a:lnTo>
                  <a:lnTo>
                    <a:pt x="8309028" y="13472"/>
                  </a:lnTo>
                  <a:lnTo>
                    <a:pt x="8264293" y="3450"/>
                  </a:lnTo>
                  <a:lnTo>
                    <a:pt x="8217408" y="0"/>
                  </a:lnTo>
                  <a:lnTo>
                    <a:pt x="317754" y="0"/>
                  </a:lnTo>
                  <a:lnTo>
                    <a:pt x="270850" y="3450"/>
                  </a:lnTo>
                  <a:lnTo>
                    <a:pt x="226066" y="13472"/>
                  </a:lnTo>
                  <a:lnTo>
                    <a:pt x="183896" y="29570"/>
                  </a:lnTo>
                  <a:lnTo>
                    <a:pt x="144835" y="51250"/>
                  </a:lnTo>
                  <a:lnTo>
                    <a:pt x="109377" y="78017"/>
                  </a:lnTo>
                  <a:lnTo>
                    <a:pt x="78017" y="109377"/>
                  </a:lnTo>
                  <a:lnTo>
                    <a:pt x="51250" y="144835"/>
                  </a:lnTo>
                  <a:lnTo>
                    <a:pt x="29570" y="183896"/>
                  </a:lnTo>
                  <a:lnTo>
                    <a:pt x="13472" y="226066"/>
                  </a:lnTo>
                  <a:lnTo>
                    <a:pt x="3450" y="270850"/>
                  </a:lnTo>
                  <a:lnTo>
                    <a:pt x="0" y="317753"/>
                  </a:lnTo>
                  <a:lnTo>
                    <a:pt x="0" y="1588007"/>
                  </a:lnTo>
                  <a:lnTo>
                    <a:pt x="3450" y="1634893"/>
                  </a:lnTo>
                  <a:lnTo>
                    <a:pt x="13472" y="1679628"/>
                  </a:lnTo>
                  <a:lnTo>
                    <a:pt x="29570" y="1721726"/>
                  </a:lnTo>
                  <a:lnTo>
                    <a:pt x="51250" y="1760697"/>
                  </a:lnTo>
                  <a:lnTo>
                    <a:pt x="78017" y="1796055"/>
                  </a:lnTo>
                  <a:lnTo>
                    <a:pt x="109377" y="1827311"/>
                  </a:lnTo>
                  <a:lnTo>
                    <a:pt x="144835" y="1853978"/>
                  </a:lnTo>
                  <a:lnTo>
                    <a:pt x="183896" y="1875568"/>
                  </a:lnTo>
                  <a:lnTo>
                    <a:pt x="226066" y="1891594"/>
                  </a:lnTo>
                  <a:lnTo>
                    <a:pt x="270850" y="1901567"/>
                  </a:lnTo>
                  <a:lnTo>
                    <a:pt x="317754" y="1905000"/>
                  </a:lnTo>
                  <a:lnTo>
                    <a:pt x="8217408" y="1904999"/>
                  </a:lnTo>
                  <a:lnTo>
                    <a:pt x="8264293" y="1901567"/>
                  </a:lnTo>
                  <a:lnTo>
                    <a:pt x="8309028" y="1891594"/>
                  </a:lnTo>
                  <a:lnTo>
                    <a:pt x="8351126" y="1875568"/>
                  </a:lnTo>
                  <a:lnTo>
                    <a:pt x="8390097" y="1853978"/>
                  </a:lnTo>
                  <a:lnTo>
                    <a:pt x="8425455" y="1827311"/>
                  </a:lnTo>
                  <a:lnTo>
                    <a:pt x="8456711" y="1796055"/>
                  </a:lnTo>
                  <a:lnTo>
                    <a:pt x="8483378" y="1760697"/>
                  </a:lnTo>
                  <a:lnTo>
                    <a:pt x="8504968" y="1721726"/>
                  </a:lnTo>
                  <a:lnTo>
                    <a:pt x="8520994" y="1679628"/>
                  </a:lnTo>
                  <a:lnTo>
                    <a:pt x="8530967" y="1634893"/>
                  </a:lnTo>
                  <a:lnTo>
                    <a:pt x="8534400" y="1588007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5750" y="209550"/>
              <a:ext cx="8572500" cy="1943100"/>
            </a:xfrm>
            <a:custGeom>
              <a:avLst/>
              <a:gdLst/>
              <a:ahLst/>
              <a:cxnLst/>
              <a:rect l="l" t="t" r="r" b="b"/>
              <a:pathLst>
                <a:path w="8572500" h="1943100">
                  <a:moveTo>
                    <a:pt x="8572500" y="1623821"/>
                  </a:moveTo>
                  <a:lnTo>
                    <a:pt x="8572500" y="319277"/>
                  </a:lnTo>
                  <a:lnTo>
                    <a:pt x="8570976" y="301751"/>
                  </a:lnTo>
                  <a:lnTo>
                    <a:pt x="8562401" y="253570"/>
                  </a:lnTo>
                  <a:lnTo>
                    <a:pt x="8547228" y="208045"/>
                  </a:lnTo>
                  <a:lnTo>
                    <a:pt x="8525996" y="165687"/>
                  </a:lnTo>
                  <a:lnTo>
                    <a:pt x="8499248" y="127007"/>
                  </a:lnTo>
                  <a:lnTo>
                    <a:pt x="8467524" y="92516"/>
                  </a:lnTo>
                  <a:lnTo>
                    <a:pt x="8431367" y="62724"/>
                  </a:lnTo>
                  <a:lnTo>
                    <a:pt x="8391316" y="38141"/>
                  </a:lnTo>
                  <a:lnTo>
                    <a:pt x="8347914" y="19280"/>
                  </a:lnTo>
                  <a:lnTo>
                    <a:pt x="8301702" y="6650"/>
                  </a:lnTo>
                  <a:lnTo>
                    <a:pt x="8253222" y="761"/>
                  </a:lnTo>
                  <a:lnTo>
                    <a:pt x="8236458" y="0"/>
                  </a:lnTo>
                  <a:lnTo>
                    <a:pt x="336804" y="0"/>
                  </a:lnTo>
                  <a:lnTo>
                    <a:pt x="287391" y="4020"/>
                  </a:lnTo>
                  <a:lnTo>
                    <a:pt x="240243" y="14654"/>
                  </a:lnTo>
                  <a:lnTo>
                    <a:pt x="195852" y="31474"/>
                  </a:lnTo>
                  <a:lnTo>
                    <a:pt x="154713" y="54053"/>
                  </a:lnTo>
                  <a:lnTo>
                    <a:pt x="117319" y="81962"/>
                  </a:lnTo>
                  <a:lnTo>
                    <a:pt x="84164" y="114775"/>
                  </a:lnTo>
                  <a:lnTo>
                    <a:pt x="55742" y="152064"/>
                  </a:lnTo>
                  <a:lnTo>
                    <a:pt x="32546" y="193401"/>
                  </a:lnTo>
                  <a:lnTo>
                    <a:pt x="15071" y="238360"/>
                  </a:lnTo>
                  <a:lnTo>
                    <a:pt x="3809" y="286511"/>
                  </a:lnTo>
                  <a:lnTo>
                    <a:pt x="0" y="336803"/>
                  </a:lnTo>
                  <a:lnTo>
                    <a:pt x="0" y="1607057"/>
                  </a:lnTo>
                  <a:lnTo>
                    <a:pt x="4572" y="1658873"/>
                  </a:lnTo>
                  <a:lnTo>
                    <a:pt x="22323" y="1726490"/>
                  </a:lnTo>
                  <a:lnTo>
                    <a:pt x="38100" y="1759869"/>
                  </a:lnTo>
                  <a:lnTo>
                    <a:pt x="38100" y="336803"/>
                  </a:lnTo>
                  <a:lnTo>
                    <a:pt x="38862" y="320801"/>
                  </a:lnTo>
                  <a:lnTo>
                    <a:pt x="44957" y="275843"/>
                  </a:lnTo>
                  <a:lnTo>
                    <a:pt x="57634" y="230775"/>
                  </a:lnTo>
                  <a:lnTo>
                    <a:pt x="77771" y="188523"/>
                  </a:lnTo>
                  <a:lnTo>
                    <a:pt x="104361" y="149926"/>
                  </a:lnTo>
                  <a:lnTo>
                    <a:pt x="136397" y="115823"/>
                  </a:lnTo>
                  <a:lnTo>
                    <a:pt x="199259" y="72039"/>
                  </a:lnTo>
                  <a:lnTo>
                    <a:pt x="243268" y="53511"/>
                  </a:lnTo>
                  <a:lnTo>
                    <a:pt x="289658" y="42136"/>
                  </a:lnTo>
                  <a:lnTo>
                    <a:pt x="336804" y="38164"/>
                  </a:lnTo>
                  <a:lnTo>
                    <a:pt x="8236458" y="38099"/>
                  </a:lnTo>
                  <a:lnTo>
                    <a:pt x="8252459" y="38861"/>
                  </a:lnTo>
                  <a:lnTo>
                    <a:pt x="8314823" y="48814"/>
                  </a:lnTo>
                  <a:lnTo>
                    <a:pt x="8359115" y="64652"/>
                  </a:lnTo>
                  <a:lnTo>
                    <a:pt x="8399915" y="87178"/>
                  </a:lnTo>
                  <a:lnTo>
                    <a:pt x="8436562" y="115669"/>
                  </a:lnTo>
                  <a:lnTo>
                    <a:pt x="8468397" y="149403"/>
                  </a:lnTo>
                  <a:lnTo>
                    <a:pt x="8494759" y="187658"/>
                  </a:lnTo>
                  <a:lnTo>
                    <a:pt x="8514986" y="229711"/>
                  </a:lnTo>
                  <a:lnTo>
                    <a:pt x="8528420" y="274841"/>
                  </a:lnTo>
                  <a:lnTo>
                    <a:pt x="8534400" y="322325"/>
                  </a:lnTo>
                  <a:lnTo>
                    <a:pt x="8534400" y="1763051"/>
                  </a:lnTo>
                  <a:lnTo>
                    <a:pt x="8534995" y="1762081"/>
                  </a:lnTo>
                  <a:lnTo>
                    <a:pt x="8553851" y="1718675"/>
                  </a:lnTo>
                  <a:lnTo>
                    <a:pt x="8566518" y="1672413"/>
                  </a:lnTo>
                  <a:lnTo>
                    <a:pt x="8572500" y="1623821"/>
                  </a:lnTo>
                  <a:close/>
                </a:path>
                <a:path w="8572500" h="1943100">
                  <a:moveTo>
                    <a:pt x="8534400" y="1763051"/>
                  </a:moveTo>
                  <a:lnTo>
                    <a:pt x="8534400" y="1623059"/>
                  </a:lnTo>
                  <a:lnTo>
                    <a:pt x="8532876" y="1638299"/>
                  </a:lnTo>
                  <a:lnTo>
                    <a:pt x="8524377" y="1685425"/>
                  </a:lnTo>
                  <a:lnTo>
                    <a:pt x="8508508" y="1729716"/>
                  </a:lnTo>
                  <a:lnTo>
                    <a:pt x="8485981" y="1770512"/>
                  </a:lnTo>
                  <a:lnTo>
                    <a:pt x="8457511" y="1807155"/>
                  </a:lnTo>
                  <a:lnTo>
                    <a:pt x="8423808" y="1838986"/>
                  </a:lnTo>
                  <a:lnTo>
                    <a:pt x="8385587" y="1865344"/>
                  </a:lnTo>
                  <a:lnTo>
                    <a:pt x="8343559" y="1885572"/>
                  </a:lnTo>
                  <a:lnTo>
                    <a:pt x="8298437" y="1899011"/>
                  </a:lnTo>
                  <a:lnTo>
                    <a:pt x="8250935" y="1904999"/>
                  </a:lnTo>
                  <a:lnTo>
                    <a:pt x="336804" y="1905000"/>
                  </a:lnTo>
                  <a:lnTo>
                    <a:pt x="288828" y="1901496"/>
                  </a:lnTo>
                  <a:lnTo>
                    <a:pt x="243001" y="1890360"/>
                  </a:lnTo>
                  <a:lnTo>
                    <a:pt x="200033" y="1872225"/>
                  </a:lnTo>
                  <a:lnTo>
                    <a:pt x="160631" y="1847727"/>
                  </a:lnTo>
                  <a:lnTo>
                    <a:pt x="125504" y="1817501"/>
                  </a:lnTo>
                  <a:lnTo>
                    <a:pt x="95360" y="1782182"/>
                  </a:lnTo>
                  <a:lnTo>
                    <a:pt x="70907" y="1742405"/>
                  </a:lnTo>
                  <a:lnTo>
                    <a:pt x="52854" y="1698804"/>
                  </a:lnTo>
                  <a:lnTo>
                    <a:pt x="41910" y="1652015"/>
                  </a:lnTo>
                  <a:lnTo>
                    <a:pt x="38100" y="1606295"/>
                  </a:lnTo>
                  <a:lnTo>
                    <a:pt x="38100" y="1759869"/>
                  </a:lnTo>
                  <a:lnTo>
                    <a:pt x="74774" y="1817923"/>
                  </a:lnTo>
                  <a:lnTo>
                    <a:pt x="111252" y="1856231"/>
                  </a:lnTo>
                  <a:lnTo>
                    <a:pt x="181359" y="1905330"/>
                  </a:lnTo>
                  <a:lnTo>
                    <a:pt x="230866" y="1926412"/>
                  </a:lnTo>
                  <a:lnTo>
                    <a:pt x="283050" y="1939263"/>
                  </a:lnTo>
                  <a:lnTo>
                    <a:pt x="336804" y="1943100"/>
                  </a:lnTo>
                  <a:lnTo>
                    <a:pt x="8253983" y="1943099"/>
                  </a:lnTo>
                  <a:lnTo>
                    <a:pt x="8319757" y="1932953"/>
                  </a:lnTo>
                  <a:lnTo>
                    <a:pt x="8365298" y="1917777"/>
                  </a:lnTo>
                  <a:lnTo>
                    <a:pt x="8407635" y="1896576"/>
                  </a:lnTo>
                  <a:lnTo>
                    <a:pt x="8446270" y="1869877"/>
                  </a:lnTo>
                  <a:lnTo>
                    <a:pt x="8480707" y="1838210"/>
                  </a:lnTo>
                  <a:lnTo>
                    <a:pt x="8510448" y="1802102"/>
                  </a:lnTo>
                  <a:lnTo>
                    <a:pt x="8534400" y="17630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Calibri"/>
                <a:cs typeface="Calibri"/>
              </a:rPr>
              <a:t>Claim</a:t>
            </a:r>
            <a:endParaRPr sz="4000">
              <a:latin typeface="Calibri"/>
              <a:cs typeface="Calibri"/>
            </a:endParaRPr>
          </a:p>
          <a:p>
            <a:pPr marL="13335" marR="5080" algn="ctr">
              <a:lnSpc>
                <a:spcPct val="100000"/>
              </a:lnSpc>
              <a:spcBef>
                <a:spcPts val="50"/>
              </a:spcBef>
            </a:pPr>
            <a:r>
              <a:rPr sz="3200" spc="-5" dirty="0"/>
              <a:t>GS</a:t>
            </a:r>
            <a:r>
              <a:rPr sz="3200" spc="15" dirty="0"/>
              <a:t> </a:t>
            </a:r>
            <a:r>
              <a:rPr sz="3200" spc="-5" dirty="0"/>
              <a:t>–</a:t>
            </a:r>
            <a:r>
              <a:rPr sz="3200" spc="10" dirty="0"/>
              <a:t> </a:t>
            </a:r>
            <a:r>
              <a:rPr sz="3200" spc="-5" dirty="0"/>
              <a:t>with</a:t>
            </a:r>
            <a:r>
              <a:rPr sz="3200" spc="15" dirty="0"/>
              <a:t> </a:t>
            </a:r>
            <a:r>
              <a:rPr sz="3200" spc="-5" dirty="0"/>
              <a:t>the</a:t>
            </a:r>
            <a:r>
              <a:rPr sz="3200" spc="5" dirty="0"/>
              <a:t> </a:t>
            </a:r>
            <a:r>
              <a:rPr sz="3200" spc="-5" dirty="0"/>
              <a:t>man</a:t>
            </a:r>
            <a:r>
              <a:rPr sz="3200" spc="15" dirty="0"/>
              <a:t> </a:t>
            </a:r>
            <a:r>
              <a:rPr sz="3200" spc="-15" dirty="0"/>
              <a:t>proposing</a:t>
            </a:r>
            <a:r>
              <a:rPr sz="3200" spc="40" dirty="0"/>
              <a:t> </a:t>
            </a:r>
            <a:r>
              <a:rPr sz="3200" spc="-5" dirty="0"/>
              <a:t>–</a:t>
            </a:r>
            <a:r>
              <a:rPr sz="3200" spc="5" dirty="0"/>
              <a:t> </a:t>
            </a:r>
            <a:r>
              <a:rPr sz="3200" spc="-10" dirty="0"/>
              <a:t>results</a:t>
            </a:r>
            <a:r>
              <a:rPr sz="3200" spc="10" dirty="0"/>
              <a:t> </a:t>
            </a:r>
            <a:r>
              <a:rPr sz="3200" spc="-5" dirty="0"/>
              <a:t>in</a:t>
            </a:r>
            <a:r>
              <a:rPr sz="3200" spc="15" dirty="0"/>
              <a:t> </a:t>
            </a:r>
            <a:r>
              <a:rPr sz="3200" spc="-5" dirty="0"/>
              <a:t>a</a:t>
            </a:r>
            <a:r>
              <a:rPr sz="3200" spc="5" dirty="0"/>
              <a:t> </a:t>
            </a:r>
            <a:r>
              <a:rPr sz="3200" spc="-5" dirty="0"/>
              <a:t>man‐ </a:t>
            </a:r>
            <a:r>
              <a:rPr sz="3200" spc="-710" dirty="0"/>
              <a:t> </a:t>
            </a:r>
            <a:r>
              <a:rPr sz="3200" spc="-10" dirty="0"/>
              <a:t>optimal</a:t>
            </a:r>
            <a:r>
              <a:rPr sz="3200" spc="25" dirty="0"/>
              <a:t> </a:t>
            </a:r>
            <a:r>
              <a:rPr sz="3200" spc="-15" dirty="0"/>
              <a:t>matching</a:t>
            </a:r>
            <a:endParaRPr sz="3200"/>
          </a:p>
        </p:txBody>
      </p:sp>
      <p:grpSp>
        <p:nvGrpSpPr>
          <p:cNvPr id="8" name="object 8"/>
          <p:cNvGrpSpPr/>
          <p:nvPr/>
        </p:nvGrpSpPr>
        <p:grpSpPr>
          <a:xfrm>
            <a:off x="285750" y="2266950"/>
            <a:ext cx="8572500" cy="4381500"/>
            <a:chOff x="285750" y="2266950"/>
            <a:chExt cx="8572500" cy="4381500"/>
          </a:xfrm>
        </p:grpSpPr>
        <p:sp>
          <p:nvSpPr>
            <p:cNvPr id="9" name="object 9"/>
            <p:cNvSpPr/>
            <p:nvPr/>
          </p:nvSpPr>
          <p:spPr>
            <a:xfrm>
              <a:off x="304800" y="2286000"/>
              <a:ext cx="8534400" cy="4051935"/>
            </a:xfrm>
            <a:custGeom>
              <a:avLst/>
              <a:gdLst/>
              <a:ahLst/>
              <a:cxnLst/>
              <a:rect l="l" t="t" r="r" b="b"/>
              <a:pathLst>
                <a:path w="8534400" h="4051935">
                  <a:moveTo>
                    <a:pt x="719777" y="133"/>
                  </a:moveTo>
                  <a:lnTo>
                    <a:pt x="676359" y="1542"/>
                  </a:lnTo>
                  <a:lnTo>
                    <a:pt x="629632" y="6104"/>
                  </a:lnTo>
                  <a:lnTo>
                    <a:pt x="583814" y="13591"/>
                  </a:lnTo>
                  <a:lnTo>
                    <a:pt x="539000" y="23906"/>
                  </a:lnTo>
                  <a:lnTo>
                    <a:pt x="495287" y="36953"/>
                  </a:lnTo>
                  <a:lnTo>
                    <a:pt x="452771" y="52637"/>
                  </a:lnTo>
                  <a:lnTo>
                    <a:pt x="411548" y="70862"/>
                  </a:lnTo>
                  <a:lnTo>
                    <a:pt x="371713" y="91530"/>
                  </a:lnTo>
                  <a:lnTo>
                    <a:pt x="333364" y="114548"/>
                  </a:lnTo>
                  <a:lnTo>
                    <a:pt x="296594" y="139817"/>
                  </a:lnTo>
                  <a:lnTo>
                    <a:pt x="261502" y="167244"/>
                  </a:lnTo>
                  <a:lnTo>
                    <a:pt x="228182" y="196730"/>
                  </a:lnTo>
                  <a:lnTo>
                    <a:pt x="196730" y="228182"/>
                  </a:lnTo>
                  <a:lnTo>
                    <a:pt x="167244" y="261502"/>
                  </a:lnTo>
                  <a:lnTo>
                    <a:pt x="139817" y="296594"/>
                  </a:lnTo>
                  <a:lnTo>
                    <a:pt x="114548" y="333364"/>
                  </a:lnTo>
                  <a:lnTo>
                    <a:pt x="91530" y="371713"/>
                  </a:lnTo>
                  <a:lnTo>
                    <a:pt x="70862" y="411548"/>
                  </a:lnTo>
                  <a:lnTo>
                    <a:pt x="52637" y="452771"/>
                  </a:lnTo>
                  <a:lnTo>
                    <a:pt x="36953" y="495287"/>
                  </a:lnTo>
                  <a:lnTo>
                    <a:pt x="23906" y="539000"/>
                  </a:lnTo>
                  <a:lnTo>
                    <a:pt x="13591" y="583814"/>
                  </a:lnTo>
                  <a:lnTo>
                    <a:pt x="6104" y="629632"/>
                  </a:lnTo>
                  <a:lnTo>
                    <a:pt x="1542" y="676359"/>
                  </a:lnTo>
                  <a:lnTo>
                    <a:pt x="0" y="723900"/>
                  </a:lnTo>
                  <a:lnTo>
                    <a:pt x="0" y="736600"/>
                  </a:lnTo>
                  <a:lnTo>
                    <a:pt x="1515" y="685800"/>
                  </a:lnTo>
                  <a:lnTo>
                    <a:pt x="6119" y="635000"/>
                  </a:lnTo>
                  <a:lnTo>
                    <a:pt x="13714" y="584200"/>
                  </a:lnTo>
                  <a:lnTo>
                    <a:pt x="24202" y="546100"/>
                  </a:lnTo>
                  <a:lnTo>
                    <a:pt x="37484" y="495300"/>
                  </a:lnTo>
                  <a:lnTo>
                    <a:pt x="53463" y="457200"/>
                  </a:lnTo>
                  <a:lnTo>
                    <a:pt x="72041" y="419100"/>
                  </a:lnTo>
                  <a:lnTo>
                    <a:pt x="93119" y="381000"/>
                  </a:lnTo>
                  <a:lnTo>
                    <a:pt x="116599" y="342900"/>
                  </a:lnTo>
                  <a:lnTo>
                    <a:pt x="142383" y="304800"/>
                  </a:lnTo>
                  <a:lnTo>
                    <a:pt x="170374" y="266700"/>
                  </a:lnTo>
                  <a:lnTo>
                    <a:pt x="200472" y="228600"/>
                  </a:lnTo>
                  <a:lnTo>
                    <a:pt x="232581" y="203200"/>
                  </a:lnTo>
                  <a:lnTo>
                    <a:pt x="266601" y="165100"/>
                  </a:lnTo>
                  <a:lnTo>
                    <a:pt x="302435" y="139700"/>
                  </a:lnTo>
                  <a:lnTo>
                    <a:pt x="339984" y="114300"/>
                  </a:lnTo>
                  <a:lnTo>
                    <a:pt x="379151" y="88900"/>
                  </a:lnTo>
                  <a:lnTo>
                    <a:pt x="419838" y="76200"/>
                  </a:lnTo>
                  <a:lnTo>
                    <a:pt x="461946" y="50800"/>
                  </a:lnTo>
                  <a:lnTo>
                    <a:pt x="550033" y="25400"/>
                  </a:lnTo>
                  <a:lnTo>
                    <a:pt x="595816" y="12700"/>
                  </a:lnTo>
                  <a:lnTo>
                    <a:pt x="690372" y="12700"/>
                  </a:lnTo>
                  <a:lnTo>
                    <a:pt x="719777" y="133"/>
                  </a:lnTo>
                  <a:close/>
                </a:path>
                <a:path w="8534400" h="4051935">
                  <a:moveTo>
                    <a:pt x="143256" y="4051531"/>
                  </a:moveTo>
                  <a:lnTo>
                    <a:pt x="143256" y="4051300"/>
                  </a:lnTo>
                  <a:lnTo>
                    <a:pt x="143074" y="4051300"/>
                  </a:lnTo>
                  <a:lnTo>
                    <a:pt x="143256" y="4051531"/>
                  </a:lnTo>
                  <a:close/>
                </a:path>
                <a:path w="8534400" h="4051935">
                  <a:moveTo>
                    <a:pt x="116586" y="4013337"/>
                  </a:moveTo>
                  <a:lnTo>
                    <a:pt x="116586" y="4013200"/>
                  </a:lnTo>
                  <a:lnTo>
                    <a:pt x="116586" y="4013337"/>
                  </a:lnTo>
                  <a:close/>
                </a:path>
                <a:path w="8534400" h="4051935">
                  <a:moveTo>
                    <a:pt x="108966" y="4001072"/>
                  </a:moveTo>
                  <a:lnTo>
                    <a:pt x="108966" y="4000500"/>
                  </a:lnTo>
                  <a:lnTo>
                    <a:pt x="108622" y="4000500"/>
                  </a:lnTo>
                  <a:lnTo>
                    <a:pt x="108966" y="4001072"/>
                  </a:lnTo>
                  <a:close/>
                </a:path>
                <a:path w="8534400" h="4051935">
                  <a:moveTo>
                    <a:pt x="93726" y="3975681"/>
                  </a:moveTo>
                  <a:lnTo>
                    <a:pt x="93726" y="3975100"/>
                  </a:lnTo>
                  <a:lnTo>
                    <a:pt x="93376" y="3975100"/>
                  </a:lnTo>
                  <a:lnTo>
                    <a:pt x="93726" y="3975681"/>
                  </a:lnTo>
                  <a:close/>
                </a:path>
                <a:path w="8534400" h="4051935">
                  <a:moveTo>
                    <a:pt x="86868" y="3963036"/>
                  </a:moveTo>
                  <a:lnTo>
                    <a:pt x="86868" y="3962400"/>
                  </a:lnTo>
                  <a:lnTo>
                    <a:pt x="86537" y="3962400"/>
                  </a:lnTo>
                  <a:lnTo>
                    <a:pt x="86868" y="3963036"/>
                  </a:lnTo>
                  <a:close/>
                </a:path>
                <a:path w="8534400" h="4051935">
                  <a:moveTo>
                    <a:pt x="80010" y="3949816"/>
                  </a:moveTo>
                  <a:close/>
                </a:path>
                <a:path w="8534400" h="4051935">
                  <a:moveTo>
                    <a:pt x="67818" y="3925295"/>
                  </a:moveTo>
                  <a:lnTo>
                    <a:pt x="67818" y="3924300"/>
                  </a:lnTo>
                  <a:lnTo>
                    <a:pt x="67378" y="3924300"/>
                  </a:lnTo>
                  <a:lnTo>
                    <a:pt x="67818" y="3925295"/>
                  </a:lnTo>
                  <a:close/>
                </a:path>
                <a:path w="8534400" h="4051935">
                  <a:moveTo>
                    <a:pt x="56388" y="3899431"/>
                  </a:moveTo>
                  <a:lnTo>
                    <a:pt x="56388" y="3898900"/>
                  </a:lnTo>
                  <a:lnTo>
                    <a:pt x="56153" y="3898900"/>
                  </a:lnTo>
                  <a:lnTo>
                    <a:pt x="56388" y="3899431"/>
                  </a:lnTo>
                  <a:close/>
                </a:path>
                <a:path w="8534400" h="4051935">
                  <a:moveTo>
                    <a:pt x="51054" y="3886649"/>
                  </a:moveTo>
                  <a:lnTo>
                    <a:pt x="51054" y="3886200"/>
                  </a:lnTo>
                  <a:lnTo>
                    <a:pt x="50888" y="3886200"/>
                  </a:lnTo>
                  <a:lnTo>
                    <a:pt x="51054" y="3886649"/>
                  </a:lnTo>
                  <a:close/>
                </a:path>
                <a:path w="8534400" h="4051935">
                  <a:moveTo>
                    <a:pt x="46482" y="3874248"/>
                  </a:moveTo>
                  <a:lnTo>
                    <a:pt x="46482" y="3873500"/>
                  </a:lnTo>
                  <a:lnTo>
                    <a:pt x="46206" y="3873500"/>
                  </a:lnTo>
                  <a:lnTo>
                    <a:pt x="46482" y="3874248"/>
                  </a:lnTo>
                  <a:close/>
                </a:path>
                <a:path w="8534400" h="4051935">
                  <a:moveTo>
                    <a:pt x="37338" y="3849446"/>
                  </a:moveTo>
                  <a:lnTo>
                    <a:pt x="37338" y="3848100"/>
                  </a:lnTo>
                  <a:lnTo>
                    <a:pt x="36863" y="3848100"/>
                  </a:lnTo>
                  <a:lnTo>
                    <a:pt x="36953" y="3848404"/>
                  </a:lnTo>
                  <a:lnTo>
                    <a:pt x="37338" y="3849446"/>
                  </a:lnTo>
                  <a:close/>
                </a:path>
                <a:path w="8534400" h="4051935">
                  <a:moveTo>
                    <a:pt x="25908" y="3811368"/>
                  </a:moveTo>
                  <a:lnTo>
                    <a:pt x="25908" y="3810000"/>
                  </a:lnTo>
                  <a:lnTo>
                    <a:pt x="25499" y="3810000"/>
                  </a:lnTo>
                  <a:lnTo>
                    <a:pt x="25908" y="3811368"/>
                  </a:lnTo>
                  <a:close/>
                </a:path>
                <a:path w="8534400" h="4051935">
                  <a:moveTo>
                    <a:pt x="16764" y="3773595"/>
                  </a:moveTo>
                  <a:lnTo>
                    <a:pt x="16764" y="3771900"/>
                  </a:lnTo>
                  <a:lnTo>
                    <a:pt x="16374" y="3771900"/>
                  </a:lnTo>
                  <a:lnTo>
                    <a:pt x="16764" y="3773595"/>
                  </a:lnTo>
                  <a:close/>
                </a:path>
                <a:path w="8534400" h="4051935">
                  <a:moveTo>
                    <a:pt x="13716" y="3760340"/>
                  </a:moveTo>
                  <a:lnTo>
                    <a:pt x="13716" y="3759200"/>
                  </a:lnTo>
                  <a:lnTo>
                    <a:pt x="13493" y="3759200"/>
                  </a:lnTo>
                  <a:lnTo>
                    <a:pt x="13591" y="3759798"/>
                  </a:lnTo>
                  <a:lnTo>
                    <a:pt x="13716" y="3760340"/>
                  </a:lnTo>
                  <a:close/>
                </a:path>
                <a:path w="8534400" h="4051935">
                  <a:moveTo>
                    <a:pt x="7620" y="3723208"/>
                  </a:moveTo>
                  <a:lnTo>
                    <a:pt x="7620" y="3721100"/>
                  </a:lnTo>
                  <a:lnTo>
                    <a:pt x="7275" y="3721100"/>
                  </a:lnTo>
                  <a:lnTo>
                    <a:pt x="7620" y="3723208"/>
                  </a:lnTo>
                  <a:close/>
                </a:path>
                <a:path w="8534400" h="4051935">
                  <a:moveTo>
                    <a:pt x="6096" y="3713834"/>
                  </a:moveTo>
                  <a:lnTo>
                    <a:pt x="6096" y="3708400"/>
                  </a:lnTo>
                  <a:lnTo>
                    <a:pt x="5566" y="3708400"/>
                  </a:lnTo>
                  <a:lnTo>
                    <a:pt x="6096" y="3713834"/>
                  </a:lnTo>
                  <a:close/>
                </a:path>
                <a:path w="8534400" h="4051935">
                  <a:moveTo>
                    <a:pt x="4572" y="3698202"/>
                  </a:moveTo>
                  <a:lnTo>
                    <a:pt x="4572" y="3695700"/>
                  </a:lnTo>
                  <a:lnTo>
                    <a:pt x="4328" y="3695700"/>
                  </a:lnTo>
                  <a:lnTo>
                    <a:pt x="4572" y="3698202"/>
                  </a:lnTo>
                  <a:close/>
                </a:path>
                <a:path w="8534400" h="4051935">
                  <a:moveTo>
                    <a:pt x="2286" y="3674754"/>
                  </a:moveTo>
                  <a:lnTo>
                    <a:pt x="2286" y="3670300"/>
                  </a:lnTo>
                  <a:lnTo>
                    <a:pt x="1851" y="3670300"/>
                  </a:lnTo>
                  <a:lnTo>
                    <a:pt x="2286" y="3674754"/>
                  </a:lnTo>
                  <a:close/>
                </a:path>
                <a:path w="8534400" h="4051935">
                  <a:moveTo>
                    <a:pt x="1524" y="3666564"/>
                  </a:moveTo>
                  <a:lnTo>
                    <a:pt x="1524" y="3657600"/>
                  </a:lnTo>
                  <a:lnTo>
                    <a:pt x="1233" y="3657600"/>
                  </a:lnTo>
                  <a:lnTo>
                    <a:pt x="1524" y="3666564"/>
                  </a:lnTo>
                  <a:close/>
                </a:path>
                <a:path w="8534400" h="4051935">
                  <a:moveTo>
                    <a:pt x="762" y="3643032"/>
                  </a:moveTo>
                  <a:lnTo>
                    <a:pt x="762" y="3632200"/>
                  </a:lnTo>
                  <a:lnTo>
                    <a:pt x="411" y="3632200"/>
                  </a:lnTo>
                  <a:lnTo>
                    <a:pt x="762" y="3643032"/>
                  </a:lnTo>
                  <a:close/>
                </a:path>
                <a:path w="8534400" h="4051935">
                  <a:moveTo>
                    <a:pt x="8041839" y="37851"/>
                  </a:moveTo>
                  <a:lnTo>
                    <a:pt x="7995657" y="23906"/>
                  </a:lnTo>
                  <a:lnTo>
                    <a:pt x="7950798" y="13591"/>
                  </a:lnTo>
                  <a:lnTo>
                    <a:pt x="7904922" y="6104"/>
                  </a:lnTo>
                  <a:lnTo>
                    <a:pt x="7858124" y="1542"/>
                  </a:lnTo>
                  <a:lnTo>
                    <a:pt x="7810500" y="0"/>
                  </a:lnTo>
                  <a:lnTo>
                    <a:pt x="7843266" y="12700"/>
                  </a:lnTo>
                  <a:lnTo>
                    <a:pt x="7945132" y="12700"/>
                  </a:lnTo>
                  <a:lnTo>
                    <a:pt x="8041839" y="37851"/>
                  </a:lnTo>
                  <a:close/>
                </a:path>
                <a:path w="8534400" h="4051935">
                  <a:moveTo>
                    <a:pt x="8297900" y="189103"/>
                  </a:moveTo>
                  <a:lnTo>
                    <a:pt x="8238134" y="139817"/>
                  </a:lnTo>
                  <a:lnTo>
                    <a:pt x="8201373" y="114548"/>
                  </a:lnTo>
                  <a:lnTo>
                    <a:pt x="8163024" y="91530"/>
                  </a:lnTo>
                  <a:lnTo>
                    <a:pt x="8123183" y="70862"/>
                  </a:lnTo>
                  <a:lnTo>
                    <a:pt x="8081945" y="52637"/>
                  </a:lnTo>
                  <a:lnTo>
                    <a:pt x="8043395" y="38425"/>
                  </a:lnTo>
                  <a:lnTo>
                    <a:pt x="8089719" y="63500"/>
                  </a:lnTo>
                  <a:lnTo>
                    <a:pt x="8135197" y="88900"/>
                  </a:lnTo>
                  <a:lnTo>
                    <a:pt x="8179097" y="101600"/>
                  </a:lnTo>
                  <a:lnTo>
                    <a:pt x="8221287" y="139700"/>
                  </a:lnTo>
                  <a:lnTo>
                    <a:pt x="8261635" y="165100"/>
                  </a:lnTo>
                  <a:lnTo>
                    <a:pt x="8297900" y="189103"/>
                  </a:lnTo>
                  <a:close/>
                </a:path>
                <a:path w="8534400" h="4051935">
                  <a:moveTo>
                    <a:pt x="8400433" y="304800"/>
                  </a:moveTo>
                  <a:lnTo>
                    <a:pt x="8367403" y="261502"/>
                  </a:lnTo>
                  <a:lnTo>
                    <a:pt x="8337942" y="228182"/>
                  </a:lnTo>
                  <a:lnTo>
                    <a:pt x="8306514" y="196730"/>
                  </a:lnTo>
                  <a:lnTo>
                    <a:pt x="8302869" y="193503"/>
                  </a:lnTo>
                  <a:lnTo>
                    <a:pt x="8336280" y="228600"/>
                  </a:lnTo>
                  <a:lnTo>
                    <a:pt x="8337042" y="228600"/>
                  </a:lnTo>
                  <a:lnTo>
                    <a:pt x="8346185" y="241300"/>
                  </a:lnTo>
                  <a:lnTo>
                    <a:pt x="8346948" y="241300"/>
                  </a:lnTo>
                  <a:lnTo>
                    <a:pt x="8352282" y="254000"/>
                  </a:lnTo>
                  <a:lnTo>
                    <a:pt x="8359140" y="254000"/>
                  </a:lnTo>
                  <a:lnTo>
                    <a:pt x="8362950" y="266700"/>
                  </a:lnTo>
                  <a:lnTo>
                    <a:pt x="8371332" y="266700"/>
                  </a:lnTo>
                  <a:lnTo>
                    <a:pt x="8373618" y="279400"/>
                  </a:lnTo>
                  <a:lnTo>
                    <a:pt x="8381238" y="279400"/>
                  </a:lnTo>
                  <a:lnTo>
                    <a:pt x="8382761" y="292100"/>
                  </a:lnTo>
                  <a:lnTo>
                    <a:pt x="8391144" y="292100"/>
                  </a:lnTo>
                  <a:lnTo>
                    <a:pt x="8392668" y="304800"/>
                  </a:lnTo>
                  <a:lnTo>
                    <a:pt x="8400433" y="304800"/>
                  </a:lnTo>
                  <a:close/>
                </a:path>
                <a:path w="8534400" h="4051935">
                  <a:moveTo>
                    <a:pt x="8409151" y="317500"/>
                  </a:moveTo>
                  <a:lnTo>
                    <a:pt x="8401050" y="305697"/>
                  </a:lnTo>
                  <a:lnTo>
                    <a:pt x="8401050" y="317500"/>
                  </a:lnTo>
                  <a:lnTo>
                    <a:pt x="8409151" y="317500"/>
                  </a:lnTo>
                  <a:close/>
                </a:path>
                <a:path w="8534400" h="4051935">
                  <a:moveTo>
                    <a:pt x="8417869" y="330200"/>
                  </a:moveTo>
                  <a:lnTo>
                    <a:pt x="8409432" y="317908"/>
                  </a:lnTo>
                  <a:lnTo>
                    <a:pt x="8409432" y="330200"/>
                  </a:lnTo>
                  <a:lnTo>
                    <a:pt x="8417869" y="330200"/>
                  </a:lnTo>
                  <a:close/>
                </a:path>
                <a:path w="8534400" h="4051935">
                  <a:moveTo>
                    <a:pt x="8425757" y="342900"/>
                  </a:moveTo>
                  <a:lnTo>
                    <a:pt x="8420041" y="333364"/>
                  </a:lnTo>
                  <a:lnTo>
                    <a:pt x="8418576" y="331229"/>
                  </a:lnTo>
                  <a:lnTo>
                    <a:pt x="8418576" y="342900"/>
                  </a:lnTo>
                  <a:lnTo>
                    <a:pt x="8425757" y="342900"/>
                  </a:lnTo>
                  <a:close/>
                </a:path>
                <a:path w="8534400" h="4051935">
                  <a:moveTo>
                    <a:pt x="8433369" y="355600"/>
                  </a:moveTo>
                  <a:lnTo>
                    <a:pt x="8426196" y="343631"/>
                  </a:lnTo>
                  <a:lnTo>
                    <a:pt x="8426196" y="355600"/>
                  </a:lnTo>
                  <a:lnTo>
                    <a:pt x="8433369" y="355600"/>
                  </a:lnTo>
                  <a:close/>
                </a:path>
                <a:path w="8534400" h="4051935">
                  <a:moveTo>
                    <a:pt x="8440982" y="368300"/>
                  </a:moveTo>
                  <a:lnTo>
                    <a:pt x="8433865" y="356427"/>
                  </a:lnTo>
                  <a:lnTo>
                    <a:pt x="8434578" y="368300"/>
                  </a:lnTo>
                  <a:lnTo>
                    <a:pt x="8440982" y="368300"/>
                  </a:lnTo>
                  <a:close/>
                </a:path>
                <a:path w="8534400" h="4051935">
                  <a:moveTo>
                    <a:pt x="8447839" y="381000"/>
                  </a:moveTo>
                  <a:lnTo>
                    <a:pt x="8443028" y="371713"/>
                  </a:lnTo>
                  <a:lnTo>
                    <a:pt x="8441436" y="369057"/>
                  </a:lnTo>
                  <a:lnTo>
                    <a:pt x="8441436" y="381000"/>
                  </a:lnTo>
                  <a:lnTo>
                    <a:pt x="8447839" y="381000"/>
                  </a:lnTo>
                  <a:close/>
                </a:path>
                <a:path w="8534400" h="4051935">
                  <a:moveTo>
                    <a:pt x="8454419" y="393700"/>
                  </a:moveTo>
                  <a:lnTo>
                    <a:pt x="8448294" y="381877"/>
                  </a:lnTo>
                  <a:lnTo>
                    <a:pt x="8448294" y="393700"/>
                  </a:lnTo>
                  <a:lnTo>
                    <a:pt x="8454419" y="393700"/>
                  </a:lnTo>
                  <a:close/>
                </a:path>
                <a:path w="8534400" h="4051935">
                  <a:moveTo>
                    <a:pt x="8460999" y="406400"/>
                  </a:moveTo>
                  <a:lnTo>
                    <a:pt x="8455152" y="395113"/>
                  </a:lnTo>
                  <a:lnTo>
                    <a:pt x="8455152" y="406400"/>
                  </a:lnTo>
                  <a:lnTo>
                    <a:pt x="8460999" y="406400"/>
                  </a:lnTo>
                  <a:close/>
                </a:path>
                <a:path w="8534400" h="4051935">
                  <a:moveTo>
                    <a:pt x="8467000" y="419100"/>
                  </a:moveTo>
                  <a:lnTo>
                    <a:pt x="8463666" y="411548"/>
                  </a:lnTo>
                  <a:lnTo>
                    <a:pt x="8461248" y="406879"/>
                  </a:lnTo>
                  <a:lnTo>
                    <a:pt x="8461248" y="419100"/>
                  </a:lnTo>
                  <a:lnTo>
                    <a:pt x="8467000" y="419100"/>
                  </a:lnTo>
                  <a:close/>
                </a:path>
                <a:path w="8534400" h="4051935">
                  <a:moveTo>
                    <a:pt x="8472605" y="431800"/>
                  </a:moveTo>
                  <a:lnTo>
                    <a:pt x="8467344" y="419879"/>
                  </a:lnTo>
                  <a:lnTo>
                    <a:pt x="8467344" y="431800"/>
                  </a:lnTo>
                  <a:lnTo>
                    <a:pt x="8472605" y="431800"/>
                  </a:lnTo>
                  <a:close/>
                </a:path>
                <a:path w="8534400" h="4051935">
                  <a:moveTo>
                    <a:pt x="8478211" y="444500"/>
                  </a:moveTo>
                  <a:lnTo>
                    <a:pt x="8473440" y="433690"/>
                  </a:lnTo>
                  <a:lnTo>
                    <a:pt x="8473440" y="444500"/>
                  </a:lnTo>
                  <a:lnTo>
                    <a:pt x="8478211" y="444500"/>
                  </a:lnTo>
                  <a:close/>
                </a:path>
                <a:path w="8534400" h="4051935">
                  <a:moveTo>
                    <a:pt x="8483492" y="457200"/>
                  </a:moveTo>
                  <a:lnTo>
                    <a:pt x="8481862" y="452771"/>
                  </a:lnTo>
                  <a:lnTo>
                    <a:pt x="8478774" y="445775"/>
                  </a:lnTo>
                  <a:lnTo>
                    <a:pt x="8478774" y="457200"/>
                  </a:lnTo>
                  <a:lnTo>
                    <a:pt x="8483492" y="457200"/>
                  </a:lnTo>
                  <a:close/>
                </a:path>
                <a:path w="8534400" h="4051935">
                  <a:moveTo>
                    <a:pt x="8488169" y="469900"/>
                  </a:moveTo>
                  <a:lnTo>
                    <a:pt x="8484108" y="458870"/>
                  </a:lnTo>
                  <a:lnTo>
                    <a:pt x="8484108" y="469900"/>
                  </a:lnTo>
                  <a:lnTo>
                    <a:pt x="8488169" y="469900"/>
                  </a:lnTo>
                  <a:close/>
                </a:path>
                <a:path w="8534400" h="4051935">
                  <a:moveTo>
                    <a:pt x="8492846" y="482600"/>
                  </a:moveTo>
                  <a:lnTo>
                    <a:pt x="8488680" y="471285"/>
                  </a:lnTo>
                  <a:lnTo>
                    <a:pt x="8488680" y="482600"/>
                  </a:lnTo>
                  <a:lnTo>
                    <a:pt x="8492846" y="482600"/>
                  </a:lnTo>
                  <a:close/>
                </a:path>
                <a:path w="8534400" h="4051935">
                  <a:moveTo>
                    <a:pt x="8497522" y="495300"/>
                  </a:moveTo>
                  <a:lnTo>
                    <a:pt x="8493252" y="483700"/>
                  </a:lnTo>
                  <a:lnTo>
                    <a:pt x="8493252" y="495300"/>
                  </a:lnTo>
                  <a:lnTo>
                    <a:pt x="8497522" y="495300"/>
                  </a:lnTo>
                  <a:close/>
                </a:path>
                <a:path w="8534400" h="4051935">
                  <a:moveTo>
                    <a:pt x="8501306" y="508000"/>
                  </a:moveTo>
                  <a:lnTo>
                    <a:pt x="8497824" y="496310"/>
                  </a:lnTo>
                  <a:lnTo>
                    <a:pt x="8497824" y="508000"/>
                  </a:lnTo>
                  <a:lnTo>
                    <a:pt x="8501306" y="508000"/>
                  </a:lnTo>
                  <a:close/>
                </a:path>
                <a:path w="8534400" h="4051935">
                  <a:moveTo>
                    <a:pt x="8505090" y="520700"/>
                  </a:moveTo>
                  <a:lnTo>
                    <a:pt x="8501634" y="509098"/>
                  </a:lnTo>
                  <a:lnTo>
                    <a:pt x="8501634" y="520700"/>
                  </a:lnTo>
                  <a:lnTo>
                    <a:pt x="8505090" y="520700"/>
                  </a:lnTo>
                  <a:close/>
                </a:path>
                <a:path w="8534400" h="4051935">
                  <a:moveTo>
                    <a:pt x="8508874" y="533400"/>
                  </a:moveTo>
                  <a:lnTo>
                    <a:pt x="8505444" y="521887"/>
                  </a:lnTo>
                  <a:lnTo>
                    <a:pt x="8505444" y="533400"/>
                  </a:lnTo>
                  <a:lnTo>
                    <a:pt x="8508874" y="533400"/>
                  </a:lnTo>
                  <a:close/>
                </a:path>
                <a:path w="8534400" h="4051935">
                  <a:moveTo>
                    <a:pt x="8512173" y="546100"/>
                  </a:moveTo>
                  <a:lnTo>
                    <a:pt x="8510542" y="539000"/>
                  </a:lnTo>
                  <a:lnTo>
                    <a:pt x="8509254" y="534675"/>
                  </a:lnTo>
                  <a:lnTo>
                    <a:pt x="8509254" y="546100"/>
                  </a:lnTo>
                  <a:lnTo>
                    <a:pt x="8512173" y="546100"/>
                  </a:lnTo>
                  <a:close/>
                </a:path>
                <a:path w="8534400" h="4051935">
                  <a:moveTo>
                    <a:pt x="8515091" y="558800"/>
                  </a:moveTo>
                  <a:lnTo>
                    <a:pt x="8512302" y="546658"/>
                  </a:lnTo>
                  <a:lnTo>
                    <a:pt x="8512302" y="558800"/>
                  </a:lnTo>
                  <a:lnTo>
                    <a:pt x="8515091" y="558800"/>
                  </a:lnTo>
                  <a:close/>
                </a:path>
                <a:path w="8534400" h="4051935">
                  <a:moveTo>
                    <a:pt x="8518008" y="571500"/>
                  </a:moveTo>
                  <a:lnTo>
                    <a:pt x="8516112" y="563243"/>
                  </a:lnTo>
                  <a:lnTo>
                    <a:pt x="8516112" y="571500"/>
                  </a:lnTo>
                  <a:lnTo>
                    <a:pt x="8518008" y="571500"/>
                  </a:lnTo>
                  <a:close/>
                </a:path>
                <a:path w="8534400" h="4051935">
                  <a:moveTo>
                    <a:pt x="8520900" y="584200"/>
                  </a:moveTo>
                  <a:lnTo>
                    <a:pt x="8520837" y="583814"/>
                  </a:lnTo>
                  <a:lnTo>
                    <a:pt x="8518398" y="573194"/>
                  </a:lnTo>
                  <a:lnTo>
                    <a:pt x="8518398" y="584200"/>
                  </a:lnTo>
                  <a:lnTo>
                    <a:pt x="8520900" y="584200"/>
                  </a:lnTo>
                  <a:close/>
                </a:path>
                <a:path w="8534400" h="4051935">
                  <a:moveTo>
                    <a:pt x="8522971" y="596900"/>
                  </a:moveTo>
                  <a:lnTo>
                    <a:pt x="8521446" y="587545"/>
                  </a:lnTo>
                  <a:lnTo>
                    <a:pt x="8521446" y="596900"/>
                  </a:lnTo>
                  <a:lnTo>
                    <a:pt x="8522971" y="596900"/>
                  </a:lnTo>
                  <a:close/>
                </a:path>
                <a:path w="8534400" h="4051935">
                  <a:moveTo>
                    <a:pt x="8525042" y="609600"/>
                  </a:moveTo>
                  <a:lnTo>
                    <a:pt x="8523732" y="601564"/>
                  </a:lnTo>
                  <a:lnTo>
                    <a:pt x="8523732" y="609600"/>
                  </a:lnTo>
                  <a:lnTo>
                    <a:pt x="8525042" y="609600"/>
                  </a:lnTo>
                  <a:close/>
                </a:path>
                <a:path w="8534400" h="4051935">
                  <a:moveTo>
                    <a:pt x="8527113" y="622300"/>
                  </a:moveTo>
                  <a:lnTo>
                    <a:pt x="8526018" y="615583"/>
                  </a:lnTo>
                  <a:lnTo>
                    <a:pt x="8526018" y="622300"/>
                  </a:lnTo>
                  <a:lnTo>
                    <a:pt x="8527113" y="622300"/>
                  </a:lnTo>
                  <a:close/>
                </a:path>
                <a:path w="8534400" h="4051935">
                  <a:moveTo>
                    <a:pt x="8528831" y="635000"/>
                  </a:moveTo>
                  <a:lnTo>
                    <a:pt x="8528308" y="629632"/>
                  </a:lnTo>
                  <a:lnTo>
                    <a:pt x="8527542" y="624929"/>
                  </a:lnTo>
                  <a:lnTo>
                    <a:pt x="8527542" y="635000"/>
                  </a:lnTo>
                  <a:lnTo>
                    <a:pt x="8528831" y="635000"/>
                  </a:lnTo>
                  <a:close/>
                </a:path>
                <a:path w="8534400" h="4051935">
                  <a:moveTo>
                    <a:pt x="8530069" y="647700"/>
                  </a:moveTo>
                  <a:lnTo>
                    <a:pt x="8529066" y="637403"/>
                  </a:lnTo>
                  <a:lnTo>
                    <a:pt x="8529066" y="647700"/>
                  </a:lnTo>
                  <a:lnTo>
                    <a:pt x="8530069" y="647700"/>
                  </a:lnTo>
                  <a:close/>
                </a:path>
                <a:path w="8534400" h="4051935">
                  <a:moveTo>
                    <a:pt x="8531306" y="660400"/>
                  </a:moveTo>
                  <a:lnTo>
                    <a:pt x="8530590" y="653046"/>
                  </a:lnTo>
                  <a:lnTo>
                    <a:pt x="8530590" y="660400"/>
                  </a:lnTo>
                  <a:lnTo>
                    <a:pt x="8531306" y="660400"/>
                  </a:lnTo>
                  <a:close/>
                </a:path>
                <a:path w="8534400" h="4051935">
                  <a:moveTo>
                    <a:pt x="8532543" y="673100"/>
                  </a:moveTo>
                  <a:lnTo>
                    <a:pt x="8532114" y="668688"/>
                  </a:lnTo>
                  <a:lnTo>
                    <a:pt x="8532114" y="673100"/>
                  </a:lnTo>
                  <a:lnTo>
                    <a:pt x="8532543" y="673100"/>
                  </a:lnTo>
                  <a:close/>
                </a:path>
                <a:path w="8534400" h="4051935">
                  <a:moveTo>
                    <a:pt x="8533166" y="685800"/>
                  </a:moveTo>
                  <a:lnTo>
                    <a:pt x="8532876" y="676811"/>
                  </a:lnTo>
                  <a:lnTo>
                    <a:pt x="8532876" y="685800"/>
                  </a:lnTo>
                  <a:lnTo>
                    <a:pt x="8533166" y="685800"/>
                  </a:lnTo>
                  <a:close/>
                </a:path>
                <a:path w="8534400" h="4051935">
                  <a:moveTo>
                    <a:pt x="8534400" y="3619500"/>
                  </a:moveTo>
                  <a:lnTo>
                    <a:pt x="8534393" y="723699"/>
                  </a:lnTo>
                  <a:lnTo>
                    <a:pt x="8533641" y="3642969"/>
                  </a:lnTo>
                  <a:lnTo>
                    <a:pt x="8534400" y="361950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5750" y="2266950"/>
              <a:ext cx="8572500" cy="4381500"/>
            </a:xfrm>
            <a:custGeom>
              <a:avLst/>
              <a:gdLst/>
              <a:ahLst/>
              <a:cxnLst/>
              <a:rect l="l" t="t" r="r" b="b"/>
              <a:pathLst>
                <a:path w="8572500" h="4381500">
                  <a:moveTo>
                    <a:pt x="7988300" y="19050"/>
                  </a:moveTo>
                  <a:lnTo>
                    <a:pt x="7988300" y="17643"/>
                  </a:lnTo>
                  <a:lnTo>
                    <a:pt x="7937500" y="9052"/>
                  </a:lnTo>
                  <a:lnTo>
                    <a:pt x="7886700" y="3392"/>
                  </a:lnTo>
                  <a:lnTo>
                    <a:pt x="7848600" y="762"/>
                  </a:lnTo>
                  <a:lnTo>
                    <a:pt x="7823200" y="0"/>
                  </a:lnTo>
                  <a:lnTo>
                    <a:pt x="736599" y="0"/>
                  </a:lnTo>
                  <a:lnTo>
                    <a:pt x="685799" y="1666"/>
                  </a:lnTo>
                  <a:lnTo>
                    <a:pt x="634999" y="6337"/>
                  </a:lnTo>
                  <a:lnTo>
                    <a:pt x="596900" y="13923"/>
                  </a:lnTo>
                  <a:lnTo>
                    <a:pt x="546100" y="24334"/>
                  </a:lnTo>
                  <a:lnTo>
                    <a:pt x="508000" y="37479"/>
                  </a:lnTo>
                  <a:lnTo>
                    <a:pt x="457200" y="53268"/>
                  </a:lnTo>
                  <a:lnTo>
                    <a:pt x="419100" y="71610"/>
                  </a:lnTo>
                  <a:lnTo>
                    <a:pt x="380999" y="92416"/>
                  </a:lnTo>
                  <a:lnTo>
                    <a:pt x="342899" y="115594"/>
                  </a:lnTo>
                  <a:lnTo>
                    <a:pt x="304799" y="141055"/>
                  </a:lnTo>
                  <a:lnTo>
                    <a:pt x="266699" y="168708"/>
                  </a:lnTo>
                  <a:lnTo>
                    <a:pt x="228599" y="198462"/>
                  </a:lnTo>
                  <a:lnTo>
                    <a:pt x="203199" y="230228"/>
                  </a:lnTo>
                  <a:lnTo>
                    <a:pt x="165099" y="263915"/>
                  </a:lnTo>
                  <a:lnTo>
                    <a:pt x="139699" y="299433"/>
                  </a:lnTo>
                  <a:lnTo>
                    <a:pt x="114299" y="336691"/>
                  </a:lnTo>
                  <a:lnTo>
                    <a:pt x="88899" y="375598"/>
                  </a:lnTo>
                  <a:lnTo>
                    <a:pt x="63499" y="416066"/>
                  </a:lnTo>
                  <a:lnTo>
                    <a:pt x="50799" y="458002"/>
                  </a:lnTo>
                  <a:lnTo>
                    <a:pt x="25399" y="545922"/>
                  </a:lnTo>
                  <a:lnTo>
                    <a:pt x="0" y="638634"/>
                  </a:lnTo>
                  <a:lnTo>
                    <a:pt x="0" y="3761677"/>
                  </a:lnTo>
                  <a:lnTo>
                    <a:pt x="12700" y="3808321"/>
                  </a:lnTo>
                  <a:lnTo>
                    <a:pt x="12699" y="654050"/>
                  </a:lnTo>
                  <a:lnTo>
                    <a:pt x="25399" y="603250"/>
                  </a:lnTo>
                  <a:lnTo>
                    <a:pt x="38099" y="565150"/>
                  </a:lnTo>
                  <a:lnTo>
                    <a:pt x="50799" y="514350"/>
                  </a:lnTo>
                  <a:lnTo>
                    <a:pt x="63499" y="476250"/>
                  </a:lnTo>
                  <a:lnTo>
                    <a:pt x="88899" y="438150"/>
                  </a:lnTo>
                  <a:lnTo>
                    <a:pt x="101599" y="400050"/>
                  </a:lnTo>
                  <a:lnTo>
                    <a:pt x="177799" y="285750"/>
                  </a:lnTo>
                  <a:lnTo>
                    <a:pt x="279399" y="184150"/>
                  </a:lnTo>
                  <a:lnTo>
                    <a:pt x="393699" y="107950"/>
                  </a:lnTo>
                  <a:lnTo>
                    <a:pt x="431800" y="95250"/>
                  </a:lnTo>
                  <a:lnTo>
                    <a:pt x="469900" y="69850"/>
                  </a:lnTo>
                  <a:lnTo>
                    <a:pt x="558800" y="44450"/>
                  </a:lnTo>
                  <a:lnTo>
                    <a:pt x="609600" y="31750"/>
                  </a:lnTo>
                  <a:lnTo>
                    <a:pt x="698500" y="31750"/>
                  </a:lnTo>
                  <a:lnTo>
                    <a:pt x="736600" y="19050"/>
                  </a:lnTo>
                  <a:lnTo>
                    <a:pt x="7988300" y="19050"/>
                  </a:lnTo>
                  <a:close/>
                </a:path>
                <a:path w="8572500" h="4381500">
                  <a:moveTo>
                    <a:pt x="7988300" y="4362450"/>
                  </a:moveTo>
                  <a:lnTo>
                    <a:pt x="596900" y="4362450"/>
                  </a:lnTo>
                  <a:lnTo>
                    <a:pt x="508000" y="4337050"/>
                  </a:lnTo>
                  <a:lnTo>
                    <a:pt x="457200" y="4311650"/>
                  </a:lnTo>
                  <a:lnTo>
                    <a:pt x="419100" y="4286250"/>
                  </a:lnTo>
                  <a:lnTo>
                    <a:pt x="368300" y="4273550"/>
                  </a:lnTo>
                  <a:lnTo>
                    <a:pt x="330200" y="4235450"/>
                  </a:lnTo>
                  <a:lnTo>
                    <a:pt x="254000" y="4184650"/>
                  </a:lnTo>
                  <a:lnTo>
                    <a:pt x="190500" y="4121150"/>
                  </a:lnTo>
                  <a:lnTo>
                    <a:pt x="190500" y="4108450"/>
                  </a:lnTo>
                  <a:lnTo>
                    <a:pt x="177800" y="4108450"/>
                  </a:lnTo>
                  <a:lnTo>
                    <a:pt x="177800" y="4095750"/>
                  </a:lnTo>
                  <a:lnTo>
                    <a:pt x="165100" y="4095750"/>
                  </a:lnTo>
                  <a:lnTo>
                    <a:pt x="165100" y="4083050"/>
                  </a:lnTo>
                  <a:lnTo>
                    <a:pt x="152400" y="4083050"/>
                  </a:lnTo>
                  <a:lnTo>
                    <a:pt x="152400" y="4057650"/>
                  </a:lnTo>
                  <a:lnTo>
                    <a:pt x="139700" y="4057650"/>
                  </a:lnTo>
                  <a:lnTo>
                    <a:pt x="139700" y="4044950"/>
                  </a:lnTo>
                  <a:lnTo>
                    <a:pt x="127000" y="4044950"/>
                  </a:lnTo>
                  <a:lnTo>
                    <a:pt x="127000" y="4019550"/>
                  </a:lnTo>
                  <a:lnTo>
                    <a:pt x="114300" y="4019550"/>
                  </a:lnTo>
                  <a:lnTo>
                    <a:pt x="114300" y="4006850"/>
                  </a:lnTo>
                  <a:lnTo>
                    <a:pt x="101600" y="4006850"/>
                  </a:lnTo>
                  <a:lnTo>
                    <a:pt x="101600" y="3981450"/>
                  </a:lnTo>
                  <a:lnTo>
                    <a:pt x="88900" y="3981450"/>
                  </a:lnTo>
                  <a:lnTo>
                    <a:pt x="88900" y="3956050"/>
                  </a:lnTo>
                  <a:lnTo>
                    <a:pt x="76200" y="3956050"/>
                  </a:lnTo>
                  <a:lnTo>
                    <a:pt x="76200" y="3930650"/>
                  </a:lnTo>
                  <a:lnTo>
                    <a:pt x="63500" y="3930650"/>
                  </a:lnTo>
                  <a:lnTo>
                    <a:pt x="63500" y="3892550"/>
                  </a:lnTo>
                  <a:lnTo>
                    <a:pt x="50800" y="3892550"/>
                  </a:lnTo>
                  <a:lnTo>
                    <a:pt x="50800" y="3854450"/>
                  </a:lnTo>
                  <a:lnTo>
                    <a:pt x="38100" y="3854450"/>
                  </a:lnTo>
                  <a:lnTo>
                    <a:pt x="38100" y="3803650"/>
                  </a:lnTo>
                  <a:lnTo>
                    <a:pt x="25400" y="3803650"/>
                  </a:lnTo>
                  <a:lnTo>
                    <a:pt x="25400" y="3740150"/>
                  </a:lnTo>
                  <a:lnTo>
                    <a:pt x="12700" y="3740150"/>
                  </a:lnTo>
                  <a:lnTo>
                    <a:pt x="12700" y="3808321"/>
                  </a:lnTo>
                  <a:lnTo>
                    <a:pt x="38100" y="3899816"/>
                  </a:lnTo>
                  <a:lnTo>
                    <a:pt x="63500" y="3944197"/>
                  </a:lnTo>
                  <a:lnTo>
                    <a:pt x="76200" y="3987353"/>
                  </a:lnTo>
                  <a:lnTo>
                    <a:pt x="101600" y="4029048"/>
                  </a:lnTo>
                  <a:lnTo>
                    <a:pt x="127000" y="4069048"/>
                  </a:lnTo>
                  <a:lnTo>
                    <a:pt x="165100" y="4107117"/>
                  </a:lnTo>
                  <a:lnTo>
                    <a:pt x="190500" y="4143020"/>
                  </a:lnTo>
                  <a:lnTo>
                    <a:pt x="228600" y="4176522"/>
                  </a:lnTo>
                  <a:lnTo>
                    <a:pt x="254000" y="4200906"/>
                  </a:lnTo>
                  <a:lnTo>
                    <a:pt x="292100" y="4231295"/>
                  </a:lnTo>
                  <a:lnTo>
                    <a:pt x="330200" y="4259141"/>
                  </a:lnTo>
                  <a:lnTo>
                    <a:pt x="368300" y="4284360"/>
                  </a:lnTo>
                  <a:lnTo>
                    <a:pt x="406400" y="4306868"/>
                  </a:lnTo>
                  <a:lnTo>
                    <a:pt x="457200" y="4326582"/>
                  </a:lnTo>
                  <a:lnTo>
                    <a:pt x="495300" y="4343418"/>
                  </a:lnTo>
                  <a:lnTo>
                    <a:pt x="546100" y="4357292"/>
                  </a:lnTo>
                  <a:lnTo>
                    <a:pt x="596900" y="4368121"/>
                  </a:lnTo>
                  <a:lnTo>
                    <a:pt x="635000" y="4375821"/>
                  </a:lnTo>
                  <a:lnTo>
                    <a:pt x="685800" y="4380308"/>
                  </a:lnTo>
                  <a:lnTo>
                    <a:pt x="736600" y="4381500"/>
                  </a:lnTo>
                  <a:lnTo>
                    <a:pt x="7848600" y="4381500"/>
                  </a:lnTo>
                  <a:lnTo>
                    <a:pt x="7861300" y="4380738"/>
                  </a:lnTo>
                  <a:lnTo>
                    <a:pt x="7912100" y="4376808"/>
                  </a:lnTo>
                  <a:lnTo>
                    <a:pt x="7962900" y="4369876"/>
                  </a:lnTo>
                  <a:lnTo>
                    <a:pt x="7988300" y="4362450"/>
                  </a:lnTo>
                  <a:close/>
                </a:path>
                <a:path w="8572500" h="4381500">
                  <a:moveTo>
                    <a:pt x="8559800" y="3752787"/>
                  </a:moveTo>
                  <a:lnTo>
                    <a:pt x="8559800" y="609919"/>
                  </a:lnTo>
                  <a:lnTo>
                    <a:pt x="8547100" y="563915"/>
                  </a:lnTo>
                  <a:lnTo>
                    <a:pt x="8521700" y="475308"/>
                  </a:lnTo>
                  <a:lnTo>
                    <a:pt x="8496300" y="432899"/>
                  </a:lnTo>
                  <a:lnTo>
                    <a:pt x="8483600" y="391882"/>
                  </a:lnTo>
                  <a:lnTo>
                    <a:pt x="8458200" y="352351"/>
                  </a:lnTo>
                  <a:lnTo>
                    <a:pt x="8432800" y="314404"/>
                  </a:lnTo>
                  <a:lnTo>
                    <a:pt x="8407400" y="278138"/>
                  </a:lnTo>
                  <a:lnTo>
                    <a:pt x="8369300" y="243648"/>
                  </a:lnTo>
                  <a:lnTo>
                    <a:pt x="8343900" y="211031"/>
                  </a:lnTo>
                  <a:lnTo>
                    <a:pt x="8305800" y="180382"/>
                  </a:lnTo>
                  <a:lnTo>
                    <a:pt x="8267700" y="151800"/>
                  </a:lnTo>
                  <a:lnTo>
                    <a:pt x="8242300" y="125379"/>
                  </a:lnTo>
                  <a:lnTo>
                    <a:pt x="8191500" y="101216"/>
                  </a:lnTo>
                  <a:lnTo>
                    <a:pt x="8153400" y="79407"/>
                  </a:lnTo>
                  <a:lnTo>
                    <a:pt x="8115300" y="60049"/>
                  </a:lnTo>
                  <a:lnTo>
                    <a:pt x="8077200" y="43238"/>
                  </a:lnTo>
                  <a:lnTo>
                    <a:pt x="8026400" y="29071"/>
                  </a:lnTo>
                  <a:lnTo>
                    <a:pt x="7988300" y="19050"/>
                  </a:lnTo>
                  <a:lnTo>
                    <a:pt x="7823200" y="19050"/>
                  </a:lnTo>
                  <a:lnTo>
                    <a:pt x="7861300" y="31750"/>
                  </a:lnTo>
                  <a:lnTo>
                    <a:pt x="7962900" y="31750"/>
                  </a:lnTo>
                  <a:lnTo>
                    <a:pt x="8051800" y="57150"/>
                  </a:lnTo>
                  <a:lnTo>
                    <a:pt x="8153400" y="107950"/>
                  </a:lnTo>
                  <a:lnTo>
                    <a:pt x="8191500" y="120650"/>
                  </a:lnTo>
                  <a:lnTo>
                    <a:pt x="8229600" y="158750"/>
                  </a:lnTo>
                  <a:lnTo>
                    <a:pt x="8280400" y="184150"/>
                  </a:lnTo>
                  <a:lnTo>
                    <a:pt x="8318500" y="209550"/>
                  </a:lnTo>
                  <a:lnTo>
                    <a:pt x="8343900" y="247650"/>
                  </a:lnTo>
                  <a:lnTo>
                    <a:pt x="8382000" y="285750"/>
                  </a:lnTo>
                  <a:lnTo>
                    <a:pt x="8382000" y="298450"/>
                  </a:lnTo>
                  <a:lnTo>
                    <a:pt x="8394700" y="298450"/>
                  </a:lnTo>
                  <a:lnTo>
                    <a:pt x="8394700" y="311150"/>
                  </a:lnTo>
                  <a:lnTo>
                    <a:pt x="8407400" y="311150"/>
                  </a:lnTo>
                  <a:lnTo>
                    <a:pt x="8407400" y="323850"/>
                  </a:lnTo>
                  <a:lnTo>
                    <a:pt x="8420100" y="323850"/>
                  </a:lnTo>
                  <a:lnTo>
                    <a:pt x="8420100" y="349250"/>
                  </a:lnTo>
                  <a:lnTo>
                    <a:pt x="8432800" y="349250"/>
                  </a:lnTo>
                  <a:lnTo>
                    <a:pt x="8432800" y="374650"/>
                  </a:lnTo>
                  <a:lnTo>
                    <a:pt x="8445500" y="374650"/>
                  </a:lnTo>
                  <a:lnTo>
                    <a:pt x="8445500" y="387350"/>
                  </a:lnTo>
                  <a:lnTo>
                    <a:pt x="8458200" y="387350"/>
                  </a:lnTo>
                  <a:lnTo>
                    <a:pt x="8458200" y="412750"/>
                  </a:lnTo>
                  <a:lnTo>
                    <a:pt x="8470900" y="412750"/>
                  </a:lnTo>
                  <a:lnTo>
                    <a:pt x="8470900" y="438150"/>
                  </a:lnTo>
                  <a:lnTo>
                    <a:pt x="8483600" y="438150"/>
                  </a:lnTo>
                  <a:lnTo>
                    <a:pt x="8483600" y="463550"/>
                  </a:lnTo>
                  <a:lnTo>
                    <a:pt x="8496300" y="463550"/>
                  </a:lnTo>
                  <a:lnTo>
                    <a:pt x="8496300" y="501650"/>
                  </a:lnTo>
                  <a:lnTo>
                    <a:pt x="8509000" y="501650"/>
                  </a:lnTo>
                  <a:lnTo>
                    <a:pt x="8509000" y="539750"/>
                  </a:lnTo>
                  <a:lnTo>
                    <a:pt x="8521700" y="539750"/>
                  </a:lnTo>
                  <a:lnTo>
                    <a:pt x="8521700" y="577850"/>
                  </a:lnTo>
                  <a:lnTo>
                    <a:pt x="8534400" y="577850"/>
                  </a:lnTo>
                  <a:lnTo>
                    <a:pt x="8534400" y="654050"/>
                  </a:lnTo>
                  <a:lnTo>
                    <a:pt x="8547100" y="654050"/>
                  </a:lnTo>
                  <a:lnTo>
                    <a:pt x="8547100" y="3799036"/>
                  </a:lnTo>
                  <a:lnTo>
                    <a:pt x="8559800" y="3752787"/>
                  </a:lnTo>
                  <a:close/>
                </a:path>
                <a:path w="8572500" h="4381500">
                  <a:moveTo>
                    <a:pt x="8547100" y="3799036"/>
                  </a:moveTo>
                  <a:lnTo>
                    <a:pt x="8547100" y="3727450"/>
                  </a:lnTo>
                  <a:lnTo>
                    <a:pt x="8534400" y="3778250"/>
                  </a:lnTo>
                  <a:lnTo>
                    <a:pt x="8521700" y="3816350"/>
                  </a:lnTo>
                  <a:lnTo>
                    <a:pt x="8509000" y="3867150"/>
                  </a:lnTo>
                  <a:lnTo>
                    <a:pt x="8483600" y="3943350"/>
                  </a:lnTo>
                  <a:lnTo>
                    <a:pt x="8458200" y="3994150"/>
                  </a:lnTo>
                  <a:lnTo>
                    <a:pt x="8407400" y="4070350"/>
                  </a:lnTo>
                  <a:lnTo>
                    <a:pt x="8382000" y="4095750"/>
                  </a:lnTo>
                  <a:lnTo>
                    <a:pt x="8356600" y="4133850"/>
                  </a:lnTo>
                  <a:lnTo>
                    <a:pt x="8293100" y="4197350"/>
                  </a:lnTo>
                  <a:lnTo>
                    <a:pt x="8140700" y="4298950"/>
                  </a:lnTo>
                  <a:lnTo>
                    <a:pt x="8102600" y="4311650"/>
                  </a:lnTo>
                  <a:lnTo>
                    <a:pt x="8051800" y="4337050"/>
                  </a:lnTo>
                  <a:lnTo>
                    <a:pt x="8013700" y="4349750"/>
                  </a:lnTo>
                  <a:lnTo>
                    <a:pt x="7962900" y="4349750"/>
                  </a:lnTo>
                  <a:lnTo>
                    <a:pt x="7912100" y="4362450"/>
                  </a:lnTo>
                  <a:lnTo>
                    <a:pt x="7988300" y="4362450"/>
                  </a:lnTo>
                  <a:lnTo>
                    <a:pt x="8001000" y="4360041"/>
                  </a:lnTo>
                  <a:lnTo>
                    <a:pt x="8051800" y="4347402"/>
                  </a:lnTo>
                  <a:lnTo>
                    <a:pt x="8089900" y="4332056"/>
                  </a:lnTo>
                  <a:lnTo>
                    <a:pt x="8128000" y="4314103"/>
                  </a:lnTo>
                  <a:lnTo>
                    <a:pt x="8178800" y="4293641"/>
                  </a:lnTo>
                  <a:lnTo>
                    <a:pt x="8216900" y="4270770"/>
                  </a:lnTo>
                  <a:lnTo>
                    <a:pt x="8255000" y="4245587"/>
                  </a:lnTo>
                  <a:lnTo>
                    <a:pt x="8293100" y="4218191"/>
                  </a:lnTo>
                  <a:lnTo>
                    <a:pt x="8318500" y="4188682"/>
                  </a:lnTo>
                  <a:lnTo>
                    <a:pt x="8356600" y="4157157"/>
                  </a:lnTo>
                  <a:lnTo>
                    <a:pt x="8382000" y="4123716"/>
                  </a:lnTo>
                  <a:lnTo>
                    <a:pt x="8420100" y="4088457"/>
                  </a:lnTo>
                  <a:lnTo>
                    <a:pt x="8445500" y="4051479"/>
                  </a:lnTo>
                  <a:lnTo>
                    <a:pt x="8470900" y="4012881"/>
                  </a:lnTo>
                  <a:lnTo>
                    <a:pt x="8483600" y="3972760"/>
                  </a:lnTo>
                  <a:lnTo>
                    <a:pt x="8509000" y="3931217"/>
                  </a:lnTo>
                  <a:lnTo>
                    <a:pt x="8534400" y="3844256"/>
                  </a:lnTo>
                  <a:lnTo>
                    <a:pt x="8547100" y="3799036"/>
                  </a:lnTo>
                  <a:close/>
                </a:path>
                <a:path w="8572500" h="4381500">
                  <a:moveTo>
                    <a:pt x="8572500" y="3657600"/>
                  </a:moveTo>
                  <a:lnTo>
                    <a:pt x="8572500" y="723900"/>
                  </a:lnTo>
                  <a:lnTo>
                    <a:pt x="8559800" y="704850"/>
                  </a:lnTo>
                  <a:lnTo>
                    <a:pt x="8559800" y="3705609"/>
                  </a:lnTo>
                  <a:lnTo>
                    <a:pt x="8572500" y="3657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4800" y="2286000"/>
              <a:ext cx="8534400" cy="4343400"/>
            </a:xfrm>
            <a:custGeom>
              <a:avLst/>
              <a:gdLst/>
              <a:ahLst/>
              <a:cxnLst/>
              <a:rect l="l" t="t" r="r" b="b"/>
              <a:pathLst>
                <a:path w="8534400" h="4343400">
                  <a:moveTo>
                    <a:pt x="8534400" y="3619500"/>
                  </a:moveTo>
                  <a:lnTo>
                    <a:pt x="8534400" y="723900"/>
                  </a:lnTo>
                  <a:lnTo>
                    <a:pt x="8532861" y="676359"/>
                  </a:lnTo>
                  <a:lnTo>
                    <a:pt x="8528308" y="629632"/>
                  </a:lnTo>
                  <a:lnTo>
                    <a:pt x="8520837" y="583814"/>
                  </a:lnTo>
                  <a:lnTo>
                    <a:pt x="8510542" y="539000"/>
                  </a:lnTo>
                  <a:lnTo>
                    <a:pt x="8497519" y="495287"/>
                  </a:lnTo>
                  <a:lnTo>
                    <a:pt x="8481862" y="452771"/>
                  </a:lnTo>
                  <a:lnTo>
                    <a:pt x="8463666" y="411548"/>
                  </a:lnTo>
                  <a:lnTo>
                    <a:pt x="8443028" y="371713"/>
                  </a:lnTo>
                  <a:lnTo>
                    <a:pt x="8420041" y="333364"/>
                  </a:lnTo>
                  <a:lnTo>
                    <a:pt x="8394801" y="296594"/>
                  </a:lnTo>
                  <a:lnTo>
                    <a:pt x="8367403" y="261502"/>
                  </a:lnTo>
                  <a:lnTo>
                    <a:pt x="8337942" y="228182"/>
                  </a:lnTo>
                  <a:lnTo>
                    <a:pt x="8306514" y="196730"/>
                  </a:lnTo>
                  <a:lnTo>
                    <a:pt x="8273213" y="167244"/>
                  </a:lnTo>
                  <a:lnTo>
                    <a:pt x="8238134" y="139817"/>
                  </a:lnTo>
                  <a:lnTo>
                    <a:pt x="8201373" y="114548"/>
                  </a:lnTo>
                  <a:lnTo>
                    <a:pt x="8163024" y="91530"/>
                  </a:lnTo>
                  <a:lnTo>
                    <a:pt x="8123183" y="70862"/>
                  </a:lnTo>
                  <a:lnTo>
                    <a:pt x="8081945" y="52637"/>
                  </a:lnTo>
                  <a:lnTo>
                    <a:pt x="8039404" y="36953"/>
                  </a:lnTo>
                  <a:lnTo>
                    <a:pt x="7995657" y="23906"/>
                  </a:lnTo>
                  <a:lnTo>
                    <a:pt x="7950798" y="13591"/>
                  </a:lnTo>
                  <a:lnTo>
                    <a:pt x="7904922" y="6104"/>
                  </a:lnTo>
                  <a:lnTo>
                    <a:pt x="7858124" y="1542"/>
                  </a:lnTo>
                  <a:lnTo>
                    <a:pt x="7810500" y="0"/>
                  </a:lnTo>
                  <a:lnTo>
                    <a:pt x="723900" y="0"/>
                  </a:lnTo>
                  <a:lnTo>
                    <a:pt x="676359" y="1542"/>
                  </a:lnTo>
                  <a:lnTo>
                    <a:pt x="629632" y="6104"/>
                  </a:lnTo>
                  <a:lnTo>
                    <a:pt x="583814" y="13591"/>
                  </a:lnTo>
                  <a:lnTo>
                    <a:pt x="539000" y="23906"/>
                  </a:lnTo>
                  <a:lnTo>
                    <a:pt x="495287" y="36953"/>
                  </a:lnTo>
                  <a:lnTo>
                    <a:pt x="452771" y="52637"/>
                  </a:lnTo>
                  <a:lnTo>
                    <a:pt x="411548" y="70862"/>
                  </a:lnTo>
                  <a:lnTo>
                    <a:pt x="371713" y="91530"/>
                  </a:lnTo>
                  <a:lnTo>
                    <a:pt x="333364" y="114548"/>
                  </a:lnTo>
                  <a:lnTo>
                    <a:pt x="296594" y="139817"/>
                  </a:lnTo>
                  <a:lnTo>
                    <a:pt x="261502" y="167244"/>
                  </a:lnTo>
                  <a:lnTo>
                    <a:pt x="228182" y="196730"/>
                  </a:lnTo>
                  <a:lnTo>
                    <a:pt x="196730" y="228182"/>
                  </a:lnTo>
                  <a:lnTo>
                    <a:pt x="167244" y="261502"/>
                  </a:lnTo>
                  <a:lnTo>
                    <a:pt x="139817" y="296594"/>
                  </a:lnTo>
                  <a:lnTo>
                    <a:pt x="114548" y="333364"/>
                  </a:lnTo>
                  <a:lnTo>
                    <a:pt x="91530" y="371713"/>
                  </a:lnTo>
                  <a:lnTo>
                    <a:pt x="70862" y="411548"/>
                  </a:lnTo>
                  <a:lnTo>
                    <a:pt x="52637" y="452771"/>
                  </a:lnTo>
                  <a:lnTo>
                    <a:pt x="36953" y="495287"/>
                  </a:lnTo>
                  <a:lnTo>
                    <a:pt x="23906" y="539000"/>
                  </a:lnTo>
                  <a:lnTo>
                    <a:pt x="13591" y="583814"/>
                  </a:lnTo>
                  <a:lnTo>
                    <a:pt x="6104" y="629632"/>
                  </a:lnTo>
                  <a:lnTo>
                    <a:pt x="1542" y="676359"/>
                  </a:lnTo>
                  <a:lnTo>
                    <a:pt x="0" y="723900"/>
                  </a:lnTo>
                  <a:lnTo>
                    <a:pt x="0" y="3619500"/>
                  </a:lnTo>
                  <a:lnTo>
                    <a:pt x="1542" y="3667124"/>
                  </a:lnTo>
                  <a:lnTo>
                    <a:pt x="6104" y="3713922"/>
                  </a:lnTo>
                  <a:lnTo>
                    <a:pt x="13591" y="3759798"/>
                  </a:lnTo>
                  <a:lnTo>
                    <a:pt x="23906" y="3804657"/>
                  </a:lnTo>
                  <a:lnTo>
                    <a:pt x="36953" y="3848404"/>
                  </a:lnTo>
                  <a:lnTo>
                    <a:pt x="52637" y="3890945"/>
                  </a:lnTo>
                  <a:lnTo>
                    <a:pt x="70862" y="3932183"/>
                  </a:lnTo>
                  <a:lnTo>
                    <a:pt x="91530" y="3972024"/>
                  </a:lnTo>
                  <a:lnTo>
                    <a:pt x="114548" y="4010373"/>
                  </a:lnTo>
                  <a:lnTo>
                    <a:pt x="139817" y="4047134"/>
                  </a:lnTo>
                  <a:lnTo>
                    <a:pt x="167244" y="4082213"/>
                  </a:lnTo>
                  <a:lnTo>
                    <a:pt x="196730" y="4115514"/>
                  </a:lnTo>
                  <a:lnTo>
                    <a:pt x="228182" y="4146942"/>
                  </a:lnTo>
                  <a:lnTo>
                    <a:pt x="261502" y="4176403"/>
                  </a:lnTo>
                  <a:lnTo>
                    <a:pt x="296594" y="4203801"/>
                  </a:lnTo>
                  <a:lnTo>
                    <a:pt x="333364" y="4229041"/>
                  </a:lnTo>
                  <a:lnTo>
                    <a:pt x="371713" y="4252028"/>
                  </a:lnTo>
                  <a:lnTo>
                    <a:pt x="411548" y="4272666"/>
                  </a:lnTo>
                  <a:lnTo>
                    <a:pt x="452771" y="4290862"/>
                  </a:lnTo>
                  <a:lnTo>
                    <a:pt x="495287" y="4306519"/>
                  </a:lnTo>
                  <a:lnTo>
                    <a:pt x="539000" y="4319542"/>
                  </a:lnTo>
                  <a:lnTo>
                    <a:pt x="583814" y="4329837"/>
                  </a:lnTo>
                  <a:lnTo>
                    <a:pt x="629632" y="4337308"/>
                  </a:lnTo>
                  <a:lnTo>
                    <a:pt x="676359" y="4341861"/>
                  </a:lnTo>
                  <a:lnTo>
                    <a:pt x="723900" y="4343400"/>
                  </a:lnTo>
                  <a:lnTo>
                    <a:pt x="7810500" y="4343400"/>
                  </a:lnTo>
                  <a:lnTo>
                    <a:pt x="7858124" y="4341861"/>
                  </a:lnTo>
                  <a:lnTo>
                    <a:pt x="7904922" y="4337308"/>
                  </a:lnTo>
                  <a:lnTo>
                    <a:pt x="7950798" y="4329837"/>
                  </a:lnTo>
                  <a:lnTo>
                    <a:pt x="7995657" y="4319542"/>
                  </a:lnTo>
                  <a:lnTo>
                    <a:pt x="8039404" y="4306519"/>
                  </a:lnTo>
                  <a:lnTo>
                    <a:pt x="8081945" y="4290862"/>
                  </a:lnTo>
                  <a:lnTo>
                    <a:pt x="8123183" y="4272666"/>
                  </a:lnTo>
                  <a:lnTo>
                    <a:pt x="8163024" y="4252028"/>
                  </a:lnTo>
                  <a:lnTo>
                    <a:pt x="8201373" y="4229041"/>
                  </a:lnTo>
                  <a:lnTo>
                    <a:pt x="8238134" y="4203801"/>
                  </a:lnTo>
                  <a:lnTo>
                    <a:pt x="8273213" y="4176403"/>
                  </a:lnTo>
                  <a:lnTo>
                    <a:pt x="8306514" y="4146942"/>
                  </a:lnTo>
                  <a:lnTo>
                    <a:pt x="8337942" y="4115514"/>
                  </a:lnTo>
                  <a:lnTo>
                    <a:pt x="8367403" y="4082213"/>
                  </a:lnTo>
                  <a:lnTo>
                    <a:pt x="8394801" y="4047134"/>
                  </a:lnTo>
                  <a:lnTo>
                    <a:pt x="8420041" y="4010373"/>
                  </a:lnTo>
                  <a:lnTo>
                    <a:pt x="8443028" y="3972024"/>
                  </a:lnTo>
                  <a:lnTo>
                    <a:pt x="8463666" y="3932183"/>
                  </a:lnTo>
                  <a:lnTo>
                    <a:pt x="8481862" y="3890945"/>
                  </a:lnTo>
                  <a:lnTo>
                    <a:pt x="8497519" y="3848404"/>
                  </a:lnTo>
                  <a:lnTo>
                    <a:pt x="8510542" y="3804657"/>
                  </a:lnTo>
                  <a:lnTo>
                    <a:pt x="8520837" y="3759798"/>
                  </a:lnTo>
                  <a:lnTo>
                    <a:pt x="8528308" y="3713922"/>
                  </a:lnTo>
                  <a:lnTo>
                    <a:pt x="8532861" y="3667124"/>
                  </a:lnTo>
                  <a:lnTo>
                    <a:pt x="8534400" y="361950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5750" y="2266950"/>
              <a:ext cx="8572500" cy="4381500"/>
            </a:xfrm>
            <a:custGeom>
              <a:avLst/>
              <a:gdLst/>
              <a:ahLst/>
              <a:cxnLst/>
              <a:rect l="l" t="t" r="r" b="b"/>
              <a:pathLst>
                <a:path w="8572500" h="4381500">
                  <a:moveTo>
                    <a:pt x="8572500" y="3657600"/>
                  </a:moveTo>
                  <a:lnTo>
                    <a:pt x="8572500" y="723900"/>
                  </a:lnTo>
                  <a:lnTo>
                    <a:pt x="8571738" y="704850"/>
                  </a:lnTo>
                  <a:lnTo>
                    <a:pt x="8567818" y="656930"/>
                  </a:lnTo>
                  <a:lnTo>
                    <a:pt x="8560893" y="609919"/>
                  </a:lnTo>
                  <a:lnTo>
                    <a:pt x="8551063" y="563915"/>
                  </a:lnTo>
                  <a:lnTo>
                    <a:pt x="8538426" y="519012"/>
                  </a:lnTo>
                  <a:lnTo>
                    <a:pt x="8523080" y="475308"/>
                  </a:lnTo>
                  <a:lnTo>
                    <a:pt x="8505126" y="432899"/>
                  </a:lnTo>
                  <a:lnTo>
                    <a:pt x="8484662" y="391882"/>
                  </a:lnTo>
                  <a:lnTo>
                    <a:pt x="8461787" y="352351"/>
                  </a:lnTo>
                  <a:lnTo>
                    <a:pt x="8436599" y="314404"/>
                  </a:lnTo>
                  <a:lnTo>
                    <a:pt x="8409198" y="278138"/>
                  </a:lnTo>
                  <a:lnTo>
                    <a:pt x="8379683" y="243648"/>
                  </a:lnTo>
                  <a:lnTo>
                    <a:pt x="8348152" y="211031"/>
                  </a:lnTo>
                  <a:lnTo>
                    <a:pt x="8314705" y="180382"/>
                  </a:lnTo>
                  <a:lnTo>
                    <a:pt x="8279441" y="151800"/>
                  </a:lnTo>
                  <a:lnTo>
                    <a:pt x="8242458" y="125379"/>
                  </a:lnTo>
                  <a:lnTo>
                    <a:pt x="8203855" y="101216"/>
                  </a:lnTo>
                  <a:lnTo>
                    <a:pt x="8163732" y="79407"/>
                  </a:lnTo>
                  <a:lnTo>
                    <a:pt x="8122187" y="60049"/>
                  </a:lnTo>
                  <a:lnTo>
                    <a:pt x="8079319" y="43238"/>
                  </a:lnTo>
                  <a:lnTo>
                    <a:pt x="8035227" y="29071"/>
                  </a:lnTo>
                  <a:lnTo>
                    <a:pt x="7990010" y="17643"/>
                  </a:lnTo>
                  <a:lnTo>
                    <a:pt x="7943767" y="9052"/>
                  </a:lnTo>
                  <a:lnTo>
                    <a:pt x="7896597" y="3392"/>
                  </a:lnTo>
                  <a:lnTo>
                    <a:pt x="7847838" y="731"/>
                  </a:lnTo>
                  <a:lnTo>
                    <a:pt x="7829550" y="0"/>
                  </a:lnTo>
                  <a:lnTo>
                    <a:pt x="742949" y="0"/>
                  </a:lnTo>
                  <a:lnTo>
                    <a:pt x="694721" y="1666"/>
                  </a:lnTo>
                  <a:lnTo>
                    <a:pt x="647290" y="6337"/>
                  </a:lnTo>
                  <a:lnTo>
                    <a:pt x="600753" y="13923"/>
                  </a:lnTo>
                  <a:lnTo>
                    <a:pt x="555208" y="24334"/>
                  </a:lnTo>
                  <a:lnTo>
                    <a:pt x="510752" y="37479"/>
                  </a:lnTo>
                  <a:lnTo>
                    <a:pt x="467483" y="53268"/>
                  </a:lnTo>
                  <a:lnTo>
                    <a:pt x="425497" y="71610"/>
                  </a:lnTo>
                  <a:lnTo>
                    <a:pt x="384891" y="92416"/>
                  </a:lnTo>
                  <a:lnTo>
                    <a:pt x="345764" y="115594"/>
                  </a:lnTo>
                  <a:lnTo>
                    <a:pt x="308211" y="141055"/>
                  </a:lnTo>
                  <a:lnTo>
                    <a:pt x="272331" y="168708"/>
                  </a:lnTo>
                  <a:lnTo>
                    <a:pt x="238220" y="198462"/>
                  </a:lnTo>
                  <a:lnTo>
                    <a:pt x="205975" y="230228"/>
                  </a:lnTo>
                  <a:lnTo>
                    <a:pt x="175695" y="263915"/>
                  </a:lnTo>
                  <a:lnTo>
                    <a:pt x="147476" y="299433"/>
                  </a:lnTo>
                  <a:lnTo>
                    <a:pt x="121414" y="336691"/>
                  </a:lnTo>
                  <a:lnTo>
                    <a:pt x="97609" y="375598"/>
                  </a:lnTo>
                  <a:lnTo>
                    <a:pt x="76155" y="416066"/>
                  </a:lnTo>
                  <a:lnTo>
                    <a:pt x="57152" y="458002"/>
                  </a:lnTo>
                  <a:lnTo>
                    <a:pt x="40696" y="501318"/>
                  </a:lnTo>
                  <a:lnTo>
                    <a:pt x="26884" y="545922"/>
                  </a:lnTo>
                  <a:lnTo>
                    <a:pt x="15813" y="591724"/>
                  </a:lnTo>
                  <a:lnTo>
                    <a:pt x="7582" y="638634"/>
                  </a:lnTo>
                  <a:lnTo>
                    <a:pt x="2285" y="686562"/>
                  </a:lnTo>
                  <a:lnTo>
                    <a:pt x="0" y="743712"/>
                  </a:lnTo>
                  <a:lnTo>
                    <a:pt x="0" y="3639312"/>
                  </a:lnTo>
                  <a:lnTo>
                    <a:pt x="2286" y="3696462"/>
                  </a:lnTo>
                  <a:lnTo>
                    <a:pt x="10459" y="3761677"/>
                  </a:lnTo>
                  <a:lnTo>
                    <a:pt x="19664" y="3808321"/>
                  </a:lnTo>
                  <a:lnTo>
                    <a:pt x="32058" y="3854446"/>
                  </a:lnTo>
                  <a:lnTo>
                    <a:pt x="38100" y="3872178"/>
                  </a:lnTo>
                  <a:lnTo>
                    <a:pt x="38100" y="743712"/>
                  </a:lnTo>
                  <a:lnTo>
                    <a:pt x="40386" y="688848"/>
                  </a:lnTo>
                  <a:lnTo>
                    <a:pt x="48749" y="621928"/>
                  </a:lnTo>
                  <a:lnTo>
                    <a:pt x="59114" y="573147"/>
                  </a:lnTo>
                  <a:lnTo>
                    <a:pt x="72909" y="525213"/>
                  </a:lnTo>
                  <a:lnTo>
                    <a:pt x="90041" y="478362"/>
                  </a:lnTo>
                  <a:lnTo>
                    <a:pt x="110413" y="432830"/>
                  </a:lnTo>
                  <a:lnTo>
                    <a:pt x="133931" y="388851"/>
                  </a:lnTo>
                  <a:lnTo>
                    <a:pt x="160499" y="346660"/>
                  </a:lnTo>
                  <a:lnTo>
                    <a:pt x="190023" y="306493"/>
                  </a:lnTo>
                  <a:lnTo>
                    <a:pt x="222407" y="268585"/>
                  </a:lnTo>
                  <a:lnTo>
                    <a:pt x="257555" y="233172"/>
                  </a:lnTo>
                  <a:lnTo>
                    <a:pt x="321603" y="178400"/>
                  </a:lnTo>
                  <a:lnTo>
                    <a:pt x="363113" y="149619"/>
                  </a:lnTo>
                  <a:lnTo>
                    <a:pt x="406319" y="124017"/>
                  </a:lnTo>
                  <a:lnTo>
                    <a:pt x="451072" y="101647"/>
                  </a:lnTo>
                  <a:lnTo>
                    <a:pt x="497224" y="82557"/>
                  </a:lnTo>
                  <a:lnTo>
                    <a:pt x="544623" y="66800"/>
                  </a:lnTo>
                  <a:lnTo>
                    <a:pt x="593121" y="54425"/>
                  </a:lnTo>
                  <a:lnTo>
                    <a:pt x="642568" y="45483"/>
                  </a:lnTo>
                  <a:lnTo>
                    <a:pt x="692815" y="40024"/>
                  </a:lnTo>
                  <a:lnTo>
                    <a:pt x="742950" y="38128"/>
                  </a:lnTo>
                  <a:lnTo>
                    <a:pt x="7829550" y="38100"/>
                  </a:lnTo>
                  <a:lnTo>
                    <a:pt x="7849361" y="38895"/>
                  </a:lnTo>
                  <a:lnTo>
                    <a:pt x="7913540" y="43503"/>
                  </a:lnTo>
                  <a:lnTo>
                    <a:pt x="7960012" y="50491"/>
                  </a:lnTo>
                  <a:lnTo>
                    <a:pt x="8005439" y="60480"/>
                  </a:lnTo>
                  <a:lnTo>
                    <a:pt x="8049716" y="73363"/>
                  </a:lnTo>
                  <a:lnTo>
                    <a:pt x="8092740" y="89032"/>
                  </a:lnTo>
                  <a:lnTo>
                    <a:pt x="8134407" y="107382"/>
                  </a:lnTo>
                  <a:lnTo>
                    <a:pt x="8174613" y="128304"/>
                  </a:lnTo>
                  <a:lnTo>
                    <a:pt x="8213253" y="151691"/>
                  </a:lnTo>
                  <a:lnTo>
                    <a:pt x="8250225" y="177436"/>
                  </a:lnTo>
                  <a:lnTo>
                    <a:pt x="8285423" y="205432"/>
                  </a:lnTo>
                  <a:lnTo>
                    <a:pt x="8318745" y="235572"/>
                  </a:lnTo>
                  <a:lnTo>
                    <a:pt x="8350086" y="267748"/>
                  </a:lnTo>
                  <a:lnTo>
                    <a:pt x="8379343" y="301853"/>
                  </a:lnTo>
                  <a:lnTo>
                    <a:pt x="8406411" y="337780"/>
                  </a:lnTo>
                  <a:lnTo>
                    <a:pt x="8431187" y="375422"/>
                  </a:lnTo>
                  <a:lnTo>
                    <a:pt x="8453566" y="414671"/>
                  </a:lnTo>
                  <a:lnTo>
                    <a:pt x="8473446" y="455421"/>
                  </a:lnTo>
                  <a:lnTo>
                    <a:pt x="8490721" y="497564"/>
                  </a:lnTo>
                  <a:lnTo>
                    <a:pt x="8505288" y="540993"/>
                  </a:lnTo>
                  <a:lnTo>
                    <a:pt x="8517044" y="585600"/>
                  </a:lnTo>
                  <a:lnTo>
                    <a:pt x="8525883" y="631280"/>
                  </a:lnTo>
                  <a:lnTo>
                    <a:pt x="8531703" y="677923"/>
                  </a:lnTo>
                  <a:lnTo>
                    <a:pt x="8534400" y="725424"/>
                  </a:lnTo>
                  <a:lnTo>
                    <a:pt x="8534400" y="3874507"/>
                  </a:lnTo>
                  <a:lnTo>
                    <a:pt x="8544125" y="3844256"/>
                  </a:lnTo>
                  <a:lnTo>
                    <a:pt x="8555564" y="3799036"/>
                  </a:lnTo>
                  <a:lnTo>
                    <a:pt x="8564170" y="3752787"/>
                  </a:lnTo>
                  <a:lnTo>
                    <a:pt x="8569847" y="3705609"/>
                  </a:lnTo>
                  <a:lnTo>
                    <a:pt x="8572500" y="3657600"/>
                  </a:lnTo>
                  <a:close/>
                </a:path>
                <a:path w="8572500" h="4381500">
                  <a:moveTo>
                    <a:pt x="8534400" y="3874507"/>
                  </a:moveTo>
                  <a:lnTo>
                    <a:pt x="8534400" y="3657600"/>
                  </a:lnTo>
                  <a:lnTo>
                    <a:pt x="8533638" y="3675126"/>
                  </a:lnTo>
                  <a:lnTo>
                    <a:pt x="8529821" y="3722479"/>
                  </a:lnTo>
                  <a:lnTo>
                    <a:pt x="8522876" y="3768906"/>
                  </a:lnTo>
                  <a:lnTo>
                    <a:pt x="8512914" y="3814301"/>
                  </a:lnTo>
                  <a:lnTo>
                    <a:pt x="8500041" y="3858557"/>
                  </a:lnTo>
                  <a:lnTo>
                    <a:pt x="8484369" y="3901572"/>
                  </a:lnTo>
                  <a:lnTo>
                    <a:pt x="8466005" y="3943238"/>
                  </a:lnTo>
                  <a:lnTo>
                    <a:pt x="8445059" y="3983451"/>
                  </a:lnTo>
                  <a:lnTo>
                    <a:pt x="8421641" y="4022106"/>
                  </a:lnTo>
                  <a:lnTo>
                    <a:pt x="8395858" y="4059098"/>
                  </a:lnTo>
                  <a:lnTo>
                    <a:pt x="8367821" y="4094320"/>
                  </a:lnTo>
                  <a:lnTo>
                    <a:pt x="8337639" y="4127669"/>
                  </a:lnTo>
                  <a:lnTo>
                    <a:pt x="8305421" y="4159039"/>
                  </a:lnTo>
                  <a:lnTo>
                    <a:pt x="8271275" y="4188324"/>
                  </a:lnTo>
                  <a:lnTo>
                    <a:pt x="8235311" y="4215420"/>
                  </a:lnTo>
                  <a:lnTo>
                    <a:pt x="8197639" y="4240221"/>
                  </a:lnTo>
                  <a:lnTo>
                    <a:pt x="8158367" y="4262623"/>
                  </a:lnTo>
                  <a:lnTo>
                    <a:pt x="8117604" y="4282519"/>
                  </a:lnTo>
                  <a:lnTo>
                    <a:pt x="8075460" y="4299805"/>
                  </a:lnTo>
                  <a:lnTo>
                    <a:pt x="8032043" y="4314376"/>
                  </a:lnTo>
                  <a:lnTo>
                    <a:pt x="7987464" y="4326126"/>
                  </a:lnTo>
                  <a:lnTo>
                    <a:pt x="7941830" y="4334950"/>
                  </a:lnTo>
                  <a:lnTo>
                    <a:pt x="7895252" y="4340743"/>
                  </a:lnTo>
                  <a:lnTo>
                    <a:pt x="7849361" y="4343314"/>
                  </a:lnTo>
                  <a:lnTo>
                    <a:pt x="742950" y="4343378"/>
                  </a:lnTo>
                  <a:lnTo>
                    <a:pt x="696118" y="4342044"/>
                  </a:lnTo>
                  <a:lnTo>
                    <a:pt x="649308" y="4337519"/>
                  </a:lnTo>
                  <a:lnTo>
                    <a:pt x="603389" y="4329927"/>
                  </a:lnTo>
                  <a:lnTo>
                    <a:pt x="558471" y="4319372"/>
                  </a:lnTo>
                  <a:lnTo>
                    <a:pt x="514663" y="4305956"/>
                  </a:lnTo>
                  <a:lnTo>
                    <a:pt x="472075" y="4289782"/>
                  </a:lnTo>
                  <a:lnTo>
                    <a:pt x="430814" y="4270954"/>
                  </a:lnTo>
                  <a:lnTo>
                    <a:pt x="390992" y="4249573"/>
                  </a:lnTo>
                  <a:lnTo>
                    <a:pt x="352716" y="4225744"/>
                  </a:lnTo>
                  <a:lnTo>
                    <a:pt x="316095" y="4199569"/>
                  </a:lnTo>
                  <a:lnTo>
                    <a:pt x="281240" y="4171151"/>
                  </a:lnTo>
                  <a:lnTo>
                    <a:pt x="248259" y="4140593"/>
                  </a:lnTo>
                  <a:lnTo>
                    <a:pt x="217262" y="4107998"/>
                  </a:lnTo>
                  <a:lnTo>
                    <a:pt x="188357" y="4073468"/>
                  </a:lnTo>
                  <a:lnTo>
                    <a:pt x="161653" y="4037108"/>
                  </a:lnTo>
                  <a:lnTo>
                    <a:pt x="137261" y="3999019"/>
                  </a:lnTo>
                  <a:lnTo>
                    <a:pt x="115288" y="3959305"/>
                  </a:lnTo>
                  <a:lnTo>
                    <a:pt x="95845" y="3918068"/>
                  </a:lnTo>
                  <a:lnTo>
                    <a:pt x="79040" y="3875412"/>
                  </a:lnTo>
                  <a:lnTo>
                    <a:pt x="64982" y="3831439"/>
                  </a:lnTo>
                  <a:lnTo>
                    <a:pt x="53781" y="3786253"/>
                  </a:lnTo>
                  <a:lnTo>
                    <a:pt x="45546" y="3739956"/>
                  </a:lnTo>
                  <a:lnTo>
                    <a:pt x="40386" y="3692652"/>
                  </a:lnTo>
                  <a:lnTo>
                    <a:pt x="38100" y="3638550"/>
                  </a:lnTo>
                  <a:lnTo>
                    <a:pt x="38100" y="3872178"/>
                  </a:lnTo>
                  <a:lnTo>
                    <a:pt x="65911" y="3944197"/>
                  </a:lnTo>
                  <a:lnTo>
                    <a:pt x="87117" y="3987353"/>
                  </a:lnTo>
                  <a:lnTo>
                    <a:pt x="111008" y="4029048"/>
                  </a:lnTo>
                  <a:lnTo>
                    <a:pt x="137456" y="4069048"/>
                  </a:lnTo>
                  <a:lnTo>
                    <a:pt x="166336" y="4107117"/>
                  </a:lnTo>
                  <a:lnTo>
                    <a:pt x="197522" y="4143020"/>
                  </a:lnTo>
                  <a:lnTo>
                    <a:pt x="230886" y="4176522"/>
                  </a:lnTo>
                  <a:lnTo>
                    <a:pt x="294923" y="4231295"/>
                  </a:lnTo>
                  <a:lnTo>
                    <a:pt x="334225" y="4259141"/>
                  </a:lnTo>
                  <a:lnTo>
                    <a:pt x="375272" y="4284360"/>
                  </a:lnTo>
                  <a:lnTo>
                    <a:pt x="417874" y="4306868"/>
                  </a:lnTo>
                  <a:lnTo>
                    <a:pt x="461842" y="4326582"/>
                  </a:lnTo>
                  <a:lnTo>
                    <a:pt x="506986" y="4343418"/>
                  </a:lnTo>
                  <a:lnTo>
                    <a:pt x="553117" y="4357292"/>
                  </a:lnTo>
                  <a:lnTo>
                    <a:pt x="600044" y="4368121"/>
                  </a:lnTo>
                  <a:lnTo>
                    <a:pt x="647579" y="4375821"/>
                  </a:lnTo>
                  <a:lnTo>
                    <a:pt x="694721" y="4380233"/>
                  </a:lnTo>
                  <a:lnTo>
                    <a:pt x="742950" y="4381481"/>
                  </a:lnTo>
                  <a:lnTo>
                    <a:pt x="7849361" y="4381500"/>
                  </a:lnTo>
                  <a:lnTo>
                    <a:pt x="7868411" y="4380738"/>
                  </a:lnTo>
                  <a:lnTo>
                    <a:pt x="7916332" y="4376808"/>
                  </a:lnTo>
                  <a:lnTo>
                    <a:pt x="7963341" y="4369876"/>
                  </a:lnTo>
                  <a:lnTo>
                    <a:pt x="8009342" y="4360041"/>
                  </a:lnTo>
                  <a:lnTo>
                    <a:pt x="8054240" y="4347402"/>
                  </a:lnTo>
                  <a:lnTo>
                    <a:pt x="8097938" y="4332056"/>
                  </a:lnTo>
                  <a:lnTo>
                    <a:pt x="8140340" y="4314103"/>
                  </a:lnTo>
                  <a:lnTo>
                    <a:pt x="8181351" y="4293641"/>
                  </a:lnTo>
                  <a:lnTo>
                    <a:pt x="8220873" y="4270770"/>
                  </a:lnTo>
                  <a:lnTo>
                    <a:pt x="8258812" y="4245587"/>
                  </a:lnTo>
                  <a:lnTo>
                    <a:pt x="8295071" y="4218191"/>
                  </a:lnTo>
                  <a:lnTo>
                    <a:pt x="8329553" y="4188682"/>
                  </a:lnTo>
                  <a:lnTo>
                    <a:pt x="8362164" y="4157157"/>
                  </a:lnTo>
                  <a:lnTo>
                    <a:pt x="8392806" y="4123716"/>
                  </a:lnTo>
                  <a:lnTo>
                    <a:pt x="8421384" y="4088457"/>
                  </a:lnTo>
                  <a:lnTo>
                    <a:pt x="8447802" y="4051479"/>
                  </a:lnTo>
                  <a:lnTo>
                    <a:pt x="8471963" y="4012881"/>
                  </a:lnTo>
                  <a:lnTo>
                    <a:pt x="8493773" y="3972760"/>
                  </a:lnTo>
                  <a:lnTo>
                    <a:pt x="8513133" y="3931217"/>
                  </a:lnTo>
                  <a:lnTo>
                    <a:pt x="8529949" y="3888349"/>
                  </a:lnTo>
                  <a:lnTo>
                    <a:pt x="8534400" y="38745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95254" y="2644393"/>
            <a:ext cx="7750809" cy="3568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Proof</a:t>
            </a:r>
            <a:r>
              <a:rPr sz="4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1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15" dirty="0">
                <a:solidFill>
                  <a:srgbClr val="FFFFFF"/>
                </a:solidFill>
                <a:latin typeface="Calibri"/>
                <a:cs typeface="Calibri"/>
              </a:rPr>
              <a:t>contradiction</a:t>
            </a:r>
            <a:r>
              <a:rPr sz="4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FFFFFF"/>
                </a:solidFill>
                <a:latin typeface="Calibri"/>
                <a:cs typeface="Calibri"/>
              </a:rPr>
              <a:t>(1):</a:t>
            </a:r>
            <a:endParaRPr sz="4000">
              <a:latin typeface="Calibri"/>
              <a:cs typeface="Calibri"/>
            </a:endParaRPr>
          </a:p>
          <a:p>
            <a:pPr marL="469900" marR="334010" indent="-457200">
              <a:lnSpc>
                <a:spcPts val="3820"/>
              </a:lnSpc>
              <a:spcBef>
                <a:spcPts val="22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Men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propose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order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32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least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man </a:t>
            </a:r>
            <a:r>
              <a:rPr sz="3200" spc="-7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rejected by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valid</a:t>
            </a:r>
            <a:r>
              <a:rPr sz="3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partner</a:t>
            </a:r>
            <a:endParaRPr sz="3200">
              <a:latin typeface="Calibri"/>
              <a:cs typeface="Calibri"/>
            </a:endParaRPr>
          </a:p>
          <a:p>
            <a:pPr marL="469900" indent="-457834">
              <a:lnSpc>
                <a:spcPts val="371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Let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2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w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reject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happens</a:t>
            </a:r>
            <a:r>
              <a:rPr sz="3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because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320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chose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m’</a:t>
            </a:r>
            <a:r>
              <a:rPr sz="320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3200">
              <a:latin typeface="Calibri"/>
              <a:cs typeface="Calibri"/>
            </a:endParaRPr>
          </a:p>
          <a:p>
            <a:pPr marL="469265" marR="15875" indent="-469265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Let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15" dirty="0">
                <a:solidFill>
                  <a:srgbClr val="FFFFFF"/>
                </a:solidFill>
                <a:latin typeface="Calibri"/>
                <a:cs typeface="Calibri"/>
              </a:rPr>
              <a:t>S’</a:t>
            </a:r>
            <a:r>
              <a:rPr sz="32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stable</a:t>
            </a:r>
            <a:r>
              <a:rPr sz="3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matching</a:t>
            </a:r>
            <a:r>
              <a:rPr sz="32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32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paired </a:t>
            </a:r>
            <a:r>
              <a:rPr sz="3200" spc="-7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3200" i="1" spc="-10" dirty="0">
                <a:solidFill>
                  <a:srgbClr val="FFFFFF"/>
                </a:solidFill>
                <a:latin typeface="Calibri"/>
                <a:cs typeface="Calibri"/>
              </a:rPr>
              <a:t>S’</a:t>
            </a:r>
            <a:r>
              <a:rPr sz="32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exists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Calibri"/>
                <a:cs typeface="Calibri"/>
              </a:rPr>
              <a:t>def.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valid)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50" y="209550"/>
            <a:ext cx="8572500" cy="1943100"/>
            <a:chOff x="285750" y="209550"/>
            <a:chExt cx="8572500" cy="1943100"/>
          </a:xfrm>
        </p:grpSpPr>
        <p:sp>
          <p:nvSpPr>
            <p:cNvPr id="3" name="object 3"/>
            <p:cNvSpPr/>
            <p:nvPr/>
          </p:nvSpPr>
          <p:spPr>
            <a:xfrm>
              <a:off x="304800" y="228600"/>
              <a:ext cx="8534400" cy="1727835"/>
            </a:xfrm>
            <a:custGeom>
              <a:avLst/>
              <a:gdLst/>
              <a:ahLst/>
              <a:cxnLst/>
              <a:rect l="l" t="t" r="r" b="b"/>
              <a:pathLst>
                <a:path w="8534400" h="1727835">
                  <a:moveTo>
                    <a:pt x="32281" y="179012"/>
                  </a:moveTo>
                  <a:lnTo>
                    <a:pt x="29570" y="183896"/>
                  </a:lnTo>
                  <a:lnTo>
                    <a:pt x="13472" y="226066"/>
                  </a:lnTo>
                  <a:lnTo>
                    <a:pt x="3450" y="270850"/>
                  </a:lnTo>
                  <a:lnTo>
                    <a:pt x="0" y="317753"/>
                  </a:lnTo>
                  <a:lnTo>
                    <a:pt x="0" y="330200"/>
                  </a:lnTo>
                  <a:lnTo>
                    <a:pt x="3809" y="279400"/>
                  </a:lnTo>
                  <a:lnTo>
                    <a:pt x="14902" y="228600"/>
                  </a:lnTo>
                  <a:lnTo>
                    <a:pt x="32281" y="179012"/>
                  </a:lnTo>
                  <a:close/>
                </a:path>
                <a:path w="8534400" h="1727835">
                  <a:moveTo>
                    <a:pt x="8217409" y="0"/>
                  </a:moveTo>
                  <a:lnTo>
                    <a:pt x="317754" y="0"/>
                  </a:lnTo>
                  <a:lnTo>
                    <a:pt x="270850" y="3450"/>
                  </a:lnTo>
                  <a:lnTo>
                    <a:pt x="226066" y="13472"/>
                  </a:lnTo>
                  <a:lnTo>
                    <a:pt x="183896" y="29570"/>
                  </a:lnTo>
                  <a:lnTo>
                    <a:pt x="144835" y="51250"/>
                  </a:lnTo>
                  <a:lnTo>
                    <a:pt x="109377" y="78017"/>
                  </a:lnTo>
                  <a:lnTo>
                    <a:pt x="78017" y="109377"/>
                  </a:lnTo>
                  <a:lnTo>
                    <a:pt x="51250" y="144835"/>
                  </a:lnTo>
                  <a:lnTo>
                    <a:pt x="34829" y="174421"/>
                  </a:lnTo>
                  <a:lnTo>
                    <a:pt x="56648" y="139700"/>
                  </a:lnTo>
                  <a:lnTo>
                    <a:pt x="86158" y="101600"/>
                  </a:lnTo>
                  <a:lnTo>
                    <a:pt x="120662" y="76200"/>
                  </a:lnTo>
                  <a:lnTo>
                    <a:pt x="159588" y="50800"/>
                  </a:lnTo>
                  <a:lnTo>
                    <a:pt x="202365" y="25400"/>
                  </a:lnTo>
                  <a:lnTo>
                    <a:pt x="248419" y="12700"/>
                  </a:lnTo>
                  <a:lnTo>
                    <a:pt x="297180" y="12700"/>
                  </a:lnTo>
                  <a:lnTo>
                    <a:pt x="317754" y="0"/>
                  </a:lnTo>
                  <a:lnTo>
                    <a:pt x="8217409" y="0"/>
                  </a:lnTo>
                  <a:close/>
                </a:path>
                <a:path w="8534400" h="1727835">
                  <a:moveTo>
                    <a:pt x="8469965" y="127000"/>
                  </a:moveTo>
                  <a:lnTo>
                    <a:pt x="8425455" y="78017"/>
                  </a:lnTo>
                  <a:lnTo>
                    <a:pt x="8390097" y="51250"/>
                  </a:lnTo>
                  <a:lnTo>
                    <a:pt x="8351126" y="29570"/>
                  </a:lnTo>
                  <a:lnTo>
                    <a:pt x="8309028" y="13472"/>
                  </a:lnTo>
                  <a:lnTo>
                    <a:pt x="8264293" y="3450"/>
                  </a:lnTo>
                  <a:lnTo>
                    <a:pt x="8217408" y="0"/>
                  </a:lnTo>
                  <a:lnTo>
                    <a:pt x="8237982" y="12700"/>
                  </a:lnTo>
                  <a:lnTo>
                    <a:pt x="8287343" y="12700"/>
                  </a:lnTo>
                  <a:lnTo>
                    <a:pt x="8334132" y="25400"/>
                  </a:lnTo>
                  <a:lnTo>
                    <a:pt x="8377804" y="50800"/>
                  </a:lnTo>
                  <a:lnTo>
                    <a:pt x="8417817" y="76200"/>
                  </a:lnTo>
                  <a:lnTo>
                    <a:pt x="8453628" y="114300"/>
                  </a:lnTo>
                  <a:lnTo>
                    <a:pt x="8458962" y="114300"/>
                  </a:lnTo>
                  <a:lnTo>
                    <a:pt x="8462772" y="127000"/>
                  </a:lnTo>
                  <a:lnTo>
                    <a:pt x="8469965" y="127000"/>
                  </a:lnTo>
                  <a:close/>
                </a:path>
                <a:path w="8534400" h="1727835">
                  <a:moveTo>
                    <a:pt x="12954" y="1677316"/>
                  </a:moveTo>
                  <a:lnTo>
                    <a:pt x="12954" y="1676400"/>
                  </a:lnTo>
                  <a:lnTo>
                    <a:pt x="12748" y="1676400"/>
                  </a:lnTo>
                  <a:lnTo>
                    <a:pt x="12954" y="1677316"/>
                  </a:lnTo>
                  <a:close/>
                </a:path>
                <a:path w="8534400" h="1727835">
                  <a:moveTo>
                    <a:pt x="32615" y="1727200"/>
                  </a:moveTo>
                  <a:lnTo>
                    <a:pt x="12954" y="1677316"/>
                  </a:lnTo>
                  <a:lnTo>
                    <a:pt x="12954" y="1689100"/>
                  </a:lnTo>
                  <a:lnTo>
                    <a:pt x="16764" y="1689100"/>
                  </a:lnTo>
                  <a:lnTo>
                    <a:pt x="16764" y="1701800"/>
                  </a:lnTo>
                  <a:lnTo>
                    <a:pt x="21336" y="1701800"/>
                  </a:lnTo>
                  <a:lnTo>
                    <a:pt x="21336" y="1714500"/>
                  </a:lnTo>
                  <a:lnTo>
                    <a:pt x="26670" y="1714500"/>
                  </a:lnTo>
                  <a:lnTo>
                    <a:pt x="26670" y="1727200"/>
                  </a:lnTo>
                  <a:lnTo>
                    <a:pt x="32615" y="1727200"/>
                  </a:lnTo>
                  <a:close/>
                </a:path>
                <a:path w="8534400" h="1727835">
                  <a:moveTo>
                    <a:pt x="32766" y="1727470"/>
                  </a:moveTo>
                  <a:lnTo>
                    <a:pt x="32766" y="1727200"/>
                  </a:lnTo>
                  <a:lnTo>
                    <a:pt x="32615" y="1727200"/>
                  </a:lnTo>
                  <a:lnTo>
                    <a:pt x="32766" y="1727470"/>
                  </a:lnTo>
                  <a:close/>
                </a:path>
                <a:path w="8534400" h="1727835">
                  <a:moveTo>
                    <a:pt x="3048" y="1629424"/>
                  </a:moveTo>
                  <a:lnTo>
                    <a:pt x="3048" y="1625600"/>
                  </a:lnTo>
                  <a:lnTo>
                    <a:pt x="2766" y="1625600"/>
                  </a:lnTo>
                  <a:lnTo>
                    <a:pt x="3048" y="1629424"/>
                  </a:lnTo>
                  <a:close/>
                </a:path>
                <a:path w="8534400" h="1727835">
                  <a:moveTo>
                    <a:pt x="4213" y="1638300"/>
                  </a:moveTo>
                  <a:lnTo>
                    <a:pt x="3048" y="1629424"/>
                  </a:lnTo>
                  <a:lnTo>
                    <a:pt x="3048" y="1638300"/>
                  </a:lnTo>
                  <a:lnTo>
                    <a:pt x="4213" y="1638300"/>
                  </a:lnTo>
                  <a:close/>
                </a:path>
                <a:path w="8534400" h="1727835">
                  <a:moveTo>
                    <a:pt x="4572" y="1639899"/>
                  </a:moveTo>
                  <a:lnTo>
                    <a:pt x="4572" y="1638300"/>
                  </a:lnTo>
                  <a:lnTo>
                    <a:pt x="4213" y="1638300"/>
                  </a:lnTo>
                  <a:lnTo>
                    <a:pt x="4572" y="1639899"/>
                  </a:lnTo>
                  <a:close/>
                </a:path>
                <a:path w="8534400" h="1727835">
                  <a:moveTo>
                    <a:pt x="8479516" y="139700"/>
                  </a:moveTo>
                  <a:lnTo>
                    <a:pt x="8471154" y="128581"/>
                  </a:lnTo>
                  <a:lnTo>
                    <a:pt x="8471154" y="139700"/>
                  </a:lnTo>
                  <a:lnTo>
                    <a:pt x="8479516" y="139700"/>
                  </a:lnTo>
                  <a:close/>
                </a:path>
                <a:path w="8534400" h="1727835">
                  <a:moveTo>
                    <a:pt x="8487559" y="152400"/>
                  </a:moveTo>
                  <a:lnTo>
                    <a:pt x="8483378" y="144835"/>
                  </a:lnTo>
                  <a:lnTo>
                    <a:pt x="8479539" y="139731"/>
                  </a:lnTo>
                  <a:lnTo>
                    <a:pt x="8481060" y="152400"/>
                  </a:lnTo>
                  <a:lnTo>
                    <a:pt x="8487559" y="152400"/>
                  </a:lnTo>
                  <a:close/>
                </a:path>
                <a:path w="8534400" h="1727835">
                  <a:moveTo>
                    <a:pt x="8494579" y="165100"/>
                  </a:moveTo>
                  <a:lnTo>
                    <a:pt x="8488680" y="154426"/>
                  </a:lnTo>
                  <a:lnTo>
                    <a:pt x="8488680" y="165100"/>
                  </a:lnTo>
                  <a:lnTo>
                    <a:pt x="8494579" y="165100"/>
                  </a:lnTo>
                  <a:close/>
                </a:path>
                <a:path w="8534400" h="1727835">
                  <a:moveTo>
                    <a:pt x="8501599" y="177800"/>
                  </a:moveTo>
                  <a:lnTo>
                    <a:pt x="8495654" y="167045"/>
                  </a:lnTo>
                  <a:lnTo>
                    <a:pt x="8496300" y="177800"/>
                  </a:lnTo>
                  <a:lnTo>
                    <a:pt x="8501599" y="177800"/>
                  </a:lnTo>
                  <a:close/>
                </a:path>
                <a:path w="8534400" h="1727835">
                  <a:moveTo>
                    <a:pt x="8507478" y="190500"/>
                  </a:moveTo>
                  <a:lnTo>
                    <a:pt x="8504968" y="183896"/>
                  </a:lnTo>
                  <a:lnTo>
                    <a:pt x="8502396" y="179241"/>
                  </a:lnTo>
                  <a:lnTo>
                    <a:pt x="8502396" y="190500"/>
                  </a:lnTo>
                  <a:lnTo>
                    <a:pt x="8507478" y="190500"/>
                  </a:lnTo>
                  <a:close/>
                </a:path>
                <a:path w="8534400" h="1727835">
                  <a:moveTo>
                    <a:pt x="8512304" y="203200"/>
                  </a:moveTo>
                  <a:lnTo>
                    <a:pt x="8508492" y="193167"/>
                  </a:lnTo>
                  <a:lnTo>
                    <a:pt x="8508492" y="203200"/>
                  </a:lnTo>
                  <a:lnTo>
                    <a:pt x="8512304" y="203200"/>
                  </a:lnTo>
                  <a:close/>
                </a:path>
                <a:path w="8534400" h="1727835">
                  <a:moveTo>
                    <a:pt x="8517130" y="215900"/>
                  </a:moveTo>
                  <a:lnTo>
                    <a:pt x="8513064" y="205198"/>
                  </a:lnTo>
                  <a:lnTo>
                    <a:pt x="8513064" y="215900"/>
                  </a:lnTo>
                  <a:lnTo>
                    <a:pt x="8517130" y="215900"/>
                  </a:lnTo>
                  <a:close/>
                </a:path>
                <a:path w="8534400" h="1727835">
                  <a:moveTo>
                    <a:pt x="8521558" y="228600"/>
                  </a:moveTo>
                  <a:lnTo>
                    <a:pt x="8520994" y="226066"/>
                  </a:lnTo>
                  <a:lnTo>
                    <a:pt x="8517636" y="217229"/>
                  </a:lnTo>
                  <a:lnTo>
                    <a:pt x="8517636" y="228600"/>
                  </a:lnTo>
                  <a:lnTo>
                    <a:pt x="8521558" y="228600"/>
                  </a:lnTo>
                  <a:close/>
                </a:path>
                <a:path w="8534400" h="1727835">
                  <a:moveTo>
                    <a:pt x="8524386" y="241300"/>
                  </a:moveTo>
                  <a:lnTo>
                    <a:pt x="8522208" y="231516"/>
                  </a:lnTo>
                  <a:lnTo>
                    <a:pt x="8522208" y="241300"/>
                  </a:lnTo>
                  <a:lnTo>
                    <a:pt x="8524386" y="241300"/>
                  </a:lnTo>
                  <a:close/>
                </a:path>
                <a:path w="8534400" h="1727835">
                  <a:moveTo>
                    <a:pt x="8527214" y="254000"/>
                  </a:moveTo>
                  <a:lnTo>
                    <a:pt x="8525256" y="245203"/>
                  </a:lnTo>
                  <a:lnTo>
                    <a:pt x="8525256" y="254000"/>
                  </a:lnTo>
                  <a:lnTo>
                    <a:pt x="8527214" y="254000"/>
                  </a:lnTo>
                  <a:close/>
                </a:path>
                <a:path w="8534400" h="1727835">
                  <a:moveTo>
                    <a:pt x="8530043" y="266700"/>
                  </a:moveTo>
                  <a:lnTo>
                    <a:pt x="8528304" y="258891"/>
                  </a:lnTo>
                  <a:lnTo>
                    <a:pt x="8528304" y="266700"/>
                  </a:lnTo>
                  <a:lnTo>
                    <a:pt x="8530043" y="266700"/>
                  </a:lnTo>
                  <a:close/>
                </a:path>
                <a:path w="8534400" h="1727835">
                  <a:moveTo>
                    <a:pt x="8531592" y="279400"/>
                  </a:moveTo>
                  <a:lnTo>
                    <a:pt x="8530967" y="270850"/>
                  </a:lnTo>
                  <a:lnTo>
                    <a:pt x="8530590" y="269156"/>
                  </a:lnTo>
                  <a:lnTo>
                    <a:pt x="8530590" y="279400"/>
                  </a:lnTo>
                  <a:lnTo>
                    <a:pt x="8531592" y="279400"/>
                  </a:lnTo>
                  <a:close/>
                </a:path>
                <a:path w="8534400" h="1727835">
                  <a:moveTo>
                    <a:pt x="8532522" y="292100"/>
                  </a:moveTo>
                  <a:lnTo>
                    <a:pt x="8532114" y="286518"/>
                  </a:lnTo>
                  <a:lnTo>
                    <a:pt x="8532114" y="292100"/>
                  </a:lnTo>
                  <a:lnTo>
                    <a:pt x="8532522" y="292100"/>
                  </a:lnTo>
                  <a:close/>
                </a:path>
                <a:path w="8534400" h="1727835">
                  <a:moveTo>
                    <a:pt x="8534400" y="1588007"/>
                  </a:moveTo>
                  <a:lnTo>
                    <a:pt x="8534392" y="317651"/>
                  </a:lnTo>
                  <a:lnTo>
                    <a:pt x="8533646" y="1598299"/>
                  </a:lnTo>
                  <a:lnTo>
                    <a:pt x="8534400" y="1588007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5750" y="209550"/>
              <a:ext cx="8572500" cy="1943100"/>
            </a:xfrm>
            <a:custGeom>
              <a:avLst/>
              <a:gdLst/>
              <a:ahLst/>
              <a:cxnLst/>
              <a:rect l="l" t="t" r="r" b="b"/>
              <a:pathLst>
                <a:path w="8572500" h="1943100">
                  <a:moveTo>
                    <a:pt x="8347072" y="19050"/>
                  </a:moveTo>
                  <a:lnTo>
                    <a:pt x="8301702" y="6650"/>
                  </a:lnTo>
                  <a:lnTo>
                    <a:pt x="8253222" y="761"/>
                  </a:lnTo>
                  <a:lnTo>
                    <a:pt x="8236458" y="0"/>
                  </a:lnTo>
                  <a:lnTo>
                    <a:pt x="336804" y="0"/>
                  </a:lnTo>
                  <a:lnTo>
                    <a:pt x="287391" y="4020"/>
                  </a:lnTo>
                  <a:lnTo>
                    <a:pt x="240243" y="14654"/>
                  </a:lnTo>
                  <a:lnTo>
                    <a:pt x="195852" y="31474"/>
                  </a:lnTo>
                  <a:lnTo>
                    <a:pt x="154713" y="54053"/>
                  </a:lnTo>
                  <a:lnTo>
                    <a:pt x="117319" y="81962"/>
                  </a:lnTo>
                  <a:lnTo>
                    <a:pt x="84164" y="114775"/>
                  </a:lnTo>
                  <a:lnTo>
                    <a:pt x="55742" y="152064"/>
                  </a:lnTo>
                  <a:lnTo>
                    <a:pt x="32546" y="193401"/>
                  </a:lnTo>
                  <a:lnTo>
                    <a:pt x="15071" y="238360"/>
                  </a:lnTo>
                  <a:lnTo>
                    <a:pt x="3809" y="286511"/>
                  </a:lnTo>
                  <a:lnTo>
                    <a:pt x="0" y="336803"/>
                  </a:lnTo>
                  <a:lnTo>
                    <a:pt x="0" y="1607057"/>
                  </a:lnTo>
                  <a:lnTo>
                    <a:pt x="4572" y="1658873"/>
                  </a:lnTo>
                  <a:lnTo>
                    <a:pt x="19050" y="1715170"/>
                  </a:lnTo>
                  <a:lnTo>
                    <a:pt x="19050" y="349250"/>
                  </a:lnTo>
                  <a:lnTo>
                    <a:pt x="22859" y="298450"/>
                  </a:lnTo>
                  <a:lnTo>
                    <a:pt x="33952" y="247650"/>
                  </a:lnTo>
                  <a:lnTo>
                    <a:pt x="51756" y="196850"/>
                  </a:lnTo>
                  <a:lnTo>
                    <a:pt x="75698" y="158750"/>
                  </a:lnTo>
                  <a:lnTo>
                    <a:pt x="105208" y="120650"/>
                  </a:lnTo>
                  <a:lnTo>
                    <a:pt x="139712" y="95250"/>
                  </a:lnTo>
                  <a:lnTo>
                    <a:pt x="178638" y="69850"/>
                  </a:lnTo>
                  <a:lnTo>
                    <a:pt x="221415" y="44450"/>
                  </a:lnTo>
                  <a:lnTo>
                    <a:pt x="267125" y="31845"/>
                  </a:lnTo>
                  <a:lnTo>
                    <a:pt x="316230" y="31750"/>
                  </a:lnTo>
                  <a:lnTo>
                    <a:pt x="336804" y="19050"/>
                  </a:lnTo>
                  <a:lnTo>
                    <a:pt x="8347072" y="19050"/>
                  </a:lnTo>
                  <a:close/>
                </a:path>
                <a:path w="8572500" h="1943100">
                  <a:moveTo>
                    <a:pt x="8346474" y="1924050"/>
                  </a:moveTo>
                  <a:lnTo>
                    <a:pt x="267125" y="1924050"/>
                  </a:lnTo>
                  <a:lnTo>
                    <a:pt x="220506" y="1911350"/>
                  </a:lnTo>
                  <a:lnTo>
                    <a:pt x="176952" y="1885950"/>
                  </a:lnTo>
                  <a:lnTo>
                    <a:pt x="137039" y="1860550"/>
                  </a:lnTo>
                  <a:lnTo>
                    <a:pt x="101346" y="1822450"/>
                  </a:lnTo>
                  <a:lnTo>
                    <a:pt x="96012" y="1822450"/>
                  </a:lnTo>
                  <a:lnTo>
                    <a:pt x="92202" y="1809750"/>
                  </a:lnTo>
                  <a:lnTo>
                    <a:pt x="83058" y="1809750"/>
                  </a:lnTo>
                  <a:lnTo>
                    <a:pt x="83058" y="1797050"/>
                  </a:lnTo>
                  <a:lnTo>
                    <a:pt x="73152" y="1797050"/>
                  </a:lnTo>
                  <a:lnTo>
                    <a:pt x="73152" y="1784350"/>
                  </a:lnTo>
                  <a:lnTo>
                    <a:pt x="65532" y="1784350"/>
                  </a:lnTo>
                  <a:lnTo>
                    <a:pt x="65532" y="1771650"/>
                  </a:lnTo>
                  <a:lnTo>
                    <a:pt x="57912" y="1771650"/>
                  </a:lnTo>
                  <a:lnTo>
                    <a:pt x="57912" y="1758950"/>
                  </a:lnTo>
                  <a:lnTo>
                    <a:pt x="51816" y="1758950"/>
                  </a:lnTo>
                  <a:lnTo>
                    <a:pt x="51816" y="1746250"/>
                  </a:lnTo>
                  <a:lnTo>
                    <a:pt x="45720" y="1746250"/>
                  </a:lnTo>
                  <a:lnTo>
                    <a:pt x="45720" y="1733550"/>
                  </a:lnTo>
                  <a:lnTo>
                    <a:pt x="40386" y="1733550"/>
                  </a:lnTo>
                  <a:lnTo>
                    <a:pt x="40386" y="1720850"/>
                  </a:lnTo>
                  <a:lnTo>
                    <a:pt x="35814" y="1720850"/>
                  </a:lnTo>
                  <a:lnTo>
                    <a:pt x="35814" y="1708150"/>
                  </a:lnTo>
                  <a:lnTo>
                    <a:pt x="32004" y="1708150"/>
                  </a:lnTo>
                  <a:lnTo>
                    <a:pt x="32004" y="1695450"/>
                  </a:lnTo>
                  <a:lnTo>
                    <a:pt x="28956" y="1695450"/>
                  </a:lnTo>
                  <a:lnTo>
                    <a:pt x="28956" y="1682750"/>
                  </a:lnTo>
                  <a:lnTo>
                    <a:pt x="25908" y="1682750"/>
                  </a:lnTo>
                  <a:lnTo>
                    <a:pt x="25908" y="1670050"/>
                  </a:lnTo>
                  <a:lnTo>
                    <a:pt x="23622" y="1670050"/>
                  </a:lnTo>
                  <a:lnTo>
                    <a:pt x="23622" y="1657350"/>
                  </a:lnTo>
                  <a:lnTo>
                    <a:pt x="22098" y="1657350"/>
                  </a:lnTo>
                  <a:lnTo>
                    <a:pt x="22098" y="1644650"/>
                  </a:lnTo>
                  <a:lnTo>
                    <a:pt x="20574" y="1644650"/>
                  </a:lnTo>
                  <a:lnTo>
                    <a:pt x="20574" y="1631950"/>
                  </a:lnTo>
                  <a:lnTo>
                    <a:pt x="19812" y="1631950"/>
                  </a:lnTo>
                  <a:lnTo>
                    <a:pt x="19812" y="1619250"/>
                  </a:lnTo>
                  <a:lnTo>
                    <a:pt x="19050" y="1619250"/>
                  </a:lnTo>
                  <a:lnTo>
                    <a:pt x="19050" y="1715170"/>
                  </a:lnTo>
                  <a:lnTo>
                    <a:pt x="44919" y="1774297"/>
                  </a:lnTo>
                  <a:lnTo>
                    <a:pt x="74774" y="1817923"/>
                  </a:lnTo>
                  <a:lnTo>
                    <a:pt x="111252" y="1856231"/>
                  </a:lnTo>
                  <a:lnTo>
                    <a:pt x="181359" y="1905330"/>
                  </a:lnTo>
                  <a:lnTo>
                    <a:pt x="230866" y="1926412"/>
                  </a:lnTo>
                  <a:lnTo>
                    <a:pt x="283050" y="1939263"/>
                  </a:lnTo>
                  <a:lnTo>
                    <a:pt x="336804" y="1943100"/>
                  </a:lnTo>
                  <a:lnTo>
                    <a:pt x="8253983" y="1943099"/>
                  </a:lnTo>
                  <a:lnTo>
                    <a:pt x="8271509" y="1941575"/>
                  </a:lnTo>
                  <a:lnTo>
                    <a:pt x="8319757" y="1932953"/>
                  </a:lnTo>
                  <a:lnTo>
                    <a:pt x="8346474" y="1924050"/>
                  </a:lnTo>
                  <a:close/>
                </a:path>
                <a:path w="8572500" h="1943100">
                  <a:moveTo>
                    <a:pt x="8572500" y="1623821"/>
                  </a:moveTo>
                  <a:lnTo>
                    <a:pt x="8572500" y="319277"/>
                  </a:lnTo>
                  <a:lnTo>
                    <a:pt x="8570976" y="301751"/>
                  </a:lnTo>
                  <a:lnTo>
                    <a:pt x="8562401" y="253570"/>
                  </a:lnTo>
                  <a:lnTo>
                    <a:pt x="8547228" y="208045"/>
                  </a:lnTo>
                  <a:lnTo>
                    <a:pt x="8525996" y="165687"/>
                  </a:lnTo>
                  <a:lnTo>
                    <a:pt x="8499248" y="127007"/>
                  </a:lnTo>
                  <a:lnTo>
                    <a:pt x="8467524" y="92516"/>
                  </a:lnTo>
                  <a:lnTo>
                    <a:pt x="8431367" y="62724"/>
                  </a:lnTo>
                  <a:lnTo>
                    <a:pt x="8391316" y="38141"/>
                  </a:lnTo>
                  <a:lnTo>
                    <a:pt x="8347914" y="19280"/>
                  </a:lnTo>
                  <a:lnTo>
                    <a:pt x="8347072" y="19050"/>
                  </a:lnTo>
                  <a:lnTo>
                    <a:pt x="8236458" y="19050"/>
                  </a:lnTo>
                  <a:lnTo>
                    <a:pt x="8257032" y="31750"/>
                  </a:lnTo>
                  <a:lnTo>
                    <a:pt x="8306393" y="31750"/>
                  </a:lnTo>
                  <a:lnTo>
                    <a:pt x="8353182" y="44450"/>
                  </a:lnTo>
                  <a:lnTo>
                    <a:pt x="8396854" y="69850"/>
                  </a:lnTo>
                  <a:lnTo>
                    <a:pt x="8436867" y="95250"/>
                  </a:lnTo>
                  <a:lnTo>
                    <a:pt x="8472678" y="133350"/>
                  </a:lnTo>
                  <a:lnTo>
                    <a:pt x="8478012" y="133350"/>
                  </a:lnTo>
                  <a:lnTo>
                    <a:pt x="8481822" y="146050"/>
                  </a:lnTo>
                  <a:lnTo>
                    <a:pt x="8490204" y="146050"/>
                  </a:lnTo>
                  <a:lnTo>
                    <a:pt x="8490204" y="158750"/>
                  </a:lnTo>
                  <a:lnTo>
                    <a:pt x="8498586" y="158750"/>
                  </a:lnTo>
                  <a:lnTo>
                    <a:pt x="8500110" y="171450"/>
                  </a:lnTo>
                  <a:lnTo>
                    <a:pt x="8507730" y="171450"/>
                  </a:lnTo>
                  <a:lnTo>
                    <a:pt x="8507730" y="184150"/>
                  </a:lnTo>
                  <a:lnTo>
                    <a:pt x="8514588" y="184150"/>
                  </a:lnTo>
                  <a:lnTo>
                    <a:pt x="8515350" y="196850"/>
                  </a:lnTo>
                  <a:lnTo>
                    <a:pt x="8521446" y="196850"/>
                  </a:lnTo>
                  <a:lnTo>
                    <a:pt x="8521446" y="209550"/>
                  </a:lnTo>
                  <a:lnTo>
                    <a:pt x="8527542" y="209550"/>
                  </a:lnTo>
                  <a:lnTo>
                    <a:pt x="8527542" y="222250"/>
                  </a:lnTo>
                  <a:lnTo>
                    <a:pt x="8532114" y="222250"/>
                  </a:lnTo>
                  <a:lnTo>
                    <a:pt x="8532114" y="234950"/>
                  </a:lnTo>
                  <a:lnTo>
                    <a:pt x="8536686" y="234950"/>
                  </a:lnTo>
                  <a:lnTo>
                    <a:pt x="8536686" y="247650"/>
                  </a:lnTo>
                  <a:lnTo>
                    <a:pt x="8541258" y="247650"/>
                  </a:lnTo>
                  <a:lnTo>
                    <a:pt x="8541258" y="260350"/>
                  </a:lnTo>
                  <a:lnTo>
                    <a:pt x="8544306" y="260350"/>
                  </a:lnTo>
                  <a:lnTo>
                    <a:pt x="8544306" y="273050"/>
                  </a:lnTo>
                  <a:lnTo>
                    <a:pt x="8547354" y="273050"/>
                  </a:lnTo>
                  <a:lnTo>
                    <a:pt x="8547354" y="285750"/>
                  </a:lnTo>
                  <a:lnTo>
                    <a:pt x="8549640" y="285750"/>
                  </a:lnTo>
                  <a:lnTo>
                    <a:pt x="8549640" y="298450"/>
                  </a:lnTo>
                  <a:lnTo>
                    <a:pt x="8551164" y="298450"/>
                  </a:lnTo>
                  <a:lnTo>
                    <a:pt x="8551164" y="311150"/>
                  </a:lnTo>
                  <a:lnTo>
                    <a:pt x="8552688" y="311150"/>
                  </a:lnTo>
                  <a:lnTo>
                    <a:pt x="8552688" y="323850"/>
                  </a:lnTo>
                  <a:lnTo>
                    <a:pt x="8553450" y="323850"/>
                  </a:lnTo>
                  <a:lnTo>
                    <a:pt x="8553450" y="1719599"/>
                  </a:lnTo>
                  <a:lnTo>
                    <a:pt x="8553851" y="1718675"/>
                  </a:lnTo>
                  <a:lnTo>
                    <a:pt x="8566518" y="1672413"/>
                  </a:lnTo>
                  <a:lnTo>
                    <a:pt x="8572500" y="1623821"/>
                  </a:lnTo>
                  <a:close/>
                </a:path>
                <a:path w="8572500" h="1943100">
                  <a:moveTo>
                    <a:pt x="8553450" y="1719599"/>
                  </a:moveTo>
                  <a:lnTo>
                    <a:pt x="8553450" y="323850"/>
                  </a:lnTo>
                  <a:lnTo>
                    <a:pt x="8552688" y="1631950"/>
                  </a:lnTo>
                  <a:lnTo>
                    <a:pt x="8546492" y="1682750"/>
                  </a:lnTo>
                  <a:lnTo>
                    <a:pt x="8534085" y="1720850"/>
                  </a:lnTo>
                  <a:lnTo>
                    <a:pt x="8515938" y="1758950"/>
                  </a:lnTo>
                  <a:lnTo>
                    <a:pt x="8492521" y="1797050"/>
                  </a:lnTo>
                  <a:lnTo>
                    <a:pt x="8464305" y="1835150"/>
                  </a:lnTo>
                  <a:lnTo>
                    <a:pt x="8431760" y="1860550"/>
                  </a:lnTo>
                  <a:lnTo>
                    <a:pt x="8395356" y="1885950"/>
                  </a:lnTo>
                  <a:lnTo>
                    <a:pt x="8355565" y="1911350"/>
                  </a:lnTo>
                  <a:lnTo>
                    <a:pt x="8312856" y="1924050"/>
                  </a:lnTo>
                  <a:lnTo>
                    <a:pt x="8346474" y="1924050"/>
                  </a:lnTo>
                  <a:lnTo>
                    <a:pt x="8407635" y="1896576"/>
                  </a:lnTo>
                  <a:lnTo>
                    <a:pt x="8446270" y="1869877"/>
                  </a:lnTo>
                  <a:lnTo>
                    <a:pt x="8480707" y="1838210"/>
                  </a:lnTo>
                  <a:lnTo>
                    <a:pt x="8510448" y="1802102"/>
                  </a:lnTo>
                  <a:lnTo>
                    <a:pt x="8534995" y="1762081"/>
                  </a:lnTo>
                  <a:lnTo>
                    <a:pt x="8553450" y="1719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228600"/>
              <a:ext cx="8534400" cy="1905000"/>
            </a:xfrm>
            <a:custGeom>
              <a:avLst/>
              <a:gdLst/>
              <a:ahLst/>
              <a:cxnLst/>
              <a:rect l="l" t="t" r="r" b="b"/>
              <a:pathLst>
                <a:path w="8534400" h="1905000">
                  <a:moveTo>
                    <a:pt x="8534400" y="1588007"/>
                  </a:moveTo>
                  <a:lnTo>
                    <a:pt x="8534400" y="317753"/>
                  </a:lnTo>
                  <a:lnTo>
                    <a:pt x="8530967" y="270850"/>
                  </a:lnTo>
                  <a:lnTo>
                    <a:pt x="8520994" y="226066"/>
                  </a:lnTo>
                  <a:lnTo>
                    <a:pt x="8504968" y="183896"/>
                  </a:lnTo>
                  <a:lnTo>
                    <a:pt x="8483378" y="144835"/>
                  </a:lnTo>
                  <a:lnTo>
                    <a:pt x="8456711" y="109377"/>
                  </a:lnTo>
                  <a:lnTo>
                    <a:pt x="8425455" y="78017"/>
                  </a:lnTo>
                  <a:lnTo>
                    <a:pt x="8390097" y="51250"/>
                  </a:lnTo>
                  <a:lnTo>
                    <a:pt x="8351126" y="29570"/>
                  </a:lnTo>
                  <a:lnTo>
                    <a:pt x="8309028" y="13472"/>
                  </a:lnTo>
                  <a:lnTo>
                    <a:pt x="8264293" y="3450"/>
                  </a:lnTo>
                  <a:lnTo>
                    <a:pt x="8217408" y="0"/>
                  </a:lnTo>
                  <a:lnTo>
                    <a:pt x="317754" y="0"/>
                  </a:lnTo>
                  <a:lnTo>
                    <a:pt x="270850" y="3450"/>
                  </a:lnTo>
                  <a:lnTo>
                    <a:pt x="226066" y="13472"/>
                  </a:lnTo>
                  <a:lnTo>
                    <a:pt x="183896" y="29570"/>
                  </a:lnTo>
                  <a:lnTo>
                    <a:pt x="144835" y="51250"/>
                  </a:lnTo>
                  <a:lnTo>
                    <a:pt x="109377" y="78017"/>
                  </a:lnTo>
                  <a:lnTo>
                    <a:pt x="78017" y="109377"/>
                  </a:lnTo>
                  <a:lnTo>
                    <a:pt x="51250" y="144835"/>
                  </a:lnTo>
                  <a:lnTo>
                    <a:pt x="29570" y="183896"/>
                  </a:lnTo>
                  <a:lnTo>
                    <a:pt x="13472" y="226066"/>
                  </a:lnTo>
                  <a:lnTo>
                    <a:pt x="3450" y="270850"/>
                  </a:lnTo>
                  <a:lnTo>
                    <a:pt x="0" y="317753"/>
                  </a:lnTo>
                  <a:lnTo>
                    <a:pt x="0" y="1588007"/>
                  </a:lnTo>
                  <a:lnTo>
                    <a:pt x="3450" y="1634893"/>
                  </a:lnTo>
                  <a:lnTo>
                    <a:pt x="13472" y="1679628"/>
                  </a:lnTo>
                  <a:lnTo>
                    <a:pt x="29570" y="1721726"/>
                  </a:lnTo>
                  <a:lnTo>
                    <a:pt x="51250" y="1760697"/>
                  </a:lnTo>
                  <a:lnTo>
                    <a:pt x="78017" y="1796055"/>
                  </a:lnTo>
                  <a:lnTo>
                    <a:pt x="109377" y="1827311"/>
                  </a:lnTo>
                  <a:lnTo>
                    <a:pt x="144835" y="1853978"/>
                  </a:lnTo>
                  <a:lnTo>
                    <a:pt x="183896" y="1875568"/>
                  </a:lnTo>
                  <a:lnTo>
                    <a:pt x="226066" y="1891594"/>
                  </a:lnTo>
                  <a:lnTo>
                    <a:pt x="270850" y="1901567"/>
                  </a:lnTo>
                  <a:lnTo>
                    <a:pt x="317754" y="1905000"/>
                  </a:lnTo>
                  <a:lnTo>
                    <a:pt x="8217408" y="1904999"/>
                  </a:lnTo>
                  <a:lnTo>
                    <a:pt x="8264293" y="1901567"/>
                  </a:lnTo>
                  <a:lnTo>
                    <a:pt x="8309028" y="1891594"/>
                  </a:lnTo>
                  <a:lnTo>
                    <a:pt x="8351126" y="1875568"/>
                  </a:lnTo>
                  <a:lnTo>
                    <a:pt x="8390097" y="1853978"/>
                  </a:lnTo>
                  <a:lnTo>
                    <a:pt x="8425455" y="1827311"/>
                  </a:lnTo>
                  <a:lnTo>
                    <a:pt x="8456711" y="1796055"/>
                  </a:lnTo>
                  <a:lnTo>
                    <a:pt x="8483378" y="1760697"/>
                  </a:lnTo>
                  <a:lnTo>
                    <a:pt x="8504968" y="1721726"/>
                  </a:lnTo>
                  <a:lnTo>
                    <a:pt x="8520994" y="1679628"/>
                  </a:lnTo>
                  <a:lnTo>
                    <a:pt x="8530967" y="1634893"/>
                  </a:lnTo>
                  <a:lnTo>
                    <a:pt x="8534400" y="1588007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5750" y="209550"/>
              <a:ext cx="8572500" cy="1943100"/>
            </a:xfrm>
            <a:custGeom>
              <a:avLst/>
              <a:gdLst/>
              <a:ahLst/>
              <a:cxnLst/>
              <a:rect l="l" t="t" r="r" b="b"/>
              <a:pathLst>
                <a:path w="8572500" h="1943100">
                  <a:moveTo>
                    <a:pt x="8572500" y="1623821"/>
                  </a:moveTo>
                  <a:lnTo>
                    <a:pt x="8572500" y="319277"/>
                  </a:lnTo>
                  <a:lnTo>
                    <a:pt x="8570976" y="301751"/>
                  </a:lnTo>
                  <a:lnTo>
                    <a:pt x="8562401" y="253570"/>
                  </a:lnTo>
                  <a:lnTo>
                    <a:pt x="8547228" y="208045"/>
                  </a:lnTo>
                  <a:lnTo>
                    <a:pt x="8525996" y="165687"/>
                  </a:lnTo>
                  <a:lnTo>
                    <a:pt x="8499248" y="127007"/>
                  </a:lnTo>
                  <a:lnTo>
                    <a:pt x="8467524" y="92516"/>
                  </a:lnTo>
                  <a:lnTo>
                    <a:pt x="8431367" y="62724"/>
                  </a:lnTo>
                  <a:lnTo>
                    <a:pt x="8391316" y="38141"/>
                  </a:lnTo>
                  <a:lnTo>
                    <a:pt x="8347914" y="19280"/>
                  </a:lnTo>
                  <a:lnTo>
                    <a:pt x="8301702" y="6650"/>
                  </a:lnTo>
                  <a:lnTo>
                    <a:pt x="8253222" y="761"/>
                  </a:lnTo>
                  <a:lnTo>
                    <a:pt x="8236458" y="0"/>
                  </a:lnTo>
                  <a:lnTo>
                    <a:pt x="336804" y="0"/>
                  </a:lnTo>
                  <a:lnTo>
                    <a:pt x="287391" y="4020"/>
                  </a:lnTo>
                  <a:lnTo>
                    <a:pt x="240243" y="14654"/>
                  </a:lnTo>
                  <a:lnTo>
                    <a:pt x="195852" y="31474"/>
                  </a:lnTo>
                  <a:lnTo>
                    <a:pt x="154713" y="54053"/>
                  </a:lnTo>
                  <a:lnTo>
                    <a:pt x="117319" y="81962"/>
                  </a:lnTo>
                  <a:lnTo>
                    <a:pt x="84164" y="114775"/>
                  </a:lnTo>
                  <a:lnTo>
                    <a:pt x="55742" y="152064"/>
                  </a:lnTo>
                  <a:lnTo>
                    <a:pt x="32546" y="193401"/>
                  </a:lnTo>
                  <a:lnTo>
                    <a:pt x="15071" y="238360"/>
                  </a:lnTo>
                  <a:lnTo>
                    <a:pt x="3809" y="286511"/>
                  </a:lnTo>
                  <a:lnTo>
                    <a:pt x="0" y="336803"/>
                  </a:lnTo>
                  <a:lnTo>
                    <a:pt x="0" y="1607057"/>
                  </a:lnTo>
                  <a:lnTo>
                    <a:pt x="4572" y="1658873"/>
                  </a:lnTo>
                  <a:lnTo>
                    <a:pt x="22323" y="1726490"/>
                  </a:lnTo>
                  <a:lnTo>
                    <a:pt x="38100" y="1759869"/>
                  </a:lnTo>
                  <a:lnTo>
                    <a:pt x="38100" y="336803"/>
                  </a:lnTo>
                  <a:lnTo>
                    <a:pt x="38862" y="320801"/>
                  </a:lnTo>
                  <a:lnTo>
                    <a:pt x="44957" y="275843"/>
                  </a:lnTo>
                  <a:lnTo>
                    <a:pt x="57634" y="230775"/>
                  </a:lnTo>
                  <a:lnTo>
                    <a:pt x="77771" y="188523"/>
                  </a:lnTo>
                  <a:lnTo>
                    <a:pt x="104361" y="149926"/>
                  </a:lnTo>
                  <a:lnTo>
                    <a:pt x="136397" y="115823"/>
                  </a:lnTo>
                  <a:lnTo>
                    <a:pt x="199259" y="72039"/>
                  </a:lnTo>
                  <a:lnTo>
                    <a:pt x="243268" y="53511"/>
                  </a:lnTo>
                  <a:lnTo>
                    <a:pt x="289658" y="42136"/>
                  </a:lnTo>
                  <a:lnTo>
                    <a:pt x="336804" y="38164"/>
                  </a:lnTo>
                  <a:lnTo>
                    <a:pt x="8236458" y="38099"/>
                  </a:lnTo>
                  <a:lnTo>
                    <a:pt x="8252459" y="38861"/>
                  </a:lnTo>
                  <a:lnTo>
                    <a:pt x="8314823" y="48814"/>
                  </a:lnTo>
                  <a:lnTo>
                    <a:pt x="8359115" y="64652"/>
                  </a:lnTo>
                  <a:lnTo>
                    <a:pt x="8399915" y="87178"/>
                  </a:lnTo>
                  <a:lnTo>
                    <a:pt x="8436562" y="115669"/>
                  </a:lnTo>
                  <a:lnTo>
                    <a:pt x="8468397" y="149403"/>
                  </a:lnTo>
                  <a:lnTo>
                    <a:pt x="8494759" y="187658"/>
                  </a:lnTo>
                  <a:lnTo>
                    <a:pt x="8514986" y="229711"/>
                  </a:lnTo>
                  <a:lnTo>
                    <a:pt x="8528420" y="274841"/>
                  </a:lnTo>
                  <a:lnTo>
                    <a:pt x="8534400" y="322325"/>
                  </a:lnTo>
                  <a:lnTo>
                    <a:pt x="8534400" y="1763051"/>
                  </a:lnTo>
                  <a:lnTo>
                    <a:pt x="8534995" y="1762081"/>
                  </a:lnTo>
                  <a:lnTo>
                    <a:pt x="8553851" y="1718675"/>
                  </a:lnTo>
                  <a:lnTo>
                    <a:pt x="8566518" y="1672413"/>
                  </a:lnTo>
                  <a:lnTo>
                    <a:pt x="8572500" y="1623821"/>
                  </a:lnTo>
                  <a:close/>
                </a:path>
                <a:path w="8572500" h="1943100">
                  <a:moveTo>
                    <a:pt x="8534400" y="1763051"/>
                  </a:moveTo>
                  <a:lnTo>
                    <a:pt x="8534400" y="1623059"/>
                  </a:lnTo>
                  <a:lnTo>
                    <a:pt x="8532876" y="1638299"/>
                  </a:lnTo>
                  <a:lnTo>
                    <a:pt x="8524377" y="1685425"/>
                  </a:lnTo>
                  <a:lnTo>
                    <a:pt x="8508508" y="1729716"/>
                  </a:lnTo>
                  <a:lnTo>
                    <a:pt x="8485981" y="1770512"/>
                  </a:lnTo>
                  <a:lnTo>
                    <a:pt x="8457511" y="1807155"/>
                  </a:lnTo>
                  <a:lnTo>
                    <a:pt x="8423808" y="1838986"/>
                  </a:lnTo>
                  <a:lnTo>
                    <a:pt x="8385587" y="1865344"/>
                  </a:lnTo>
                  <a:lnTo>
                    <a:pt x="8343559" y="1885572"/>
                  </a:lnTo>
                  <a:lnTo>
                    <a:pt x="8298437" y="1899011"/>
                  </a:lnTo>
                  <a:lnTo>
                    <a:pt x="8250935" y="1904999"/>
                  </a:lnTo>
                  <a:lnTo>
                    <a:pt x="336804" y="1905000"/>
                  </a:lnTo>
                  <a:lnTo>
                    <a:pt x="288828" y="1901496"/>
                  </a:lnTo>
                  <a:lnTo>
                    <a:pt x="243001" y="1890360"/>
                  </a:lnTo>
                  <a:lnTo>
                    <a:pt x="200033" y="1872225"/>
                  </a:lnTo>
                  <a:lnTo>
                    <a:pt x="160631" y="1847727"/>
                  </a:lnTo>
                  <a:lnTo>
                    <a:pt x="125504" y="1817501"/>
                  </a:lnTo>
                  <a:lnTo>
                    <a:pt x="95360" y="1782182"/>
                  </a:lnTo>
                  <a:lnTo>
                    <a:pt x="70907" y="1742405"/>
                  </a:lnTo>
                  <a:lnTo>
                    <a:pt x="52854" y="1698804"/>
                  </a:lnTo>
                  <a:lnTo>
                    <a:pt x="41910" y="1652015"/>
                  </a:lnTo>
                  <a:lnTo>
                    <a:pt x="38100" y="1606295"/>
                  </a:lnTo>
                  <a:lnTo>
                    <a:pt x="38100" y="1759869"/>
                  </a:lnTo>
                  <a:lnTo>
                    <a:pt x="74774" y="1817923"/>
                  </a:lnTo>
                  <a:lnTo>
                    <a:pt x="111252" y="1856231"/>
                  </a:lnTo>
                  <a:lnTo>
                    <a:pt x="181359" y="1905330"/>
                  </a:lnTo>
                  <a:lnTo>
                    <a:pt x="230866" y="1926412"/>
                  </a:lnTo>
                  <a:lnTo>
                    <a:pt x="283050" y="1939263"/>
                  </a:lnTo>
                  <a:lnTo>
                    <a:pt x="336804" y="1943100"/>
                  </a:lnTo>
                  <a:lnTo>
                    <a:pt x="8253983" y="1943099"/>
                  </a:lnTo>
                  <a:lnTo>
                    <a:pt x="8319757" y="1932953"/>
                  </a:lnTo>
                  <a:lnTo>
                    <a:pt x="8365298" y="1917777"/>
                  </a:lnTo>
                  <a:lnTo>
                    <a:pt x="8407635" y="1896576"/>
                  </a:lnTo>
                  <a:lnTo>
                    <a:pt x="8446270" y="1869877"/>
                  </a:lnTo>
                  <a:lnTo>
                    <a:pt x="8480707" y="1838210"/>
                  </a:lnTo>
                  <a:lnTo>
                    <a:pt x="8510448" y="1802102"/>
                  </a:lnTo>
                  <a:lnTo>
                    <a:pt x="8534400" y="17630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Calibri"/>
                <a:cs typeface="Calibri"/>
              </a:rPr>
              <a:t>Claim</a:t>
            </a:r>
            <a:endParaRPr sz="4000">
              <a:latin typeface="Calibri"/>
              <a:cs typeface="Calibri"/>
            </a:endParaRPr>
          </a:p>
          <a:p>
            <a:pPr marL="13335" marR="5080" algn="ctr">
              <a:lnSpc>
                <a:spcPct val="100000"/>
              </a:lnSpc>
              <a:spcBef>
                <a:spcPts val="50"/>
              </a:spcBef>
            </a:pPr>
            <a:r>
              <a:rPr sz="3200" spc="-5" dirty="0"/>
              <a:t>GS</a:t>
            </a:r>
            <a:r>
              <a:rPr sz="3200" spc="15" dirty="0"/>
              <a:t> </a:t>
            </a:r>
            <a:r>
              <a:rPr sz="3200" spc="-5" dirty="0"/>
              <a:t>–</a:t>
            </a:r>
            <a:r>
              <a:rPr sz="3200" spc="10" dirty="0"/>
              <a:t> </a:t>
            </a:r>
            <a:r>
              <a:rPr sz="3200" spc="-5" dirty="0"/>
              <a:t>with</a:t>
            </a:r>
            <a:r>
              <a:rPr sz="3200" spc="15" dirty="0"/>
              <a:t> </a:t>
            </a:r>
            <a:r>
              <a:rPr sz="3200" spc="-5" dirty="0"/>
              <a:t>the</a:t>
            </a:r>
            <a:r>
              <a:rPr sz="3200" spc="5" dirty="0"/>
              <a:t> </a:t>
            </a:r>
            <a:r>
              <a:rPr sz="3200" spc="-5" dirty="0"/>
              <a:t>man</a:t>
            </a:r>
            <a:r>
              <a:rPr sz="3200" spc="15" dirty="0"/>
              <a:t> </a:t>
            </a:r>
            <a:r>
              <a:rPr sz="3200" spc="-15" dirty="0"/>
              <a:t>proposing</a:t>
            </a:r>
            <a:r>
              <a:rPr sz="3200" spc="40" dirty="0"/>
              <a:t> </a:t>
            </a:r>
            <a:r>
              <a:rPr sz="3200" spc="-5" dirty="0"/>
              <a:t>–</a:t>
            </a:r>
            <a:r>
              <a:rPr sz="3200" spc="5" dirty="0"/>
              <a:t> </a:t>
            </a:r>
            <a:r>
              <a:rPr sz="3200" spc="-10" dirty="0"/>
              <a:t>results</a:t>
            </a:r>
            <a:r>
              <a:rPr sz="3200" spc="10" dirty="0"/>
              <a:t> </a:t>
            </a:r>
            <a:r>
              <a:rPr sz="3200" spc="-5" dirty="0"/>
              <a:t>in</a:t>
            </a:r>
            <a:r>
              <a:rPr sz="3200" spc="15" dirty="0"/>
              <a:t> </a:t>
            </a:r>
            <a:r>
              <a:rPr sz="3200" spc="-5" dirty="0"/>
              <a:t>a</a:t>
            </a:r>
            <a:r>
              <a:rPr sz="3200" spc="5" dirty="0"/>
              <a:t> </a:t>
            </a:r>
            <a:r>
              <a:rPr sz="3200" spc="-5" dirty="0"/>
              <a:t>man‐ </a:t>
            </a:r>
            <a:r>
              <a:rPr sz="3200" spc="-710" dirty="0"/>
              <a:t> </a:t>
            </a:r>
            <a:r>
              <a:rPr sz="3200" spc="-10" dirty="0"/>
              <a:t>optimal</a:t>
            </a:r>
            <a:r>
              <a:rPr sz="3200" spc="25" dirty="0"/>
              <a:t> </a:t>
            </a:r>
            <a:r>
              <a:rPr sz="3200" spc="-15" dirty="0"/>
              <a:t>matching</a:t>
            </a:r>
            <a:endParaRPr sz="3200"/>
          </a:p>
        </p:txBody>
      </p:sp>
      <p:grpSp>
        <p:nvGrpSpPr>
          <p:cNvPr id="8" name="object 8"/>
          <p:cNvGrpSpPr/>
          <p:nvPr/>
        </p:nvGrpSpPr>
        <p:grpSpPr>
          <a:xfrm>
            <a:off x="285750" y="2266950"/>
            <a:ext cx="8572500" cy="4381500"/>
            <a:chOff x="285750" y="2266950"/>
            <a:chExt cx="8572500" cy="4381500"/>
          </a:xfrm>
        </p:grpSpPr>
        <p:sp>
          <p:nvSpPr>
            <p:cNvPr id="9" name="object 9"/>
            <p:cNvSpPr/>
            <p:nvPr/>
          </p:nvSpPr>
          <p:spPr>
            <a:xfrm>
              <a:off x="304800" y="2286000"/>
              <a:ext cx="8534400" cy="4051935"/>
            </a:xfrm>
            <a:custGeom>
              <a:avLst/>
              <a:gdLst/>
              <a:ahLst/>
              <a:cxnLst/>
              <a:rect l="l" t="t" r="r" b="b"/>
              <a:pathLst>
                <a:path w="8534400" h="4051935">
                  <a:moveTo>
                    <a:pt x="719777" y="133"/>
                  </a:moveTo>
                  <a:lnTo>
                    <a:pt x="676359" y="1542"/>
                  </a:lnTo>
                  <a:lnTo>
                    <a:pt x="629632" y="6104"/>
                  </a:lnTo>
                  <a:lnTo>
                    <a:pt x="583814" y="13591"/>
                  </a:lnTo>
                  <a:lnTo>
                    <a:pt x="539000" y="23906"/>
                  </a:lnTo>
                  <a:lnTo>
                    <a:pt x="495287" y="36953"/>
                  </a:lnTo>
                  <a:lnTo>
                    <a:pt x="452771" y="52637"/>
                  </a:lnTo>
                  <a:lnTo>
                    <a:pt x="411548" y="70862"/>
                  </a:lnTo>
                  <a:lnTo>
                    <a:pt x="371713" y="91530"/>
                  </a:lnTo>
                  <a:lnTo>
                    <a:pt x="333364" y="114548"/>
                  </a:lnTo>
                  <a:lnTo>
                    <a:pt x="296594" y="139817"/>
                  </a:lnTo>
                  <a:lnTo>
                    <a:pt x="261502" y="167244"/>
                  </a:lnTo>
                  <a:lnTo>
                    <a:pt x="228182" y="196730"/>
                  </a:lnTo>
                  <a:lnTo>
                    <a:pt x="196730" y="228182"/>
                  </a:lnTo>
                  <a:lnTo>
                    <a:pt x="167244" y="261502"/>
                  </a:lnTo>
                  <a:lnTo>
                    <a:pt x="139817" y="296594"/>
                  </a:lnTo>
                  <a:lnTo>
                    <a:pt x="114548" y="333364"/>
                  </a:lnTo>
                  <a:lnTo>
                    <a:pt x="91530" y="371713"/>
                  </a:lnTo>
                  <a:lnTo>
                    <a:pt x="70862" y="411548"/>
                  </a:lnTo>
                  <a:lnTo>
                    <a:pt x="52637" y="452771"/>
                  </a:lnTo>
                  <a:lnTo>
                    <a:pt x="36953" y="495287"/>
                  </a:lnTo>
                  <a:lnTo>
                    <a:pt x="23906" y="539000"/>
                  </a:lnTo>
                  <a:lnTo>
                    <a:pt x="13591" y="583814"/>
                  </a:lnTo>
                  <a:lnTo>
                    <a:pt x="6104" y="629632"/>
                  </a:lnTo>
                  <a:lnTo>
                    <a:pt x="1542" y="676359"/>
                  </a:lnTo>
                  <a:lnTo>
                    <a:pt x="0" y="723900"/>
                  </a:lnTo>
                  <a:lnTo>
                    <a:pt x="0" y="736600"/>
                  </a:lnTo>
                  <a:lnTo>
                    <a:pt x="1515" y="685800"/>
                  </a:lnTo>
                  <a:lnTo>
                    <a:pt x="6119" y="635000"/>
                  </a:lnTo>
                  <a:lnTo>
                    <a:pt x="13714" y="584200"/>
                  </a:lnTo>
                  <a:lnTo>
                    <a:pt x="24202" y="546100"/>
                  </a:lnTo>
                  <a:lnTo>
                    <a:pt x="37484" y="495300"/>
                  </a:lnTo>
                  <a:lnTo>
                    <a:pt x="53463" y="457200"/>
                  </a:lnTo>
                  <a:lnTo>
                    <a:pt x="72041" y="419100"/>
                  </a:lnTo>
                  <a:lnTo>
                    <a:pt x="93119" y="381000"/>
                  </a:lnTo>
                  <a:lnTo>
                    <a:pt x="116599" y="342900"/>
                  </a:lnTo>
                  <a:lnTo>
                    <a:pt x="142383" y="304800"/>
                  </a:lnTo>
                  <a:lnTo>
                    <a:pt x="170374" y="266700"/>
                  </a:lnTo>
                  <a:lnTo>
                    <a:pt x="200472" y="228600"/>
                  </a:lnTo>
                  <a:lnTo>
                    <a:pt x="232581" y="203200"/>
                  </a:lnTo>
                  <a:lnTo>
                    <a:pt x="266601" y="165100"/>
                  </a:lnTo>
                  <a:lnTo>
                    <a:pt x="302435" y="139700"/>
                  </a:lnTo>
                  <a:lnTo>
                    <a:pt x="339984" y="114300"/>
                  </a:lnTo>
                  <a:lnTo>
                    <a:pt x="379151" y="88900"/>
                  </a:lnTo>
                  <a:lnTo>
                    <a:pt x="419838" y="76200"/>
                  </a:lnTo>
                  <a:lnTo>
                    <a:pt x="461946" y="50800"/>
                  </a:lnTo>
                  <a:lnTo>
                    <a:pt x="550033" y="25400"/>
                  </a:lnTo>
                  <a:lnTo>
                    <a:pt x="595816" y="12700"/>
                  </a:lnTo>
                  <a:lnTo>
                    <a:pt x="690372" y="12700"/>
                  </a:lnTo>
                  <a:lnTo>
                    <a:pt x="719777" y="133"/>
                  </a:lnTo>
                  <a:close/>
                </a:path>
                <a:path w="8534400" h="4051935">
                  <a:moveTo>
                    <a:pt x="143256" y="4051531"/>
                  </a:moveTo>
                  <a:lnTo>
                    <a:pt x="143256" y="4051300"/>
                  </a:lnTo>
                  <a:lnTo>
                    <a:pt x="143074" y="4051300"/>
                  </a:lnTo>
                  <a:lnTo>
                    <a:pt x="143256" y="4051531"/>
                  </a:lnTo>
                  <a:close/>
                </a:path>
                <a:path w="8534400" h="4051935">
                  <a:moveTo>
                    <a:pt x="116586" y="4013337"/>
                  </a:moveTo>
                  <a:lnTo>
                    <a:pt x="116586" y="4013200"/>
                  </a:lnTo>
                  <a:lnTo>
                    <a:pt x="116586" y="4013337"/>
                  </a:lnTo>
                  <a:close/>
                </a:path>
                <a:path w="8534400" h="4051935">
                  <a:moveTo>
                    <a:pt x="108966" y="4001072"/>
                  </a:moveTo>
                  <a:lnTo>
                    <a:pt x="108966" y="4000500"/>
                  </a:lnTo>
                  <a:lnTo>
                    <a:pt x="108622" y="4000500"/>
                  </a:lnTo>
                  <a:lnTo>
                    <a:pt x="108966" y="4001072"/>
                  </a:lnTo>
                  <a:close/>
                </a:path>
                <a:path w="8534400" h="4051935">
                  <a:moveTo>
                    <a:pt x="93726" y="3975681"/>
                  </a:moveTo>
                  <a:lnTo>
                    <a:pt x="93726" y="3975100"/>
                  </a:lnTo>
                  <a:lnTo>
                    <a:pt x="93376" y="3975100"/>
                  </a:lnTo>
                  <a:lnTo>
                    <a:pt x="93726" y="3975681"/>
                  </a:lnTo>
                  <a:close/>
                </a:path>
                <a:path w="8534400" h="4051935">
                  <a:moveTo>
                    <a:pt x="86868" y="3963036"/>
                  </a:moveTo>
                  <a:lnTo>
                    <a:pt x="86868" y="3962400"/>
                  </a:lnTo>
                  <a:lnTo>
                    <a:pt x="86537" y="3962400"/>
                  </a:lnTo>
                  <a:lnTo>
                    <a:pt x="86868" y="3963036"/>
                  </a:lnTo>
                  <a:close/>
                </a:path>
                <a:path w="8534400" h="4051935">
                  <a:moveTo>
                    <a:pt x="80010" y="3949816"/>
                  </a:moveTo>
                  <a:close/>
                </a:path>
                <a:path w="8534400" h="4051935">
                  <a:moveTo>
                    <a:pt x="67818" y="3925295"/>
                  </a:moveTo>
                  <a:lnTo>
                    <a:pt x="67818" y="3924300"/>
                  </a:lnTo>
                  <a:lnTo>
                    <a:pt x="67378" y="3924300"/>
                  </a:lnTo>
                  <a:lnTo>
                    <a:pt x="67818" y="3925295"/>
                  </a:lnTo>
                  <a:close/>
                </a:path>
                <a:path w="8534400" h="4051935">
                  <a:moveTo>
                    <a:pt x="56388" y="3899431"/>
                  </a:moveTo>
                  <a:lnTo>
                    <a:pt x="56388" y="3898900"/>
                  </a:lnTo>
                  <a:lnTo>
                    <a:pt x="56153" y="3898900"/>
                  </a:lnTo>
                  <a:lnTo>
                    <a:pt x="56388" y="3899431"/>
                  </a:lnTo>
                  <a:close/>
                </a:path>
                <a:path w="8534400" h="4051935">
                  <a:moveTo>
                    <a:pt x="51054" y="3886649"/>
                  </a:moveTo>
                  <a:lnTo>
                    <a:pt x="51054" y="3886200"/>
                  </a:lnTo>
                  <a:lnTo>
                    <a:pt x="50888" y="3886200"/>
                  </a:lnTo>
                  <a:lnTo>
                    <a:pt x="51054" y="3886649"/>
                  </a:lnTo>
                  <a:close/>
                </a:path>
                <a:path w="8534400" h="4051935">
                  <a:moveTo>
                    <a:pt x="46482" y="3874248"/>
                  </a:moveTo>
                  <a:lnTo>
                    <a:pt x="46482" y="3873500"/>
                  </a:lnTo>
                  <a:lnTo>
                    <a:pt x="46206" y="3873500"/>
                  </a:lnTo>
                  <a:lnTo>
                    <a:pt x="46482" y="3874248"/>
                  </a:lnTo>
                  <a:close/>
                </a:path>
                <a:path w="8534400" h="4051935">
                  <a:moveTo>
                    <a:pt x="37338" y="3849446"/>
                  </a:moveTo>
                  <a:lnTo>
                    <a:pt x="37338" y="3848100"/>
                  </a:lnTo>
                  <a:lnTo>
                    <a:pt x="36863" y="3848100"/>
                  </a:lnTo>
                  <a:lnTo>
                    <a:pt x="36953" y="3848404"/>
                  </a:lnTo>
                  <a:lnTo>
                    <a:pt x="37338" y="3849446"/>
                  </a:lnTo>
                  <a:close/>
                </a:path>
                <a:path w="8534400" h="4051935">
                  <a:moveTo>
                    <a:pt x="25908" y="3811368"/>
                  </a:moveTo>
                  <a:lnTo>
                    <a:pt x="25908" y="3810000"/>
                  </a:lnTo>
                  <a:lnTo>
                    <a:pt x="25499" y="3810000"/>
                  </a:lnTo>
                  <a:lnTo>
                    <a:pt x="25908" y="3811368"/>
                  </a:lnTo>
                  <a:close/>
                </a:path>
                <a:path w="8534400" h="4051935">
                  <a:moveTo>
                    <a:pt x="16764" y="3773595"/>
                  </a:moveTo>
                  <a:lnTo>
                    <a:pt x="16764" y="3771900"/>
                  </a:lnTo>
                  <a:lnTo>
                    <a:pt x="16374" y="3771900"/>
                  </a:lnTo>
                  <a:lnTo>
                    <a:pt x="16764" y="3773595"/>
                  </a:lnTo>
                  <a:close/>
                </a:path>
                <a:path w="8534400" h="4051935">
                  <a:moveTo>
                    <a:pt x="13716" y="3760340"/>
                  </a:moveTo>
                  <a:lnTo>
                    <a:pt x="13716" y="3759200"/>
                  </a:lnTo>
                  <a:lnTo>
                    <a:pt x="13493" y="3759200"/>
                  </a:lnTo>
                  <a:lnTo>
                    <a:pt x="13591" y="3759798"/>
                  </a:lnTo>
                  <a:lnTo>
                    <a:pt x="13716" y="3760340"/>
                  </a:lnTo>
                  <a:close/>
                </a:path>
                <a:path w="8534400" h="4051935">
                  <a:moveTo>
                    <a:pt x="7620" y="3723208"/>
                  </a:moveTo>
                  <a:lnTo>
                    <a:pt x="7620" y="3721100"/>
                  </a:lnTo>
                  <a:lnTo>
                    <a:pt x="7275" y="3721100"/>
                  </a:lnTo>
                  <a:lnTo>
                    <a:pt x="7620" y="3723208"/>
                  </a:lnTo>
                  <a:close/>
                </a:path>
                <a:path w="8534400" h="4051935">
                  <a:moveTo>
                    <a:pt x="6096" y="3713834"/>
                  </a:moveTo>
                  <a:lnTo>
                    <a:pt x="6096" y="3708400"/>
                  </a:lnTo>
                  <a:lnTo>
                    <a:pt x="5566" y="3708400"/>
                  </a:lnTo>
                  <a:lnTo>
                    <a:pt x="6096" y="3713834"/>
                  </a:lnTo>
                  <a:close/>
                </a:path>
                <a:path w="8534400" h="4051935">
                  <a:moveTo>
                    <a:pt x="4572" y="3698202"/>
                  </a:moveTo>
                  <a:lnTo>
                    <a:pt x="4572" y="3695700"/>
                  </a:lnTo>
                  <a:lnTo>
                    <a:pt x="4328" y="3695700"/>
                  </a:lnTo>
                  <a:lnTo>
                    <a:pt x="4572" y="3698202"/>
                  </a:lnTo>
                  <a:close/>
                </a:path>
                <a:path w="8534400" h="4051935">
                  <a:moveTo>
                    <a:pt x="2286" y="3674754"/>
                  </a:moveTo>
                  <a:lnTo>
                    <a:pt x="2286" y="3670300"/>
                  </a:lnTo>
                  <a:lnTo>
                    <a:pt x="1851" y="3670300"/>
                  </a:lnTo>
                  <a:lnTo>
                    <a:pt x="2286" y="3674754"/>
                  </a:lnTo>
                  <a:close/>
                </a:path>
                <a:path w="8534400" h="4051935">
                  <a:moveTo>
                    <a:pt x="1524" y="3666564"/>
                  </a:moveTo>
                  <a:lnTo>
                    <a:pt x="1524" y="3657600"/>
                  </a:lnTo>
                  <a:lnTo>
                    <a:pt x="1233" y="3657600"/>
                  </a:lnTo>
                  <a:lnTo>
                    <a:pt x="1524" y="3666564"/>
                  </a:lnTo>
                  <a:close/>
                </a:path>
                <a:path w="8534400" h="4051935">
                  <a:moveTo>
                    <a:pt x="762" y="3643032"/>
                  </a:moveTo>
                  <a:lnTo>
                    <a:pt x="762" y="3632200"/>
                  </a:lnTo>
                  <a:lnTo>
                    <a:pt x="411" y="3632200"/>
                  </a:lnTo>
                  <a:lnTo>
                    <a:pt x="762" y="3643032"/>
                  </a:lnTo>
                  <a:close/>
                </a:path>
                <a:path w="8534400" h="4051935">
                  <a:moveTo>
                    <a:pt x="8041839" y="37851"/>
                  </a:moveTo>
                  <a:lnTo>
                    <a:pt x="7995657" y="23906"/>
                  </a:lnTo>
                  <a:lnTo>
                    <a:pt x="7950798" y="13591"/>
                  </a:lnTo>
                  <a:lnTo>
                    <a:pt x="7904922" y="6104"/>
                  </a:lnTo>
                  <a:lnTo>
                    <a:pt x="7858124" y="1542"/>
                  </a:lnTo>
                  <a:lnTo>
                    <a:pt x="7810500" y="0"/>
                  </a:lnTo>
                  <a:lnTo>
                    <a:pt x="7843266" y="12700"/>
                  </a:lnTo>
                  <a:lnTo>
                    <a:pt x="7945132" y="12700"/>
                  </a:lnTo>
                  <a:lnTo>
                    <a:pt x="8041839" y="37851"/>
                  </a:lnTo>
                  <a:close/>
                </a:path>
                <a:path w="8534400" h="4051935">
                  <a:moveTo>
                    <a:pt x="8297900" y="189103"/>
                  </a:moveTo>
                  <a:lnTo>
                    <a:pt x="8238134" y="139817"/>
                  </a:lnTo>
                  <a:lnTo>
                    <a:pt x="8201373" y="114548"/>
                  </a:lnTo>
                  <a:lnTo>
                    <a:pt x="8163024" y="91530"/>
                  </a:lnTo>
                  <a:lnTo>
                    <a:pt x="8123183" y="70862"/>
                  </a:lnTo>
                  <a:lnTo>
                    <a:pt x="8081945" y="52637"/>
                  </a:lnTo>
                  <a:lnTo>
                    <a:pt x="8043395" y="38425"/>
                  </a:lnTo>
                  <a:lnTo>
                    <a:pt x="8089719" y="63500"/>
                  </a:lnTo>
                  <a:lnTo>
                    <a:pt x="8135197" y="88900"/>
                  </a:lnTo>
                  <a:lnTo>
                    <a:pt x="8179097" y="101600"/>
                  </a:lnTo>
                  <a:lnTo>
                    <a:pt x="8221287" y="139700"/>
                  </a:lnTo>
                  <a:lnTo>
                    <a:pt x="8261635" y="165100"/>
                  </a:lnTo>
                  <a:lnTo>
                    <a:pt x="8297900" y="189103"/>
                  </a:lnTo>
                  <a:close/>
                </a:path>
                <a:path w="8534400" h="4051935">
                  <a:moveTo>
                    <a:pt x="8400433" y="304800"/>
                  </a:moveTo>
                  <a:lnTo>
                    <a:pt x="8367403" y="261502"/>
                  </a:lnTo>
                  <a:lnTo>
                    <a:pt x="8337942" y="228182"/>
                  </a:lnTo>
                  <a:lnTo>
                    <a:pt x="8306514" y="196730"/>
                  </a:lnTo>
                  <a:lnTo>
                    <a:pt x="8302869" y="193503"/>
                  </a:lnTo>
                  <a:lnTo>
                    <a:pt x="8336280" y="228600"/>
                  </a:lnTo>
                  <a:lnTo>
                    <a:pt x="8337042" y="228600"/>
                  </a:lnTo>
                  <a:lnTo>
                    <a:pt x="8346185" y="241300"/>
                  </a:lnTo>
                  <a:lnTo>
                    <a:pt x="8346948" y="241300"/>
                  </a:lnTo>
                  <a:lnTo>
                    <a:pt x="8352282" y="254000"/>
                  </a:lnTo>
                  <a:lnTo>
                    <a:pt x="8359140" y="254000"/>
                  </a:lnTo>
                  <a:lnTo>
                    <a:pt x="8362950" y="266700"/>
                  </a:lnTo>
                  <a:lnTo>
                    <a:pt x="8371332" y="266700"/>
                  </a:lnTo>
                  <a:lnTo>
                    <a:pt x="8373618" y="279400"/>
                  </a:lnTo>
                  <a:lnTo>
                    <a:pt x="8381238" y="279400"/>
                  </a:lnTo>
                  <a:lnTo>
                    <a:pt x="8382761" y="292100"/>
                  </a:lnTo>
                  <a:lnTo>
                    <a:pt x="8391144" y="292100"/>
                  </a:lnTo>
                  <a:lnTo>
                    <a:pt x="8392668" y="304800"/>
                  </a:lnTo>
                  <a:lnTo>
                    <a:pt x="8400433" y="304800"/>
                  </a:lnTo>
                  <a:close/>
                </a:path>
                <a:path w="8534400" h="4051935">
                  <a:moveTo>
                    <a:pt x="8409151" y="317500"/>
                  </a:moveTo>
                  <a:lnTo>
                    <a:pt x="8401050" y="305697"/>
                  </a:lnTo>
                  <a:lnTo>
                    <a:pt x="8401050" y="317500"/>
                  </a:lnTo>
                  <a:lnTo>
                    <a:pt x="8409151" y="317500"/>
                  </a:lnTo>
                  <a:close/>
                </a:path>
                <a:path w="8534400" h="4051935">
                  <a:moveTo>
                    <a:pt x="8417869" y="330200"/>
                  </a:moveTo>
                  <a:lnTo>
                    <a:pt x="8409432" y="317908"/>
                  </a:lnTo>
                  <a:lnTo>
                    <a:pt x="8409432" y="330200"/>
                  </a:lnTo>
                  <a:lnTo>
                    <a:pt x="8417869" y="330200"/>
                  </a:lnTo>
                  <a:close/>
                </a:path>
                <a:path w="8534400" h="4051935">
                  <a:moveTo>
                    <a:pt x="8425757" y="342900"/>
                  </a:moveTo>
                  <a:lnTo>
                    <a:pt x="8420041" y="333364"/>
                  </a:lnTo>
                  <a:lnTo>
                    <a:pt x="8418576" y="331229"/>
                  </a:lnTo>
                  <a:lnTo>
                    <a:pt x="8418576" y="342900"/>
                  </a:lnTo>
                  <a:lnTo>
                    <a:pt x="8425757" y="342900"/>
                  </a:lnTo>
                  <a:close/>
                </a:path>
                <a:path w="8534400" h="4051935">
                  <a:moveTo>
                    <a:pt x="8433369" y="355600"/>
                  </a:moveTo>
                  <a:lnTo>
                    <a:pt x="8426196" y="343631"/>
                  </a:lnTo>
                  <a:lnTo>
                    <a:pt x="8426196" y="355600"/>
                  </a:lnTo>
                  <a:lnTo>
                    <a:pt x="8433369" y="355600"/>
                  </a:lnTo>
                  <a:close/>
                </a:path>
                <a:path w="8534400" h="4051935">
                  <a:moveTo>
                    <a:pt x="8440982" y="368300"/>
                  </a:moveTo>
                  <a:lnTo>
                    <a:pt x="8433865" y="356427"/>
                  </a:lnTo>
                  <a:lnTo>
                    <a:pt x="8434578" y="368300"/>
                  </a:lnTo>
                  <a:lnTo>
                    <a:pt x="8440982" y="368300"/>
                  </a:lnTo>
                  <a:close/>
                </a:path>
                <a:path w="8534400" h="4051935">
                  <a:moveTo>
                    <a:pt x="8447839" y="381000"/>
                  </a:moveTo>
                  <a:lnTo>
                    <a:pt x="8443028" y="371713"/>
                  </a:lnTo>
                  <a:lnTo>
                    <a:pt x="8441436" y="369057"/>
                  </a:lnTo>
                  <a:lnTo>
                    <a:pt x="8441436" y="381000"/>
                  </a:lnTo>
                  <a:lnTo>
                    <a:pt x="8447839" y="381000"/>
                  </a:lnTo>
                  <a:close/>
                </a:path>
                <a:path w="8534400" h="4051935">
                  <a:moveTo>
                    <a:pt x="8454419" y="393700"/>
                  </a:moveTo>
                  <a:lnTo>
                    <a:pt x="8448294" y="381877"/>
                  </a:lnTo>
                  <a:lnTo>
                    <a:pt x="8448294" y="393700"/>
                  </a:lnTo>
                  <a:lnTo>
                    <a:pt x="8454419" y="393700"/>
                  </a:lnTo>
                  <a:close/>
                </a:path>
                <a:path w="8534400" h="4051935">
                  <a:moveTo>
                    <a:pt x="8460999" y="406400"/>
                  </a:moveTo>
                  <a:lnTo>
                    <a:pt x="8455152" y="395113"/>
                  </a:lnTo>
                  <a:lnTo>
                    <a:pt x="8455152" y="406400"/>
                  </a:lnTo>
                  <a:lnTo>
                    <a:pt x="8460999" y="406400"/>
                  </a:lnTo>
                  <a:close/>
                </a:path>
                <a:path w="8534400" h="4051935">
                  <a:moveTo>
                    <a:pt x="8467000" y="419100"/>
                  </a:moveTo>
                  <a:lnTo>
                    <a:pt x="8463666" y="411548"/>
                  </a:lnTo>
                  <a:lnTo>
                    <a:pt x="8461248" y="406879"/>
                  </a:lnTo>
                  <a:lnTo>
                    <a:pt x="8461248" y="419100"/>
                  </a:lnTo>
                  <a:lnTo>
                    <a:pt x="8467000" y="419100"/>
                  </a:lnTo>
                  <a:close/>
                </a:path>
                <a:path w="8534400" h="4051935">
                  <a:moveTo>
                    <a:pt x="8472605" y="431800"/>
                  </a:moveTo>
                  <a:lnTo>
                    <a:pt x="8467344" y="419879"/>
                  </a:lnTo>
                  <a:lnTo>
                    <a:pt x="8467344" y="431800"/>
                  </a:lnTo>
                  <a:lnTo>
                    <a:pt x="8472605" y="431800"/>
                  </a:lnTo>
                  <a:close/>
                </a:path>
                <a:path w="8534400" h="4051935">
                  <a:moveTo>
                    <a:pt x="8478211" y="444500"/>
                  </a:moveTo>
                  <a:lnTo>
                    <a:pt x="8473440" y="433690"/>
                  </a:lnTo>
                  <a:lnTo>
                    <a:pt x="8473440" y="444500"/>
                  </a:lnTo>
                  <a:lnTo>
                    <a:pt x="8478211" y="444500"/>
                  </a:lnTo>
                  <a:close/>
                </a:path>
                <a:path w="8534400" h="4051935">
                  <a:moveTo>
                    <a:pt x="8483492" y="457200"/>
                  </a:moveTo>
                  <a:lnTo>
                    <a:pt x="8481862" y="452771"/>
                  </a:lnTo>
                  <a:lnTo>
                    <a:pt x="8478774" y="445775"/>
                  </a:lnTo>
                  <a:lnTo>
                    <a:pt x="8478774" y="457200"/>
                  </a:lnTo>
                  <a:lnTo>
                    <a:pt x="8483492" y="457200"/>
                  </a:lnTo>
                  <a:close/>
                </a:path>
                <a:path w="8534400" h="4051935">
                  <a:moveTo>
                    <a:pt x="8488169" y="469900"/>
                  </a:moveTo>
                  <a:lnTo>
                    <a:pt x="8484108" y="458870"/>
                  </a:lnTo>
                  <a:lnTo>
                    <a:pt x="8484108" y="469900"/>
                  </a:lnTo>
                  <a:lnTo>
                    <a:pt x="8488169" y="469900"/>
                  </a:lnTo>
                  <a:close/>
                </a:path>
                <a:path w="8534400" h="4051935">
                  <a:moveTo>
                    <a:pt x="8492846" y="482600"/>
                  </a:moveTo>
                  <a:lnTo>
                    <a:pt x="8488680" y="471285"/>
                  </a:lnTo>
                  <a:lnTo>
                    <a:pt x="8488680" y="482600"/>
                  </a:lnTo>
                  <a:lnTo>
                    <a:pt x="8492846" y="482600"/>
                  </a:lnTo>
                  <a:close/>
                </a:path>
                <a:path w="8534400" h="4051935">
                  <a:moveTo>
                    <a:pt x="8497522" y="495300"/>
                  </a:moveTo>
                  <a:lnTo>
                    <a:pt x="8493252" y="483700"/>
                  </a:lnTo>
                  <a:lnTo>
                    <a:pt x="8493252" y="495300"/>
                  </a:lnTo>
                  <a:lnTo>
                    <a:pt x="8497522" y="495300"/>
                  </a:lnTo>
                  <a:close/>
                </a:path>
                <a:path w="8534400" h="4051935">
                  <a:moveTo>
                    <a:pt x="8501306" y="508000"/>
                  </a:moveTo>
                  <a:lnTo>
                    <a:pt x="8497824" y="496310"/>
                  </a:lnTo>
                  <a:lnTo>
                    <a:pt x="8497824" y="508000"/>
                  </a:lnTo>
                  <a:lnTo>
                    <a:pt x="8501306" y="508000"/>
                  </a:lnTo>
                  <a:close/>
                </a:path>
                <a:path w="8534400" h="4051935">
                  <a:moveTo>
                    <a:pt x="8505090" y="520700"/>
                  </a:moveTo>
                  <a:lnTo>
                    <a:pt x="8501634" y="509098"/>
                  </a:lnTo>
                  <a:lnTo>
                    <a:pt x="8501634" y="520700"/>
                  </a:lnTo>
                  <a:lnTo>
                    <a:pt x="8505090" y="520700"/>
                  </a:lnTo>
                  <a:close/>
                </a:path>
                <a:path w="8534400" h="4051935">
                  <a:moveTo>
                    <a:pt x="8508874" y="533400"/>
                  </a:moveTo>
                  <a:lnTo>
                    <a:pt x="8505444" y="521887"/>
                  </a:lnTo>
                  <a:lnTo>
                    <a:pt x="8505444" y="533400"/>
                  </a:lnTo>
                  <a:lnTo>
                    <a:pt x="8508874" y="533400"/>
                  </a:lnTo>
                  <a:close/>
                </a:path>
                <a:path w="8534400" h="4051935">
                  <a:moveTo>
                    <a:pt x="8512173" y="546100"/>
                  </a:moveTo>
                  <a:lnTo>
                    <a:pt x="8510542" y="539000"/>
                  </a:lnTo>
                  <a:lnTo>
                    <a:pt x="8509254" y="534675"/>
                  </a:lnTo>
                  <a:lnTo>
                    <a:pt x="8509254" y="546100"/>
                  </a:lnTo>
                  <a:lnTo>
                    <a:pt x="8512173" y="546100"/>
                  </a:lnTo>
                  <a:close/>
                </a:path>
                <a:path w="8534400" h="4051935">
                  <a:moveTo>
                    <a:pt x="8515091" y="558800"/>
                  </a:moveTo>
                  <a:lnTo>
                    <a:pt x="8512302" y="546658"/>
                  </a:lnTo>
                  <a:lnTo>
                    <a:pt x="8512302" y="558800"/>
                  </a:lnTo>
                  <a:lnTo>
                    <a:pt x="8515091" y="558800"/>
                  </a:lnTo>
                  <a:close/>
                </a:path>
                <a:path w="8534400" h="4051935">
                  <a:moveTo>
                    <a:pt x="8518008" y="571500"/>
                  </a:moveTo>
                  <a:lnTo>
                    <a:pt x="8516112" y="563243"/>
                  </a:lnTo>
                  <a:lnTo>
                    <a:pt x="8516112" y="571500"/>
                  </a:lnTo>
                  <a:lnTo>
                    <a:pt x="8518008" y="571500"/>
                  </a:lnTo>
                  <a:close/>
                </a:path>
                <a:path w="8534400" h="4051935">
                  <a:moveTo>
                    <a:pt x="8520900" y="584200"/>
                  </a:moveTo>
                  <a:lnTo>
                    <a:pt x="8520837" y="583814"/>
                  </a:lnTo>
                  <a:lnTo>
                    <a:pt x="8518398" y="573194"/>
                  </a:lnTo>
                  <a:lnTo>
                    <a:pt x="8518398" y="584200"/>
                  </a:lnTo>
                  <a:lnTo>
                    <a:pt x="8520900" y="584200"/>
                  </a:lnTo>
                  <a:close/>
                </a:path>
                <a:path w="8534400" h="4051935">
                  <a:moveTo>
                    <a:pt x="8522971" y="596900"/>
                  </a:moveTo>
                  <a:lnTo>
                    <a:pt x="8521446" y="587545"/>
                  </a:lnTo>
                  <a:lnTo>
                    <a:pt x="8521446" y="596900"/>
                  </a:lnTo>
                  <a:lnTo>
                    <a:pt x="8522971" y="596900"/>
                  </a:lnTo>
                  <a:close/>
                </a:path>
                <a:path w="8534400" h="4051935">
                  <a:moveTo>
                    <a:pt x="8525042" y="609600"/>
                  </a:moveTo>
                  <a:lnTo>
                    <a:pt x="8523732" y="601564"/>
                  </a:lnTo>
                  <a:lnTo>
                    <a:pt x="8523732" y="609600"/>
                  </a:lnTo>
                  <a:lnTo>
                    <a:pt x="8525042" y="609600"/>
                  </a:lnTo>
                  <a:close/>
                </a:path>
                <a:path w="8534400" h="4051935">
                  <a:moveTo>
                    <a:pt x="8527113" y="622300"/>
                  </a:moveTo>
                  <a:lnTo>
                    <a:pt x="8526018" y="615583"/>
                  </a:lnTo>
                  <a:lnTo>
                    <a:pt x="8526018" y="622300"/>
                  </a:lnTo>
                  <a:lnTo>
                    <a:pt x="8527113" y="622300"/>
                  </a:lnTo>
                  <a:close/>
                </a:path>
                <a:path w="8534400" h="4051935">
                  <a:moveTo>
                    <a:pt x="8528831" y="635000"/>
                  </a:moveTo>
                  <a:lnTo>
                    <a:pt x="8528308" y="629632"/>
                  </a:lnTo>
                  <a:lnTo>
                    <a:pt x="8527542" y="624929"/>
                  </a:lnTo>
                  <a:lnTo>
                    <a:pt x="8527542" y="635000"/>
                  </a:lnTo>
                  <a:lnTo>
                    <a:pt x="8528831" y="635000"/>
                  </a:lnTo>
                  <a:close/>
                </a:path>
                <a:path w="8534400" h="4051935">
                  <a:moveTo>
                    <a:pt x="8530069" y="647700"/>
                  </a:moveTo>
                  <a:lnTo>
                    <a:pt x="8529066" y="637403"/>
                  </a:lnTo>
                  <a:lnTo>
                    <a:pt x="8529066" y="647700"/>
                  </a:lnTo>
                  <a:lnTo>
                    <a:pt x="8530069" y="647700"/>
                  </a:lnTo>
                  <a:close/>
                </a:path>
                <a:path w="8534400" h="4051935">
                  <a:moveTo>
                    <a:pt x="8531306" y="660400"/>
                  </a:moveTo>
                  <a:lnTo>
                    <a:pt x="8530590" y="653046"/>
                  </a:lnTo>
                  <a:lnTo>
                    <a:pt x="8530590" y="660400"/>
                  </a:lnTo>
                  <a:lnTo>
                    <a:pt x="8531306" y="660400"/>
                  </a:lnTo>
                  <a:close/>
                </a:path>
                <a:path w="8534400" h="4051935">
                  <a:moveTo>
                    <a:pt x="8532543" y="673100"/>
                  </a:moveTo>
                  <a:lnTo>
                    <a:pt x="8532114" y="668688"/>
                  </a:lnTo>
                  <a:lnTo>
                    <a:pt x="8532114" y="673100"/>
                  </a:lnTo>
                  <a:lnTo>
                    <a:pt x="8532543" y="673100"/>
                  </a:lnTo>
                  <a:close/>
                </a:path>
                <a:path w="8534400" h="4051935">
                  <a:moveTo>
                    <a:pt x="8533166" y="685800"/>
                  </a:moveTo>
                  <a:lnTo>
                    <a:pt x="8532876" y="676811"/>
                  </a:lnTo>
                  <a:lnTo>
                    <a:pt x="8532876" y="685800"/>
                  </a:lnTo>
                  <a:lnTo>
                    <a:pt x="8533166" y="685800"/>
                  </a:lnTo>
                  <a:close/>
                </a:path>
                <a:path w="8534400" h="4051935">
                  <a:moveTo>
                    <a:pt x="8534400" y="3619500"/>
                  </a:moveTo>
                  <a:lnTo>
                    <a:pt x="8534393" y="723699"/>
                  </a:lnTo>
                  <a:lnTo>
                    <a:pt x="8533641" y="3642969"/>
                  </a:lnTo>
                  <a:lnTo>
                    <a:pt x="8534400" y="361950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5750" y="2266950"/>
              <a:ext cx="8572500" cy="4381500"/>
            </a:xfrm>
            <a:custGeom>
              <a:avLst/>
              <a:gdLst/>
              <a:ahLst/>
              <a:cxnLst/>
              <a:rect l="l" t="t" r="r" b="b"/>
              <a:pathLst>
                <a:path w="8572500" h="4381500">
                  <a:moveTo>
                    <a:pt x="7988300" y="19050"/>
                  </a:moveTo>
                  <a:lnTo>
                    <a:pt x="7988300" y="17643"/>
                  </a:lnTo>
                  <a:lnTo>
                    <a:pt x="7937500" y="9052"/>
                  </a:lnTo>
                  <a:lnTo>
                    <a:pt x="7886700" y="3392"/>
                  </a:lnTo>
                  <a:lnTo>
                    <a:pt x="7848600" y="762"/>
                  </a:lnTo>
                  <a:lnTo>
                    <a:pt x="7823200" y="0"/>
                  </a:lnTo>
                  <a:lnTo>
                    <a:pt x="736599" y="0"/>
                  </a:lnTo>
                  <a:lnTo>
                    <a:pt x="685799" y="1666"/>
                  </a:lnTo>
                  <a:lnTo>
                    <a:pt x="634999" y="6337"/>
                  </a:lnTo>
                  <a:lnTo>
                    <a:pt x="596900" y="13923"/>
                  </a:lnTo>
                  <a:lnTo>
                    <a:pt x="546100" y="24334"/>
                  </a:lnTo>
                  <a:lnTo>
                    <a:pt x="508000" y="37479"/>
                  </a:lnTo>
                  <a:lnTo>
                    <a:pt x="457200" y="53268"/>
                  </a:lnTo>
                  <a:lnTo>
                    <a:pt x="419100" y="71610"/>
                  </a:lnTo>
                  <a:lnTo>
                    <a:pt x="380999" y="92416"/>
                  </a:lnTo>
                  <a:lnTo>
                    <a:pt x="342899" y="115594"/>
                  </a:lnTo>
                  <a:lnTo>
                    <a:pt x="304799" y="141055"/>
                  </a:lnTo>
                  <a:lnTo>
                    <a:pt x="266699" y="168708"/>
                  </a:lnTo>
                  <a:lnTo>
                    <a:pt x="228599" y="198462"/>
                  </a:lnTo>
                  <a:lnTo>
                    <a:pt x="203199" y="230228"/>
                  </a:lnTo>
                  <a:lnTo>
                    <a:pt x="165099" y="263915"/>
                  </a:lnTo>
                  <a:lnTo>
                    <a:pt x="139699" y="299433"/>
                  </a:lnTo>
                  <a:lnTo>
                    <a:pt x="114299" y="336691"/>
                  </a:lnTo>
                  <a:lnTo>
                    <a:pt x="88899" y="375598"/>
                  </a:lnTo>
                  <a:lnTo>
                    <a:pt x="63499" y="416066"/>
                  </a:lnTo>
                  <a:lnTo>
                    <a:pt x="50799" y="458002"/>
                  </a:lnTo>
                  <a:lnTo>
                    <a:pt x="25399" y="545922"/>
                  </a:lnTo>
                  <a:lnTo>
                    <a:pt x="0" y="638634"/>
                  </a:lnTo>
                  <a:lnTo>
                    <a:pt x="0" y="3761677"/>
                  </a:lnTo>
                  <a:lnTo>
                    <a:pt x="12700" y="3808321"/>
                  </a:lnTo>
                  <a:lnTo>
                    <a:pt x="12699" y="654050"/>
                  </a:lnTo>
                  <a:lnTo>
                    <a:pt x="25399" y="603250"/>
                  </a:lnTo>
                  <a:lnTo>
                    <a:pt x="38099" y="565150"/>
                  </a:lnTo>
                  <a:lnTo>
                    <a:pt x="50799" y="514350"/>
                  </a:lnTo>
                  <a:lnTo>
                    <a:pt x="63499" y="476250"/>
                  </a:lnTo>
                  <a:lnTo>
                    <a:pt x="88899" y="438150"/>
                  </a:lnTo>
                  <a:lnTo>
                    <a:pt x="101599" y="400050"/>
                  </a:lnTo>
                  <a:lnTo>
                    <a:pt x="177799" y="285750"/>
                  </a:lnTo>
                  <a:lnTo>
                    <a:pt x="279399" y="184150"/>
                  </a:lnTo>
                  <a:lnTo>
                    <a:pt x="393699" y="107950"/>
                  </a:lnTo>
                  <a:lnTo>
                    <a:pt x="431800" y="95250"/>
                  </a:lnTo>
                  <a:lnTo>
                    <a:pt x="469900" y="69850"/>
                  </a:lnTo>
                  <a:lnTo>
                    <a:pt x="558800" y="44450"/>
                  </a:lnTo>
                  <a:lnTo>
                    <a:pt x="609600" y="31750"/>
                  </a:lnTo>
                  <a:lnTo>
                    <a:pt x="698500" y="31750"/>
                  </a:lnTo>
                  <a:lnTo>
                    <a:pt x="736600" y="19050"/>
                  </a:lnTo>
                  <a:lnTo>
                    <a:pt x="7988300" y="19050"/>
                  </a:lnTo>
                  <a:close/>
                </a:path>
                <a:path w="8572500" h="4381500">
                  <a:moveTo>
                    <a:pt x="7988300" y="4362450"/>
                  </a:moveTo>
                  <a:lnTo>
                    <a:pt x="596900" y="4362450"/>
                  </a:lnTo>
                  <a:lnTo>
                    <a:pt x="508000" y="4337050"/>
                  </a:lnTo>
                  <a:lnTo>
                    <a:pt x="457200" y="4311650"/>
                  </a:lnTo>
                  <a:lnTo>
                    <a:pt x="419100" y="4286250"/>
                  </a:lnTo>
                  <a:lnTo>
                    <a:pt x="368300" y="4273550"/>
                  </a:lnTo>
                  <a:lnTo>
                    <a:pt x="330200" y="4235450"/>
                  </a:lnTo>
                  <a:lnTo>
                    <a:pt x="254000" y="4184650"/>
                  </a:lnTo>
                  <a:lnTo>
                    <a:pt x="190500" y="4121150"/>
                  </a:lnTo>
                  <a:lnTo>
                    <a:pt x="190500" y="4108450"/>
                  </a:lnTo>
                  <a:lnTo>
                    <a:pt x="177800" y="4108450"/>
                  </a:lnTo>
                  <a:lnTo>
                    <a:pt x="177800" y="4095750"/>
                  </a:lnTo>
                  <a:lnTo>
                    <a:pt x="165100" y="4095750"/>
                  </a:lnTo>
                  <a:lnTo>
                    <a:pt x="165100" y="4083050"/>
                  </a:lnTo>
                  <a:lnTo>
                    <a:pt x="152400" y="4083050"/>
                  </a:lnTo>
                  <a:lnTo>
                    <a:pt x="152400" y="4057650"/>
                  </a:lnTo>
                  <a:lnTo>
                    <a:pt x="139700" y="4057650"/>
                  </a:lnTo>
                  <a:lnTo>
                    <a:pt x="139700" y="4044950"/>
                  </a:lnTo>
                  <a:lnTo>
                    <a:pt x="127000" y="4044950"/>
                  </a:lnTo>
                  <a:lnTo>
                    <a:pt x="127000" y="4019550"/>
                  </a:lnTo>
                  <a:lnTo>
                    <a:pt x="114300" y="4019550"/>
                  </a:lnTo>
                  <a:lnTo>
                    <a:pt x="114300" y="4006850"/>
                  </a:lnTo>
                  <a:lnTo>
                    <a:pt x="101600" y="4006850"/>
                  </a:lnTo>
                  <a:lnTo>
                    <a:pt x="101600" y="3981450"/>
                  </a:lnTo>
                  <a:lnTo>
                    <a:pt x="88900" y="3981450"/>
                  </a:lnTo>
                  <a:lnTo>
                    <a:pt x="88900" y="3956050"/>
                  </a:lnTo>
                  <a:lnTo>
                    <a:pt x="76200" y="3956050"/>
                  </a:lnTo>
                  <a:lnTo>
                    <a:pt x="76200" y="3930650"/>
                  </a:lnTo>
                  <a:lnTo>
                    <a:pt x="63500" y="3930650"/>
                  </a:lnTo>
                  <a:lnTo>
                    <a:pt x="63500" y="3892550"/>
                  </a:lnTo>
                  <a:lnTo>
                    <a:pt x="50800" y="3892550"/>
                  </a:lnTo>
                  <a:lnTo>
                    <a:pt x="50800" y="3854450"/>
                  </a:lnTo>
                  <a:lnTo>
                    <a:pt x="38100" y="3854450"/>
                  </a:lnTo>
                  <a:lnTo>
                    <a:pt x="38100" y="3803650"/>
                  </a:lnTo>
                  <a:lnTo>
                    <a:pt x="25400" y="3803650"/>
                  </a:lnTo>
                  <a:lnTo>
                    <a:pt x="25400" y="3740150"/>
                  </a:lnTo>
                  <a:lnTo>
                    <a:pt x="12700" y="3740150"/>
                  </a:lnTo>
                  <a:lnTo>
                    <a:pt x="12700" y="3808321"/>
                  </a:lnTo>
                  <a:lnTo>
                    <a:pt x="38100" y="3899816"/>
                  </a:lnTo>
                  <a:lnTo>
                    <a:pt x="63500" y="3944197"/>
                  </a:lnTo>
                  <a:lnTo>
                    <a:pt x="76200" y="3987353"/>
                  </a:lnTo>
                  <a:lnTo>
                    <a:pt x="101600" y="4029048"/>
                  </a:lnTo>
                  <a:lnTo>
                    <a:pt x="127000" y="4069048"/>
                  </a:lnTo>
                  <a:lnTo>
                    <a:pt x="165100" y="4107117"/>
                  </a:lnTo>
                  <a:lnTo>
                    <a:pt x="190500" y="4143020"/>
                  </a:lnTo>
                  <a:lnTo>
                    <a:pt x="228600" y="4176522"/>
                  </a:lnTo>
                  <a:lnTo>
                    <a:pt x="254000" y="4200906"/>
                  </a:lnTo>
                  <a:lnTo>
                    <a:pt x="292100" y="4231295"/>
                  </a:lnTo>
                  <a:lnTo>
                    <a:pt x="330200" y="4259141"/>
                  </a:lnTo>
                  <a:lnTo>
                    <a:pt x="368300" y="4284360"/>
                  </a:lnTo>
                  <a:lnTo>
                    <a:pt x="406400" y="4306868"/>
                  </a:lnTo>
                  <a:lnTo>
                    <a:pt x="457200" y="4326582"/>
                  </a:lnTo>
                  <a:lnTo>
                    <a:pt x="495300" y="4343418"/>
                  </a:lnTo>
                  <a:lnTo>
                    <a:pt x="546100" y="4357292"/>
                  </a:lnTo>
                  <a:lnTo>
                    <a:pt x="596900" y="4368121"/>
                  </a:lnTo>
                  <a:lnTo>
                    <a:pt x="635000" y="4375821"/>
                  </a:lnTo>
                  <a:lnTo>
                    <a:pt x="685800" y="4380308"/>
                  </a:lnTo>
                  <a:lnTo>
                    <a:pt x="736600" y="4381500"/>
                  </a:lnTo>
                  <a:lnTo>
                    <a:pt x="7848600" y="4381500"/>
                  </a:lnTo>
                  <a:lnTo>
                    <a:pt x="7861300" y="4380738"/>
                  </a:lnTo>
                  <a:lnTo>
                    <a:pt x="7912100" y="4376808"/>
                  </a:lnTo>
                  <a:lnTo>
                    <a:pt x="7962900" y="4369876"/>
                  </a:lnTo>
                  <a:lnTo>
                    <a:pt x="7988300" y="4362450"/>
                  </a:lnTo>
                  <a:close/>
                </a:path>
                <a:path w="8572500" h="4381500">
                  <a:moveTo>
                    <a:pt x="8559800" y="3752787"/>
                  </a:moveTo>
                  <a:lnTo>
                    <a:pt x="8559800" y="609919"/>
                  </a:lnTo>
                  <a:lnTo>
                    <a:pt x="8547100" y="563915"/>
                  </a:lnTo>
                  <a:lnTo>
                    <a:pt x="8521700" y="475308"/>
                  </a:lnTo>
                  <a:lnTo>
                    <a:pt x="8496300" y="432899"/>
                  </a:lnTo>
                  <a:lnTo>
                    <a:pt x="8483600" y="391882"/>
                  </a:lnTo>
                  <a:lnTo>
                    <a:pt x="8458200" y="352351"/>
                  </a:lnTo>
                  <a:lnTo>
                    <a:pt x="8432800" y="314404"/>
                  </a:lnTo>
                  <a:lnTo>
                    <a:pt x="8407400" y="278138"/>
                  </a:lnTo>
                  <a:lnTo>
                    <a:pt x="8369300" y="243648"/>
                  </a:lnTo>
                  <a:lnTo>
                    <a:pt x="8343900" y="211031"/>
                  </a:lnTo>
                  <a:lnTo>
                    <a:pt x="8305800" y="180382"/>
                  </a:lnTo>
                  <a:lnTo>
                    <a:pt x="8267700" y="151800"/>
                  </a:lnTo>
                  <a:lnTo>
                    <a:pt x="8242300" y="125379"/>
                  </a:lnTo>
                  <a:lnTo>
                    <a:pt x="8191500" y="101216"/>
                  </a:lnTo>
                  <a:lnTo>
                    <a:pt x="8153400" y="79407"/>
                  </a:lnTo>
                  <a:lnTo>
                    <a:pt x="8115300" y="60049"/>
                  </a:lnTo>
                  <a:lnTo>
                    <a:pt x="8077200" y="43238"/>
                  </a:lnTo>
                  <a:lnTo>
                    <a:pt x="8026400" y="29071"/>
                  </a:lnTo>
                  <a:lnTo>
                    <a:pt x="7988300" y="19050"/>
                  </a:lnTo>
                  <a:lnTo>
                    <a:pt x="7823200" y="19050"/>
                  </a:lnTo>
                  <a:lnTo>
                    <a:pt x="7861300" y="31750"/>
                  </a:lnTo>
                  <a:lnTo>
                    <a:pt x="7962900" y="31750"/>
                  </a:lnTo>
                  <a:lnTo>
                    <a:pt x="8051800" y="57150"/>
                  </a:lnTo>
                  <a:lnTo>
                    <a:pt x="8153400" y="107950"/>
                  </a:lnTo>
                  <a:lnTo>
                    <a:pt x="8191500" y="120650"/>
                  </a:lnTo>
                  <a:lnTo>
                    <a:pt x="8229600" y="158750"/>
                  </a:lnTo>
                  <a:lnTo>
                    <a:pt x="8280400" y="184150"/>
                  </a:lnTo>
                  <a:lnTo>
                    <a:pt x="8318500" y="209550"/>
                  </a:lnTo>
                  <a:lnTo>
                    <a:pt x="8343900" y="247650"/>
                  </a:lnTo>
                  <a:lnTo>
                    <a:pt x="8382000" y="285750"/>
                  </a:lnTo>
                  <a:lnTo>
                    <a:pt x="8382000" y="298450"/>
                  </a:lnTo>
                  <a:lnTo>
                    <a:pt x="8394700" y="298450"/>
                  </a:lnTo>
                  <a:lnTo>
                    <a:pt x="8394700" y="311150"/>
                  </a:lnTo>
                  <a:lnTo>
                    <a:pt x="8407400" y="311150"/>
                  </a:lnTo>
                  <a:lnTo>
                    <a:pt x="8407400" y="323850"/>
                  </a:lnTo>
                  <a:lnTo>
                    <a:pt x="8420100" y="323850"/>
                  </a:lnTo>
                  <a:lnTo>
                    <a:pt x="8420100" y="349250"/>
                  </a:lnTo>
                  <a:lnTo>
                    <a:pt x="8432800" y="349250"/>
                  </a:lnTo>
                  <a:lnTo>
                    <a:pt x="8432800" y="374650"/>
                  </a:lnTo>
                  <a:lnTo>
                    <a:pt x="8445500" y="374650"/>
                  </a:lnTo>
                  <a:lnTo>
                    <a:pt x="8445500" y="387350"/>
                  </a:lnTo>
                  <a:lnTo>
                    <a:pt x="8458200" y="387350"/>
                  </a:lnTo>
                  <a:lnTo>
                    <a:pt x="8458200" y="412750"/>
                  </a:lnTo>
                  <a:lnTo>
                    <a:pt x="8470900" y="412750"/>
                  </a:lnTo>
                  <a:lnTo>
                    <a:pt x="8470900" y="438150"/>
                  </a:lnTo>
                  <a:lnTo>
                    <a:pt x="8483600" y="438150"/>
                  </a:lnTo>
                  <a:lnTo>
                    <a:pt x="8483600" y="463550"/>
                  </a:lnTo>
                  <a:lnTo>
                    <a:pt x="8496300" y="463550"/>
                  </a:lnTo>
                  <a:lnTo>
                    <a:pt x="8496300" y="501650"/>
                  </a:lnTo>
                  <a:lnTo>
                    <a:pt x="8509000" y="501650"/>
                  </a:lnTo>
                  <a:lnTo>
                    <a:pt x="8509000" y="539750"/>
                  </a:lnTo>
                  <a:lnTo>
                    <a:pt x="8521700" y="539750"/>
                  </a:lnTo>
                  <a:lnTo>
                    <a:pt x="8521700" y="577850"/>
                  </a:lnTo>
                  <a:lnTo>
                    <a:pt x="8534400" y="577850"/>
                  </a:lnTo>
                  <a:lnTo>
                    <a:pt x="8534400" y="654050"/>
                  </a:lnTo>
                  <a:lnTo>
                    <a:pt x="8547100" y="654050"/>
                  </a:lnTo>
                  <a:lnTo>
                    <a:pt x="8547100" y="3799036"/>
                  </a:lnTo>
                  <a:lnTo>
                    <a:pt x="8559800" y="3752787"/>
                  </a:lnTo>
                  <a:close/>
                </a:path>
                <a:path w="8572500" h="4381500">
                  <a:moveTo>
                    <a:pt x="8547100" y="3799036"/>
                  </a:moveTo>
                  <a:lnTo>
                    <a:pt x="8547100" y="3727450"/>
                  </a:lnTo>
                  <a:lnTo>
                    <a:pt x="8534400" y="3778250"/>
                  </a:lnTo>
                  <a:lnTo>
                    <a:pt x="8521700" y="3816350"/>
                  </a:lnTo>
                  <a:lnTo>
                    <a:pt x="8509000" y="3867150"/>
                  </a:lnTo>
                  <a:lnTo>
                    <a:pt x="8483600" y="3943350"/>
                  </a:lnTo>
                  <a:lnTo>
                    <a:pt x="8458200" y="3994150"/>
                  </a:lnTo>
                  <a:lnTo>
                    <a:pt x="8407400" y="4070350"/>
                  </a:lnTo>
                  <a:lnTo>
                    <a:pt x="8382000" y="4095750"/>
                  </a:lnTo>
                  <a:lnTo>
                    <a:pt x="8356600" y="4133850"/>
                  </a:lnTo>
                  <a:lnTo>
                    <a:pt x="8293100" y="4197350"/>
                  </a:lnTo>
                  <a:lnTo>
                    <a:pt x="8140700" y="4298950"/>
                  </a:lnTo>
                  <a:lnTo>
                    <a:pt x="8102600" y="4311650"/>
                  </a:lnTo>
                  <a:lnTo>
                    <a:pt x="8051800" y="4337050"/>
                  </a:lnTo>
                  <a:lnTo>
                    <a:pt x="8013700" y="4349750"/>
                  </a:lnTo>
                  <a:lnTo>
                    <a:pt x="7962900" y="4349750"/>
                  </a:lnTo>
                  <a:lnTo>
                    <a:pt x="7912100" y="4362450"/>
                  </a:lnTo>
                  <a:lnTo>
                    <a:pt x="7988300" y="4362450"/>
                  </a:lnTo>
                  <a:lnTo>
                    <a:pt x="8001000" y="4360041"/>
                  </a:lnTo>
                  <a:lnTo>
                    <a:pt x="8051800" y="4347402"/>
                  </a:lnTo>
                  <a:lnTo>
                    <a:pt x="8089900" y="4332056"/>
                  </a:lnTo>
                  <a:lnTo>
                    <a:pt x="8128000" y="4314103"/>
                  </a:lnTo>
                  <a:lnTo>
                    <a:pt x="8178800" y="4293641"/>
                  </a:lnTo>
                  <a:lnTo>
                    <a:pt x="8216900" y="4270770"/>
                  </a:lnTo>
                  <a:lnTo>
                    <a:pt x="8255000" y="4245587"/>
                  </a:lnTo>
                  <a:lnTo>
                    <a:pt x="8293100" y="4218191"/>
                  </a:lnTo>
                  <a:lnTo>
                    <a:pt x="8318500" y="4188682"/>
                  </a:lnTo>
                  <a:lnTo>
                    <a:pt x="8356600" y="4157157"/>
                  </a:lnTo>
                  <a:lnTo>
                    <a:pt x="8382000" y="4123716"/>
                  </a:lnTo>
                  <a:lnTo>
                    <a:pt x="8420100" y="4088457"/>
                  </a:lnTo>
                  <a:lnTo>
                    <a:pt x="8445500" y="4051479"/>
                  </a:lnTo>
                  <a:lnTo>
                    <a:pt x="8470900" y="4012881"/>
                  </a:lnTo>
                  <a:lnTo>
                    <a:pt x="8483600" y="3972760"/>
                  </a:lnTo>
                  <a:lnTo>
                    <a:pt x="8509000" y="3931217"/>
                  </a:lnTo>
                  <a:lnTo>
                    <a:pt x="8534400" y="3844256"/>
                  </a:lnTo>
                  <a:lnTo>
                    <a:pt x="8547100" y="3799036"/>
                  </a:lnTo>
                  <a:close/>
                </a:path>
                <a:path w="8572500" h="4381500">
                  <a:moveTo>
                    <a:pt x="8572500" y="3657600"/>
                  </a:moveTo>
                  <a:lnTo>
                    <a:pt x="8572500" y="723900"/>
                  </a:lnTo>
                  <a:lnTo>
                    <a:pt x="8559800" y="704850"/>
                  </a:lnTo>
                  <a:lnTo>
                    <a:pt x="8559800" y="3705609"/>
                  </a:lnTo>
                  <a:lnTo>
                    <a:pt x="8572500" y="3657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4800" y="2286000"/>
              <a:ext cx="8534400" cy="4343400"/>
            </a:xfrm>
            <a:custGeom>
              <a:avLst/>
              <a:gdLst/>
              <a:ahLst/>
              <a:cxnLst/>
              <a:rect l="l" t="t" r="r" b="b"/>
              <a:pathLst>
                <a:path w="8534400" h="4343400">
                  <a:moveTo>
                    <a:pt x="8534400" y="3619500"/>
                  </a:moveTo>
                  <a:lnTo>
                    <a:pt x="8534400" y="723900"/>
                  </a:lnTo>
                  <a:lnTo>
                    <a:pt x="8532861" y="676359"/>
                  </a:lnTo>
                  <a:lnTo>
                    <a:pt x="8528308" y="629632"/>
                  </a:lnTo>
                  <a:lnTo>
                    <a:pt x="8520837" y="583814"/>
                  </a:lnTo>
                  <a:lnTo>
                    <a:pt x="8510542" y="539000"/>
                  </a:lnTo>
                  <a:lnTo>
                    <a:pt x="8497519" y="495287"/>
                  </a:lnTo>
                  <a:lnTo>
                    <a:pt x="8481862" y="452771"/>
                  </a:lnTo>
                  <a:lnTo>
                    <a:pt x="8463666" y="411548"/>
                  </a:lnTo>
                  <a:lnTo>
                    <a:pt x="8443028" y="371713"/>
                  </a:lnTo>
                  <a:lnTo>
                    <a:pt x="8420041" y="333364"/>
                  </a:lnTo>
                  <a:lnTo>
                    <a:pt x="8394801" y="296594"/>
                  </a:lnTo>
                  <a:lnTo>
                    <a:pt x="8367403" y="261502"/>
                  </a:lnTo>
                  <a:lnTo>
                    <a:pt x="8337942" y="228182"/>
                  </a:lnTo>
                  <a:lnTo>
                    <a:pt x="8306514" y="196730"/>
                  </a:lnTo>
                  <a:lnTo>
                    <a:pt x="8273213" y="167244"/>
                  </a:lnTo>
                  <a:lnTo>
                    <a:pt x="8238134" y="139817"/>
                  </a:lnTo>
                  <a:lnTo>
                    <a:pt x="8201373" y="114548"/>
                  </a:lnTo>
                  <a:lnTo>
                    <a:pt x="8163024" y="91530"/>
                  </a:lnTo>
                  <a:lnTo>
                    <a:pt x="8123183" y="70862"/>
                  </a:lnTo>
                  <a:lnTo>
                    <a:pt x="8081945" y="52637"/>
                  </a:lnTo>
                  <a:lnTo>
                    <a:pt x="8039404" y="36953"/>
                  </a:lnTo>
                  <a:lnTo>
                    <a:pt x="7995657" y="23906"/>
                  </a:lnTo>
                  <a:lnTo>
                    <a:pt x="7950798" y="13591"/>
                  </a:lnTo>
                  <a:lnTo>
                    <a:pt x="7904922" y="6104"/>
                  </a:lnTo>
                  <a:lnTo>
                    <a:pt x="7858124" y="1542"/>
                  </a:lnTo>
                  <a:lnTo>
                    <a:pt x="7810500" y="0"/>
                  </a:lnTo>
                  <a:lnTo>
                    <a:pt x="723900" y="0"/>
                  </a:lnTo>
                  <a:lnTo>
                    <a:pt x="676359" y="1542"/>
                  </a:lnTo>
                  <a:lnTo>
                    <a:pt x="629632" y="6104"/>
                  </a:lnTo>
                  <a:lnTo>
                    <a:pt x="583814" y="13591"/>
                  </a:lnTo>
                  <a:lnTo>
                    <a:pt x="539000" y="23906"/>
                  </a:lnTo>
                  <a:lnTo>
                    <a:pt x="495287" y="36953"/>
                  </a:lnTo>
                  <a:lnTo>
                    <a:pt x="452771" y="52637"/>
                  </a:lnTo>
                  <a:lnTo>
                    <a:pt x="411548" y="70862"/>
                  </a:lnTo>
                  <a:lnTo>
                    <a:pt x="371713" y="91530"/>
                  </a:lnTo>
                  <a:lnTo>
                    <a:pt x="333364" y="114548"/>
                  </a:lnTo>
                  <a:lnTo>
                    <a:pt x="296594" y="139817"/>
                  </a:lnTo>
                  <a:lnTo>
                    <a:pt x="261502" y="167244"/>
                  </a:lnTo>
                  <a:lnTo>
                    <a:pt x="228182" y="196730"/>
                  </a:lnTo>
                  <a:lnTo>
                    <a:pt x="196730" y="228182"/>
                  </a:lnTo>
                  <a:lnTo>
                    <a:pt x="167244" y="261502"/>
                  </a:lnTo>
                  <a:lnTo>
                    <a:pt x="139817" y="296594"/>
                  </a:lnTo>
                  <a:lnTo>
                    <a:pt x="114548" y="333364"/>
                  </a:lnTo>
                  <a:lnTo>
                    <a:pt x="91530" y="371713"/>
                  </a:lnTo>
                  <a:lnTo>
                    <a:pt x="70862" y="411548"/>
                  </a:lnTo>
                  <a:lnTo>
                    <a:pt x="52637" y="452771"/>
                  </a:lnTo>
                  <a:lnTo>
                    <a:pt x="36953" y="495287"/>
                  </a:lnTo>
                  <a:lnTo>
                    <a:pt x="23906" y="539000"/>
                  </a:lnTo>
                  <a:lnTo>
                    <a:pt x="13591" y="583814"/>
                  </a:lnTo>
                  <a:lnTo>
                    <a:pt x="6104" y="629632"/>
                  </a:lnTo>
                  <a:lnTo>
                    <a:pt x="1542" y="676359"/>
                  </a:lnTo>
                  <a:lnTo>
                    <a:pt x="0" y="723900"/>
                  </a:lnTo>
                  <a:lnTo>
                    <a:pt x="0" y="3619500"/>
                  </a:lnTo>
                  <a:lnTo>
                    <a:pt x="1542" y="3667124"/>
                  </a:lnTo>
                  <a:lnTo>
                    <a:pt x="6104" y="3713922"/>
                  </a:lnTo>
                  <a:lnTo>
                    <a:pt x="13591" y="3759798"/>
                  </a:lnTo>
                  <a:lnTo>
                    <a:pt x="23906" y="3804657"/>
                  </a:lnTo>
                  <a:lnTo>
                    <a:pt x="36953" y="3848404"/>
                  </a:lnTo>
                  <a:lnTo>
                    <a:pt x="52637" y="3890945"/>
                  </a:lnTo>
                  <a:lnTo>
                    <a:pt x="70862" y="3932183"/>
                  </a:lnTo>
                  <a:lnTo>
                    <a:pt x="91530" y="3972024"/>
                  </a:lnTo>
                  <a:lnTo>
                    <a:pt x="114548" y="4010373"/>
                  </a:lnTo>
                  <a:lnTo>
                    <a:pt x="139817" y="4047134"/>
                  </a:lnTo>
                  <a:lnTo>
                    <a:pt x="167244" y="4082213"/>
                  </a:lnTo>
                  <a:lnTo>
                    <a:pt x="196730" y="4115514"/>
                  </a:lnTo>
                  <a:lnTo>
                    <a:pt x="228182" y="4146942"/>
                  </a:lnTo>
                  <a:lnTo>
                    <a:pt x="261502" y="4176403"/>
                  </a:lnTo>
                  <a:lnTo>
                    <a:pt x="296594" y="4203801"/>
                  </a:lnTo>
                  <a:lnTo>
                    <a:pt x="333364" y="4229041"/>
                  </a:lnTo>
                  <a:lnTo>
                    <a:pt x="371713" y="4252028"/>
                  </a:lnTo>
                  <a:lnTo>
                    <a:pt x="411548" y="4272666"/>
                  </a:lnTo>
                  <a:lnTo>
                    <a:pt x="452771" y="4290862"/>
                  </a:lnTo>
                  <a:lnTo>
                    <a:pt x="495287" y="4306519"/>
                  </a:lnTo>
                  <a:lnTo>
                    <a:pt x="539000" y="4319542"/>
                  </a:lnTo>
                  <a:lnTo>
                    <a:pt x="583814" y="4329837"/>
                  </a:lnTo>
                  <a:lnTo>
                    <a:pt x="629632" y="4337308"/>
                  </a:lnTo>
                  <a:lnTo>
                    <a:pt x="676359" y="4341861"/>
                  </a:lnTo>
                  <a:lnTo>
                    <a:pt x="723900" y="4343400"/>
                  </a:lnTo>
                  <a:lnTo>
                    <a:pt x="7810500" y="4343400"/>
                  </a:lnTo>
                  <a:lnTo>
                    <a:pt x="7858124" y="4341861"/>
                  </a:lnTo>
                  <a:lnTo>
                    <a:pt x="7904922" y="4337308"/>
                  </a:lnTo>
                  <a:lnTo>
                    <a:pt x="7950798" y="4329837"/>
                  </a:lnTo>
                  <a:lnTo>
                    <a:pt x="7995657" y="4319542"/>
                  </a:lnTo>
                  <a:lnTo>
                    <a:pt x="8039404" y="4306519"/>
                  </a:lnTo>
                  <a:lnTo>
                    <a:pt x="8081945" y="4290862"/>
                  </a:lnTo>
                  <a:lnTo>
                    <a:pt x="8123183" y="4272666"/>
                  </a:lnTo>
                  <a:lnTo>
                    <a:pt x="8163024" y="4252028"/>
                  </a:lnTo>
                  <a:lnTo>
                    <a:pt x="8201373" y="4229041"/>
                  </a:lnTo>
                  <a:lnTo>
                    <a:pt x="8238134" y="4203801"/>
                  </a:lnTo>
                  <a:lnTo>
                    <a:pt x="8273213" y="4176403"/>
                  </a:lnTo>
                  <a:lnTo>
                    <a:pt x="8306514" y="4146942"/>
                  </a:lnTo>
                  <a:lnTo>
                    <a:pt x="8337942" y="4115514"/>
                  </a:lnTo>
                  <a:lnTo>
                    <a:pt x="8367403" y="4082213"/>
                  </a:lnTo>
                  <a:lnTo>
                    <a:pt x="8394801" y="4047134"/>
                  </a:lnTo>
                  <a:lnTo>
                    <a:pt x="8420041" y="4010373"/>
                  </a:lnTo>
                  <a:lnTo>
                    <a:pt x="8443028" y="3972024"/>
                  </a:lnTo>
                  <a:lnTo>
                    <a:pt x="8463666" y="3932183"/>
                  </a:lnTo>
                  <a:lnTo>
                    <a:pt x="8481862" y="3890945"/>
                  </a:lnTo>
                  <a:lnTo>
                    <a:pt x="8497519" y="3848404"/>
                  </a:lnTo>
                  <a:lnTo>
                    <a:pt x="8510542" y="3804657"/>
                  </a:lnTo>
                  <a:lnTo>
                    <a:pt x="8520837" y="3759798"/>
                  </a:lnTo>
                  <a:lnTo>
                    <a:pt x="8528308" y="3713922"/>
                  </a:lnTo>
                  <a:lnTo>
                    <a:pt x="8532861" y="3667124"/>
                  </a:lnTo>
                  <a:lnTo>
                    <a:pt x="8534400" y="361950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5750" y="2266950"/>
              <a:ext cx="8572500" cy="4381500"/>
            </a:xfrm>
            <a:custGeom>
              <a:avLst/>
              <a:gdLst/>
              <a:ahLst/>
              <a:cxnLst/>
              <a:rect l="l" t="t" r="r" b="b"/>
              <a:pathLst>
                <a:path w="8572500" h="4381500">
                  <a:moveTo>
                    <a:pt x="8572500" y="3657600"/>
                  </a:moveTo>
                  <a:lnTo>
                    <a:pt x="8572500" y="723900"/>
                  </a:lnTo>
                  <a:lnTo>
                    <a:pt x="8571738" y="704850"/>
                  </a:lnTo>
                  <a:lnTo>
                    <a:pt x="8567818" y="656930"/>
                  </a:lnTo>
                  <a:lnTo>
                    <a:pt x="8560893" y="609919"/>
                  </a:lnTo>
                  <a:lnTo>
                    <a:pt x="8551063" y="563915"/>
                  </a:lnTo>
                  <a:lnTo>
                    <a:pt x="8538426" y="519012"/>
                  </a:lnTo>
                  <a:lnTo>
                    <a:pt x="8523080" y="475308"/>
                  </a:lnTo>
                  <a:lnTo>
                    <a:pt x="8505126" y="432899"/>
                  </a:lnTo>
                  <a:lnTo>
                    <a:pt x="8484662" y="391882"/>
                  </a:lnTo>
                  <a:lnTo>
                    <a:pt x="8461787" y="352351"/>
                  </a:lnTo>
                  <a:lnTo>
                    <a:pt x="8436599" y="314404"/>
                  </a:lnTo>
                  <a:lnTo>
                    <a:pt x="8409198" y="278138"/>
                  </a:lnTo>
                  <a:lnTo>
                    <a:pt x="8379683" y="243648"/>
                  </a:lnTo>
                  <a:lnTo>
                    <a:pt x="8348152" y="211031"/>
                  </a:lnTo>
                  <a:lnTo>
                    <a:pt x="8314705" y="180382"/>
                  </a:lnTo>
                  <a:lnTo>
                    <a:pt x="8279441" y="151800"/>
                  </a:lnTo>
                  <a:lnTo>
                    <a:pt x="8242458" y="125379"/>
                  </a:lnTo>
                  <a:lnTo>
                    <a:pt x="8203855" y="101216"/>
                  </a:lnTo>
                  <a:lnTo>
                    <a:pt x="8163732" y="79407"/>
                  </a:lnTo>
                  <a:lnTo>
                    <a:pt x="8122187" y="60049"/>
                  </a:lnTo>
                  <a:lnTo>
                    <a:pt x="8079319" y="43238"/>
                  </a:lnTo>
                  <a:lnTo>
                    <a:pt x="8035227" y="29071"/>
                  </a:lnTo>
                  <a:lnTo>
                    <a:pt x="7990010" y="17643"/>
                  </a:lnTo>
                  <a:lnTo>
                    <a:pt x="7943767" y="9052"/>
                  </a:lnTo>
                  <a:lnTo>
                    <a:pt x="7896597" y="3392"/>
                  </a:lnTo>
                  <a:lnTo>
                    <a:pt x="7847838" y="731"/>
                  </a:lnTo>
                  <a:lnTo>
                    <a:pt x="7829550" y="0"/>
                  </a:lnTo>
                  <a:lnTo>
                    <a:pt x="742949" y="0"/>
                  </a:lnTo>
                  <a:lnTo>
                    <a:pt x="694721" y="1666"/>
                  </a:lnTo>
                  <a:lnTo>
                    <a:pt x="647290" y="6337"/>
                  </a:lnTo>
                  <a:lnTo>
                    <a:pt x="600753" y="13923"/>
                  </a:lnTo>
                  <a:lnTo>
                    <a:pt x="555208" y="24334"/>
                  </a:lnTo>
                  <a:lnTo>
                    <a:pt x="510752" y="37479"/>
                  </a:lnTo>
                  <a:lnTo>
                    <a:pt x="467483" y="53268"/>
                  </a:lnTo>
                  <a:lnTo>
                    <a:pt x="425497" y="71610"/>
                  </a:lnTo>
                  <a:lnTo>
                    <a:pt x="384891" y="92416"/>
                  </a:lnTo>
                  <a:lnTo>
                    <a:pt x="345764" y="115594"/>
                  </a:lnTo>
                  <a:lnTo>
                    <a:pt x="308211" y="141055"/>
                  </a:lnTo>
                  <a:lnTo>
                    <a:pt x="272331" y="168708"/>
                  </a:lnTo>
                  <a:lnTo>
                    <a:pt x="238220" y="198462"/>
                  </a:lnTo>
                  <a:lnTo>
                    <a:pt x="205975" y="230228"/>
                  </a:lnTo>
                  <a:lnTo>
                    <a:pt x="175695" y="263915"/>
                  </a:lnTo>
                  <a:lnTo>
                    <a:pt x="147476" y="299433"/>
                  </a:lnTo>
                  <a:lnTo>
                    <a:pt x="121414" y="336691"/>
                  </a:lnTo>
                  <a:lnTo>
                    <a:pt x="97609" y="375598"/>
                  </a:lnTo>
                  <a:lnTo>
                    <a:pt x="76155" y="416066"/>
                  </a:lnTo>
                  <a:lnTo>
                    <a:pt x="57152" y="458002"/>
                  </a:lnTo>
                  <a:lnTo>
                    <a:pt x="40696" y="501318"/>
                  </a:lnTo>
                  <a:lnTo>
                    <a:pt x="26884" y="545922"/>
                  </a:lnTo>
                  <a:lnTo>
                    <a:pt x="15813" y="591724"/>
                  </a:lnTo>
                  <a:lnTo>
                    <a:pt x="7582" y="638634"/>
                  </a:lnTo>
                  <a:lnTo>
                    <a:pt x="2285" y="686562"/>
                  </a:lnTo>
                  <a:lnTo>
                    <a:pt x="0" y="743712"/>
                  </a:lnTo>
                  <a:lnTo>
                    <a:pt x="0" y="3639312"/>
                  </a:lnTo>
                  <a:lnTo>
                    <a:pt x="2286" y="3696462"/>
                  </a:lnTo>
                  <a:lnTo>
                    <a:pt x="10459" y="3761677"/>
                  </a:lnTo>
                  <a:lnTo>
                    <a:pt x="19664" y="3808321"/>
                  </a:lnTo>
                  <a:lnTo>
                    <a:pt x="32058" y="3854446"/>
                  </a:lnTo>
                  <a:lnTo>
                    <a:pt x="38100" y="3872178"/>
                  </a:lnTo>
                  <a:lnTo>
                    <a:pt x="38100" y="743712"/>
                  </a:lnTo>
                  <a:lnTo>
                    <a:pt x="40386" y="688848"/>
                  </a:lnTo>
                  <a:lnTo>
                    <a:pt x="48749" y="621928"/>
                  </a:lnTo>
                  <a:lnTo>
                    <a:pt x="59114" y="573147"/>
                  </a:lnTo>
                  <a:lnTo>
                    <a:pt x="72909" y="525213"/>
                  </a:lnTo>
                  <a:lnTo>
                    <a:pt x="90041" y="478362"/>
                  </a:lnTo>
                  <a:lnTo>
                    <a:pt x="110413" y="432830"/>
                  </a:lnTo>
                  <a:lnTo>
                    <a:pt x="133931" y="388851"/>
                  </a:lnTo>
                  <a:lnTo>
                    <a:pt x="160499" y="346660"/>
                  </a:lnTo>
                  <a:lnTo>
                    <a:pt x="190023" y="306493"/>
                  </a:lnTo>
                  <a:lnTo>
                    <a:pt x="222407" y="268585"/>
                  </a:lnTo>
                  <a:lnTo>
                    <a:pt x="257555" y="233172"/>
                  </a:lnTo>
                  <a:lnTo>
                    <a:pt x="321603" y="178400"/>
                  </a:lnTo>
                  <a:lnTo>
                    <a:pt x="363113" y="149619"/>
                  </a:lnTo>
                  <a:lnTo>
                    <a:pt x="406319" y="124017"/>
                  </a:lnTo>
                  <a:lnTo>
                    <a:pt x="451072" y="101647"/>
                  </a:lnTo>
                  <a:lnTo>
                    <a:pt x="497224" y="82557"/>
                  </a:lnTo>
                  <a:lnTo>
                    <a:pt x="544623" y="66800"/>
                  </a:lnTo>
                  <a:lnTo>
                    <a:pt x="593121" y="54425"/>
                  </a:lnTo>
                  <a:lnTo>
                    <a:pt x="642568" y="45483"/>
                  </a:lnTo>
                  <a:lnTo>
                    <a:pt x="692815" y="40024"/>
                  </a:lnTo>
                  <a:lnTo>
                    <a:pt x="742950" y="38128"/>
                  </a:lnTo>
                  <a:lnTo>
                    <a:pt x="7829550" y="38100"/>
                  </a:lnTo>
                  <a:lnTo>
                    <a:pt x="7849361" y="38895"/>
                  </a:lnTo>
                  <a:lnTo>
                    <a:pt x="7913540" y="43503"/>
                  </a:lnTo>
                  <a:lnTo>
                    <a:pt x="7960012" y="50491"/>
                  </a:lnTo>
                  <a:lnTo>
                    <a:pt x="8005439" y="60480"/>
                  </a:lnTo>
                  <a:lnTo>
                    <a:pt x="8049716" y="73363"/>
                  </a:lnTo>
                  <a:lnTo>
                    <a:pt x="8092740" y="89032"/>
                  </a:lnTo>
                  <a:lnTo>
                    <a:pt x="8134407" y="107382"/>
                  </a:lnTo>
                  <a:lnTo>
                    <a:pt x="8174613" y="128304"/>
                  </a:lnTo>
                  <a:lnTo>
                    <a:pt x="8213253" y="151691"/>
                  </a:lnTo>
                  <a:lnTo>
                    <a:pt x="8250225" y="177436"/>
                  </a:lnTo>
                  <a:lnTo>
                    <a:pt x="8285423" y="205432"/>
                  </a:lnTo>
                  <a:lnTo>
                    <a:pt x="8318745" y="235572"/>
                  </a:lnTo>
                  <a:lnTo>
                    <a:pt x="8350086" y="267748"/>
                  </a:lnTo>
                  <a:lnTo>
                    <a:pt x="8379343" y="301853"/>
                  </a:lnTo>
                  <a:lnTo>
                    <a:pt x="8406411" y="337780"/>
                  </a:lnTo>
                  <a:lnTo>
                    <a:pt x="8431187" y="375422"/>
                  </a:lnTo>
                  <a:lnTo>
                    <a:pt x="8453566" y="414671"/>
                  </a:lnTo>
                  <a:lnTo>
                    <a:pt x="8473446" y="455421"/>
                  </a:lnTo>
                  <a:lnTo>
                    <a:pt x="8490721" y="497564"/>
                  </a:lnTo>
                  <a:lnTo>
                    <a:pt x="8505288" y="540993"/>
                  </a:lnTo>
                  <a:lnTo>
                    <a:pt x="8517044" y="585600"/>
                  </a:lnTo>
                  <a:lnTo>
                    <a:pt x="8525883" y="631280"/>
                  </a:lnTo>
                  <a:lnTo>
                    <a:pt x="8531703" y="677923"/>
                  </a:lnTo>
                  <a:lnTo>
                    <a:pt x="8534400" y="725424"/>
                  </a:lnTo>
                  <a:lnTo>
                    <a:pt x="8534400" y="3874507"/>
                  </a:lnTo>
                  <a:lnTo>
                    <a:pt x="8544125" y="3844256"/>
                  </a:lnTo>
                  <a:lnTo>
                    <a:pt x="8555564" y="3799036"/>
                  </a:lnTo>
                  <a:lnTo>
                    <a:pt x="8564170" y="3752787"/>
                  </a:lnTo>
                  <a:lnTo>
                    <a:pt x="8569847" y="3705609"/>
                  </a:lnTo>
                  <a:lnTo>
                    <a:pt x="8572500" y="3657600"/>
                  </a:lnTo>
                  <a:close/>
                </a:path>
                <a:path w="8572500" h="4381500">
                  <a:moveTo>
                    <a:pt x="8534400" y="3874507"/>
                  </a:moveTo>
                  <a:lnTo>
                    <a:pt x="8534400" y="3657600"/>
                  </a:lnTo>
                  <a:lnTo>
                    <a:pt x="8533638" y="3675126"/>
                  </a:lnTo>
                  <a:lnTo>
                    <a:pt x="8529821" y="3722479"/>
                  </a:lnTo>
                  <a:lnTo>
                    <a:pt x="8522876" y="3768906"/>
                  </a:lnTo>
                  <a:lnTo>
                    <a:pt x="8512914" y="3814301"/>
                  </a:lnTo>
                  <a:lnTo>
                    <a:pt x="8500041" y="3858557"/>
                  </a:lnTo>
                  <a:lnTo>
                    <a:pt x="8484369" y="3901572"/>
                  </a:lnTo>
                  <a:lnTo>
                    <a:pt x="8466005" y="3943238"/>
                  </a:lnTo>
                  <a:lnTo>
                    <a:pt x="8445059" y="3983451"/>
                  </a:lnTo>
                  <a:lnTo>
                    <a:pt x="8421641" y="4022106"/>
                  </a:lnTo>
                  <a:lnTo>
                    <a:pt x="8395858" y="4059098"/>
                  </a:lnTo>
                  <a:lnTo>
                    <a:pt x="8367821" y="4094320"/>
                  </a:lnTo>
                  <a:lnTo>
                    <a:pt x="8337639" y="4127669"/>
                  </a:lnTo>
                  <a:lnTo>
                    <a:pt x="8305421" y="4159039"/>
                  </a:lnTo>
                  <a:lnTo>
                    <a:pt x="8271275" y="4188324"/>
                  </a:lnTo>
                  <a:lnTo>
                    <a:pt x="8235311" y="4215420"/>
                  </a:lnTo>
                  <a:lnTo>
                    <a:pt x="8197639" y="4240221"/>
                  </a:lnTo>
                  <a:lnTo>
                    <a:pt x="8158367" y="4262623"/>
                  </a:lnTo>
                  <a:lnTo>
                    <a:pt x="8117604" y="4282519"/>
                  </a:lnTo>
                  <a:lnTo>
                    <a:pt x="8075460" y="4299805"/>
                  </a:lnTo>
                  <a:lnTo>
                    <a:pt x="8032043" y="4314376"/>
                  </a:lnTo>
                  <a:lnTo>
                    <a:pt x="7987464" y="4326126"/>
                  </a:lnTo>
                  <a:lnTo>
                    <a:pt x="7941830" y="4334950"/>
                  </a:lnTo>
                  <a:lnTo>
                    <a:pt x="7895252" y="4340743"/>
                  </a:lnTo>
                  <a:lnTo>
                    <a:pt x="7849361" y="4343314"/>
                  </a:lnTo>
                  <a:lnTo>
                    <a:pt x="742950" y="4343378"/>
                  </a:lnTo>
                  <a:lnTo>
                    <a:pt x="696118" y="4342044"/>
                  </a:lnTo>
                  <a:lnTo>
                    <a:pt x="649308" y="4337519"/>
                  </a:lnTo>
                  <a:lnTo>
                    <a:pt x="603389" y="4329927"/>
                  </a:lnTo>
                  <a:lnTo>
                    <a:pt x="558471" y="4319372"/>
                  </a:lnTo>
                  <a:lnTo>
                    <a:pt x="514663" y="4305956"/>
                  </a:lnTo>
                  <a:lnTo>
                    <a:pt x="472075" y="4289782"/>
                  </a:lnTo>
                  <a:lnTo>
                    <a:pt x="430814" y="4270954"/>
                  </a:lnTo>
                  <a:lnTo>
                    <a:pt x="390992" y="4249573"/>
                  </a:lnTo>
                  <a:lnTo>
                    <a:pt x="352716" y="4225744"/>
                  </a:lnTo>
                  <a:lnTo>
                    <a:pt x="316095" y="4199569"/>
                  </a:lnTo>
                  <a:lnTo>
                    <a:pt x="281240" y="4171151"/>
                  </a:lnTo>
                  <a:lnTo>
                    <a:pt x="248259" y="4140593"/>
                  </a:lnTo>
                  <a:lnTo>
                    <a:pt x="217262" y="4107998"/>
                  </a:lnTo>
                  <a:lnTo>
                    <a:pt x="188357" y="4073468"/>
                  </a:lnTo>
                  <a:lnTo>
                    <a:pt x="161653" y="4037108"/>
                  </a:lnTo>
                  <a:lnTo>
                    <a:pt x="137261" y="3999019"/>
                  </a:lnTo>
                  <a:lnTo>
                    <a:pt x="115288" y="3959305"/>
                  </a:lnTo>
                  <a:lnTo>
                    <a:pt x="95845" y="3918068"/>
                  </a:lnTo>
                  <a:lnTo>
                    <a:pt x="79040" y="3875412"/>
                  </a:lnTo>
                  <a:lnTo>
                    <a:pt x="64982" y="3831439"/>
                  </a:lnTo>
                  <a:lnTo>
                    <a:pt x="53781" y="3786253"/>
                  </a:lnTo>
                  <a:lnTo>
                    <a:pt x="45546" y="3739956"/>
                  </a:lnTo>
                  <a:lnTo>
                    <a:pt x="40386" y="3692652"/>
                  </a:lnTo>
                  <a:lnTo>
                    <a:pt x="38100" y="3638550"/>
                  </a:lnTo>
                  <a:lnTo>
                    <a:pt x="38100" y="3872178"/>
                  </a:lnTo>
                  <a:lnTo>
                    <a:pt x="65911" y="3944197"/>
                  </a:lnTo>
                  <a:lnTo>
                    <a:pt x="87117" y="3987353"/>
                  </a:lnTo>
                  <a:lnTo>
                    <a:pt x="111008" y="4029048"/>
                  </a:lnTo>
                  <a:lnTo>
                    <a:pt x="137456" y="4069048"/>
                  </a:lnTo>
                  <a:lnTo>
                    <a:pt x="166336" y="4107117"/>
                  </a:lnTo>
                  <a:lnTo>
                    <a:pt x="197522" y="4143020"/>
                  </a:lnTo>
                  <a:lnTo>
                    <a:pt x="230886" y="4176522"/>
                  </a:lnTo>
                  <a:lnTo>
                    <a:pt x="294923" y="4231295"/>
                  </a:lnTo>
                  <a:lnTo>
                    <a:pt x="334225" y="4259141"/>
                  </a:lnTo>
                  <a:lnTo>
                    <a:pt x="375272" y="4284360"/>
                  </a:lnTo>
                  <a:lnTo>
                    <a:pt x="417874" y="4306868"/>
                  </a:lnTo>
                  <a:lnTo>
                    <a:pt x="461842" y="4326582"/>
                  </a:lnTo>
                  <a:lnTo>
                    <a:pt x="506986" y="4343418"/>
                  </a:lnTo>
                  <a:lnTo>
                    <a:pt x="553117" y="4357292"/>
                  </a:lnTo>
                  <a:lnTo>
                    <a:pt x="600044" y="4368121"/>
                  </a:lnTo>
                  <a:lnTo>
                    <a:pt x="647579" y="4375821"/>
                  </a:lnTo>
                  <a:lnTo>
                    <a:pt x="694721" y="4380233"/>
                  </a:lnTo>
                  <a:lnTo>
                    <a:pt x="742950" y="4381481"/>
                  </a:lnTo>
                  <a:lnTo>
                    <a:pt x="7849361" y="4381500"/>
                  </a:lnTo>
                  <a:lnTo>
                    <a:pt x="7868411" y="4380738"/>
                  </a:lnTo>
                  <a:lnTo>
                    <a:pt x="7916332" y="4376808"/>
                  </a:lnTo>
                  <a:lnTo>
                    <a:pt x="7963341" y="4369876"/>
                  </a:lnTo>
                  <a:lnTo>
                    <a:pt x="8009342" y="4360041"/>
                  </a:lnTo>
                  <a:lnTo>
                    <a:pt x="8054240" y="4347402"/>
                  </a:lnTo>
                  <a:lnTo>
                    <a:pt x="8097938" y="4332056"/>
                  </a:lnTo>
                  <a:lnTo>
                    <a:pt x="8140340" y="4314103"/>
                  </a:lnTo>
                  <a:lnTo>
                    <a:pt x="8181351" y="4293641"/>
                  </a:lnTo>
                  <a:lnTo>
                    <a:pt x="8220873" y="4270770"/>
                  </a:lnTo>
                  <a:lnTo>
                    <a:pt x="8258812" y="4245587"/>
                  </a:lnTo>
                  <a:lnTo>
                    <a:pt x="8295071" y="4218191"/>
                  </a:lnTo>
                  <a:lnTo>
                    <a:pt x="8329553" y="4188682"/>
                  </a:lnTo>
                  <a:lnTo>
                    <a:pt x="8362164" y="4157157"/>
                  </a:lnTo>
                  <a:lnTo>
                    <a:pt x="8392806" y="4123716"/>
                  </a:lnTo>
                  <a:lnTo>
                    <a:pt x="8421384" y="4088457"/>
                  </a:lnTo>
                  <a:lnTo>
                    <a:pt x="8447802" y="4051479"/>
                  </a:lnTo>
                  <a:lnTo>
                    <a:pt x="8471963" y="4012881"/>
                  </a:lnTo>
                  <a:lnTo>
                    <a:pt x="8493773" y="3972760"/>
                  </a:lnTo>
                  <a:lnTo>
                    <a:pt x="8513133" y="3931217"/>
                  </a:lnTo>
                  <a:lnTo>
                    <a:pt x="8529949" y="3888349"/>
                  </a:lnTo>
                  <a:lnTo>
                    <a:pt x="8534400" y="38745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95376" y="2644393"/>
            <a:ext cx="7656195" cy="357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Proof</a:t>
            </a:r>
            <a:r>
              <a:rPr sz="4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1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15" dirty="0">
                <a:solidFill>
                  <a:srgbClr val="FFFFFF"/>
                </a:solidFill>
                <a:latin typeface="Calibri"/>
                <a:cs typeface="Calibri"/>
              </a:rPr>
              <a:t>contradiction</a:t>
            </a:r>
            <a:r>
              <a:rPr sz="4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FFFFFF"/>
                </a:solidFill>
                <a:latin typeface="Calibri"/>
                <a:cs typeface="Calibri"/>
              </a:rPr>
              <a:t>(2):</a:t>
            </a:r>
            <a:endParaRPr sz="4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Let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40" dirty="0">
                <a:solidFill>
                  <a:srgbClr val="FFFFFF"/>
                </a:solidFill>
                <a:latin typeface="Calibri"/>
                <a:cs typeface="Calibri"/>
              </a:rPr>
              <a:t>w’</a:t>
            </a:r>
            <a:r>
              <a:rPr sz="32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partner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m’</a:t>
            </a:r>
            <a:r>
              <a:rPr sz="32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30" dirty="0">
                <a:solidFill>
                  <a:srgbClr val="FFFFFF"/>
                </a:solidFill>
                <a:latin typeface="Calibri"/>
                <a:cs typeface="Calibri"/>
              </a:rPr>
              <a:t>S’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m’</a:t>
            </a:r>
            <a:r>
              <a:rPr sz="320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rejected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valid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woman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2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rejected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320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(by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assump.)</a:t>
            </a:r>
            <a:endParaRPr sz="3200">
              <a:latin typeface="Calibri"/>
              <a:cs typeface="Calibri"/>
            </a:endParaRPr>
          </a:p>
          <a:p>
            <a:pPr marL="927100">
              <a:lnSpc>
                <a:spcPts val="3829"/>
              </a:lnSpc>
              <a:spcBef>
                <a:spcPts val="25"/>
              </a:spcBef>
            </a:pPr>
            <a:r>
              <a:rPr sz="3200" spc="-5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32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m’</a:t>
            </a:r>
            <a:r>
              <a:rPr sz="320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15" dirty="0">
                <a:solidFill>
                  <a:srgbClr val="FFFFFF"/>
                </a:solidFill>
                <a:latin typeface="Calibri"/>
                <a:cs typeface="Calibri"/>
              </a:rPr>
              <a:t>prefers</a:t>
            </a:r>
            <a:r>
              <a:rPr sz="320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w </a:t>
            </a:r>
            <a:r>
              <a:rPr sz="3200" i="1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2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85" dirty="0">
                <a:solidFill>
                  <a:srgbClr val="FFFFFF"/>
                </a:solidFill>
                <a:latin typeface="Calibri"/>
                <a:cs typeface="Calibri"/>
              </a:rPr>
              <a:t>w’</a:t>
            </a:r>
            <a:endParaRPr sz="3200">
              <a:latin typeface="Calibri"/>
              <a:cs typeface="Calibri"/>
            </a:endParaRPr>
          </a:p>
          <a:p>
            <a:pPr marL="456565" marR="5080" indent="-456565" algn="r">
              <a:lnSpc>
                <a:spcPts val="3829"/>
              </a:lnSpc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Know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320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Calibri"/>
                <a:cs typeface="Calibri"/>
              </a:rPr>
              <a:t>prefers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m’</a:t>
            </a:r>
            <a:r>
              <a:rPr sz="32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her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partner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S’</a:t>
            </a:r>
            <a:endParaRPr sz="3200">
              <a:latin typeface="Calibri"/>
              <a:cs typeface="Calibri"/>
            </a:endParaRPr>
          </a:p>
          <a:p>
            <a:pPr marR="53975" algn="r">
              <a:lnSpc>
                <a:spcPct val="100000"/>
              </a:lnSpc>
              <a:spcBef>
                <a:spcPts val="25"/>
              </a:spcBef>
            </a:pPr>
            <a:r>
              <a:rPr sz="3200" spc="-5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32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m’</a:t>
            </a:r>
            <a:r>
              <a:rPr sz="32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320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blocking</a:t>
            </a:r>
            <a:r>
              <a:rPr sz="32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pair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15" dirty="0">
                <a:solidFill>
                  <a:srgbClr val="FFFFFF"/>
                </a:solidFill>
                <a:latin typeface="Calibri"/>
                <a:cs typeface="Calibri"/>
              </a:rPr>
              <a:t>S’</a:t>
            </a:r>
            <a:r>
              <a:rPr sz="32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&gt;&lt;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312"/>
            <a:ext cx="7613650" cy="1586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967105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Does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stable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r>
              <a:rPr sz="3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marriage </a:t>
            </a:r>
            <a:r>
              <a:rPr sz="3200" spc="-7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problem</a:t>
            </a:r>
            <a:r>
              <a:rPr sz="3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always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exist?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3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compute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r>
              <a:rPr sz="32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efficiently?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858" y="3265443"/>
            <a:ext cx="7118984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compute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best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stable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solution </a:t>
            </a:r>
            <a:r>
              <a:rPr sz="3200" spc="-7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efficiently?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36495" y="462025"/>
            <a:ext cx="52679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5" dirty="0"/>
              <a:t>Recap:</a:t>
            </a:r>
            <a:r>
              <a:rPr sz="4400" spc="-10" dirty="0"/>
              <a:t> </a:t>
            </a:r>
            <a:r>
              <a:rPr sz="4400" spc="-5" dirty="0"/>
              <a:t>Some</a:t>
            </a:r>
            <a:r>
              <a:rPr sz="4400" spc="5" dirty="0"/>
              <a:t> </a:t>
            </a:r>
            <a:r>
              <a:rPr sz="4400" spc="-15" dirty="0"/>
              <a:t>questions</a:t>
            </a:r>
            <a:endParaRPr sz="4400"/>
          </a:p>
        </p:txBody>
      </p:sp>
      <p:grpSp>
        <p:nvGrpSpPr>
          <p:cNvPr id="5" name="object 5"/>
          <p:cNvGrpSpPr/>
          <p:nvPr/>
        </p:nvGrpSpPr>
        <p:grpSpPr>
          <a:xfrm>
            <a:off x="7391400" y="1676400"/>
            <a:ext cx="1724025" cy="1752600"/>
            <a:chOff x="7391400" y="1676400"/>
            <a:chExt cx="1724025" cy="17526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91400" y="1676400"/>
              <a:ext cx="914400" cy="914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0644" y="251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4021835" y="3879341"/>
            <a:ext cx="478155" cy="1117600"/>
            <a:chOff x="4021835" y="3879341"/>
            <a:chExt cx="478155" cy="1117600"/>
          </a:xfrm>
        </p:grpSpPr>
        <p:sp>
          <p:nvSpPr>
            <p:cNvPr id="9" name="object 9"/>
            <p:cNvSpPr/>
            <p:nvPr/>
          </p:nvSpPr>
          <p:spPr>
            <a:xfrm>
              <a:off x="4064507" y="3900677"/>
              <a:ext cx="414020" cy="1052830"/>
            </a:xfrm>
            <a:custGeom>
              <a:avLst/>
              <a:gdLst/>
              <a:ahLst/>
              <a:cxnLst/>
              <a:rect l="l" t="t" r="r" b="b"/>
              <a:pathLst>
                <a:path w="414020" h="1052829">
                  <a:moveTo>
                    <a:pt x="64128" y="861821"/>
                  </a:moveTo>
                  <a:lnTo>
                    <a:pt x="0" y="851915"/>
                  </a:lnTo>
                  <a:lnTo>
                    <a:pt x="7299" y="861821"/>
                  </a:lnTo>
                  <a:lnTo>
                    <a:pt x="64128" y="861821"/>
                  </a:lnTo>
                  <a:close/>
                </a:path>
                <a:path w="414020" h="1052829">
                  <a:moveTo>
                    <a:pt x="94487" y="874521"/>
                  </a:moveTo>
                  <a:lnTo>
                    <a:pt x="94487" y="861821"/>
                  </a:lnTo>
                  <a:lnTo>
                    <a:pt x="93726" y="866393"/>
                  </a:lnTo>
                  <a:lnTo>
                    <a:pt x="64128" y="861821"/>
                  </a:lnTo>
                  <a:lnTo>
                    <a:pt x="24770" y="861821"/>
                  </a:lnTo>
                  <a:lnTo>
                    <a:pt x="85343" y="874521"/>
                  </a:lnTo>
                  <a:lnTo>
                    <a:pt x="94487" y="874521"/>
                  </a:lnTo>
                  <a:close/>
                </a:path>
                <a:path w="414020" h="1052829">
                  <a:moveTo>
                    <a:pt x="296544" y="10921"/>
                  </a:moveTo>
                  <a:lnTo>
                    <a:pt x="225551" y="0"/>
                  </a:lnTo>
                  <a:lnTo>
                    <a:pt x="94421" y="861821"/>
                  </a:lnTo>
                  <a:lnTo>
                    <a:pt x="224789" y="10921"/>
                  </a:lnTo>
                  <a:lnTo>
                    <a:pt x="296544" y="10921"/>
                  </a:lnTo>
                  <a:close/>
                </a:path>
                <a:path w="414020" h="1052829">
                  <a:moveTo>
                    <a:pt x="413765" y="28955"/>
                  </a:moveTo>
                  <a:lnTo>
                    <a:pt x="296544" y="10921"/>
                  </a:lnTo>
                  <a:lnTo>
                    <a:pt x="280980" y="10921"/>
                  </a:lnTo>
                  <a:lnTo>
                    <a:pt x="324983" y="23621"/>
                  </a:lnTo>
                  <a:lnTo>
                    <a:pt x="368991" y="23621"/>
                  </a:lnTo>
                  <a:lnTo>
                    <a:pt x="412666" y="36224"/>
                  </a:lnTo>
                  <a:lnTo>
                    <a:pt x="413765" y="28955"/>
                  </a:lnTo>
                  <a:close/>
                </a:path>
                <a:path w="414020" h="1052829">
                  <a:moveTo>
                    <a:pt x="147827" y="1052539"/>
                  </a:moveTo>
                  <a:lnTo>
                    <a:pt x="147827" y="1052321"/>
                  </a:lnTo>
                  <a:lnTo>
                    <a:pt x="147667" y="1052321"/>
                  </a:lnTo>
                  <a:lnTo>
                    <a:pt x="147827" y="1052539"/>
                  </a:lnTo>
                  <a:close/>
                </a:path>
                <a:path w="414020" h="1052829">
                  <a:moveTo>
                    <a:pt x="54101" y="925339"/>
                  </a:moveTo>
                  <a:close/>
                </a:path>
                <a:path w="414020" h="1052829">
                  <a:moveTo>
                    <a:pt x="376428" y="909065"/>
                  </a:moveTo>
                  <a:lnTo>
                    <a:pt x="283376" y="895448"/>
                  </a:lnTo>
                  <a:lnTo>
                    <a:pt x="282701" y="899921"/>
                  </a:lnTo>
                  <a:lnTo>
                    <a:pt x="286511" y="899921"/>
                  </a:lnTo>
                  <a:lnTo>
                    <a:pt x="371658" y="912592"/>
                  </a:lnTo>
                  <a:lnTo>
                    <a:pt x="376428" y="909065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21835" y="3879341"/>
              <a:ext cx="478155" cy="1117600"/>
            </a:xfrm>
            <a:custGeom>
              <a:avLst/>
              <a:gdLst/>
              <a:ahLst/>
              <a:cxnLst/>
              <a:rect l="l" t="t" r="r" b="b"/>
              <a:pathLst>
                <a:path w="478154" h="1117600">
                  <a:moveTo>
                    <a:pt x="120851" y="866596"/>
                  </a:moveTo>
                  <a:lnTo>
                    <a:pt x="0" y="848105"/>
                  </a:lnTo>
                  <a:lnTo>
                    <a:pt x="39623" y="901903"/>
                  </a:lnTo>
                  <a:lnTo>
                    <a:pt x="39624" y="892301"/>
                  </a:lnTo>
                  <a:lnTo>
                    <a:pt x="57912" y="862583"/>
                  </a:lnTo>
                  <a:lnTo>
                    <a:pt x="73125" y="883157"/>
                  </a:lnTo>
                  <a:lnTo>
                    <a:pt x="118341" y="883157"/>
                  </a:lnTo>
                  <a:lnTo>
                    <a:pt x="120851" y="866596"/>
                  </a:lnTo>
                  <a:close/>
                </a:path>
                <a:path w="478154" h="1117600">
                  <a:moveTo>
                    <a:pt x="73125" y="883157"/>
                  </a:moveTo>
                  <a:lnTo>
                    <a:pt x="57912" y="862583"/>
                  </a:lnTo>
                  <a:lnTo>
                    <a:pt x="39624" y="892301"/>
                  </a:lnTo>
                  <a:lnTo>
                    <a:pt x="49530" y="893841"/>
                  </a:lnTo>
                  <a:lnTo>
                    <a:pt x="49530" y="883157"/>
                  </a:lnTo>
                  <a:lnTo>
                    <a:pt x="73125" y="883157"/>
                  </a:lnTo>
                  <a:close/>
                </a:path>
                <a:path w="478154" h="1117600">
                  <a:moveTo>
                    <a:pt x="222674" y="1099057"/>
                  </a:moveTo>
                  <a:lnTo>
                    <a:pt x="198882" y="1099057"/>
                  </a:lnTo>
                  <a:lnTo>
                    <a:pt x="198882" y="1086357"/>
                  </a:lnTo>
                  <a:lnTo>
                    <a:pt x="190500" y="1086357"/>
                  </a:lnTo>
                  <a:lnTo>
                    <a:pt x="190500" y="1073657"/>
                  </a:lnTo>
                  <a:lnTo>
                    <a:pt x="182118" y="1073657"/>
                  </a:lnTo>
                  <a:lnTo>
                    <a:pt x="180594" y="1060957"/>
                  </a:lnTo>
                  <a:lnTo>
                    <a:pt x="171450" y="1060957"/>
                  </a:lnTo>
                  <a:lnTo>
                    <a:pt x="171450" y="1048257"/>
                  </a:lnTo>
                  <a:lnTo>
                    <a:pt x="163068" y="1048257"/>
                  </a:lnTo>
                  <a:lnTo>
                    <a:pt x="161544" y="1035557"/>
                  </a:lnTo>
                  <a:lnTo>
                    <a:pt x="152400" y="1035557"/>
                  </a:lnTo>
                  <a:lnTo>
                    <a:pt x="152400" y="1022857"/>
                  </a:lnTo>
                  <a:lnTo>
                    <a:pt x="143256" y="1022857"/>
                  </a:lnTo>
                  <a:lnTo>
                    <a:pt x="143256" y="1010157"/>
                  </a:lnTo>
                  <a:lnTo>
                    <a:pt x="134874" y="1010157"/>
                  </a:lnTo>
                  <a:lnTo>
                    <a:pt x="133350" y="997457"/>
                  </a:lnTo>
                  <a:lnTo>
                    <a:pt x="124206" y="997457"/>
                  </a:lnTo>
                  <a:lnTo>
                    <a:pt x="124206" y="984757"/>
                  </a:lnTo>
                  <a:lnTo>
                    <a:pt x="115824" y="984757"/>
                  </a:lnTo>
                  <a:lnTo>
                    <a:pt x="114300" y="972057"/>
                  </a:lnTo>
                  <a:lnTo>
                    <a:pt x="107442" y="972057"/>
                  </a:lnTo>
                  <a:lnTo>
                    <a:pt x="105918" y="959357"/>
                  </a:lnTo>
                  <a:lnTo>
                    <a:pt x="96774" y="959357"/>
                  </a:lnTo>
                  <a:lnTo>
                    <a:pt x="96774" y="946657"/>
                  </a:lnTo>
                  <a:lnTo>
                    <a:pt x="88392" y="946657"/>
                  </a:lnTo>
                  <a:lnTo>
                    <a:pt x="86868" y="933957"/>
                  </a:lnTo>
                  <a:lnTo>
                    <a:pt x="77724" y="933957"/>
                  </a:lnTo>
                  <a:lnTo>
                    <a:pt x="77724" y="921257"/>
                  </a:lnTo>
                  <a:lnTo>
                    <a:pt x="69342" y="921257"/>
                  </a:lnTo>
                  <a:lnTo>
                    <a:pt x="67818" y="908557"/>
                  </a:lnTo>
                  <a:lnTo>
                    <a:pt x="58674" y="908557"/>
                  </a:lnTo>
                  <a:lnTo>
                    <a:pt x="58674" y="895857"/>
                  </a:lnTo>
                  <a:lnTo>
                    <a:pt x="49530" y="895857"/>
                  </a:lnTo>
                  <a:lnTo>
                    <a:pt x="49530" y="893841"/>
                  </a:lnTo>
                  <a:lnTo>
                    <a:pt x="39624" y="892301"/>
                  </a:lnTo>
                  <a:lnTo>
                    <a:pt x="39623" y="901903"/>
                  </a:lnTo>
                  <a:lnTo>
                    <a:pt x="198120" y="1117091"/>
                  </a:lnTo>
                  <a:lnTo>
                    <a:pt x="222674" y="1099057"/>
                  </a:lnTo>
                  <a:close/>
                </a:path>
                <a:path w="478154" h="1117600">
                  <a:moveTo>
                    <a:pt x="118341" y="883157"/>
                  </a:moveTo>
                  <a:lnTo>
                    <a:pt x="73125" y="883157"/>
                  </a:lnTo>
                  <a:lnTo>
                    <a:pt x="74167" y="884567"/>
                  </a:lnTo>
                  <a:lnTo>
                    <a:pt x="118110" y="893780"/>
                  </a:lnTo>
                  <a:lnTo>
                    <a:pt x="118110" y="884681"/>
                  </a:lnTo>
                  <a:lnTo>
                    <a:pt x="118341" y="883157"/>
                  </a:lnTo>
                  <a:close/>
                </a:path>
                <a:path w="478154" h="1117600">
                  <a:moveTo>
                    <a:pt x="137160" y="895857"/>
                  </a:moveTo>
                  <a:lnTo>
                    <a:pt x="137160" y="883157"/>
                  </a:lnTo>
                  <a:lnTo>
                    <a:pt x="120243" y="883157"/>
                  </a:lnTo>
                  <a:lnTo>
                    <a:pt x="118110" y="884681"/>
                  </a:lnTo>
                  <a:lnTo>
                    <a:pt x="118110" y="893780"/>
                  </a:lnTo>
                  <a:lnTo>
                    <a:pt x="128016" y="895857"/>
                  </a:lnTo>
                  <a:lnTo>
                    <a:pt x="137160" y="895857"/>
                  </a:lnTo>
                  <a:close/>
                </a:path>
                <a:path w="478154" h="1117600">
                  <a:moveTo>
                    <a:pt x="139237" y="869590"/>
                  </a:moveTo>
                  <a:lnTo>
                    <a:pt x="120243" y="883157"/>
                  </a:lnTo>
                  <a:lnTo>
                    <a:pt x="137160" y="883157"/>
                  </a:lnTo>
                  <a:lnTo>
                    <a:pt x="139237" y="869590"/>
                  </a:lnTo>
                  <a:close/>
                </a:path>
                <a:path w="478154" h="1117600">
                  <a:moveTo>
                    <a:pt x="464407" y="32257"/>
                  </a:moveTo>
                  <a:lnTo>
                    <a:pt x="252221" y="0"/>
                  </a:lnTo>
                  <a:lnTo>
                    <a:pt x="120851" y="866596"/>
                  </a:lnTo>
                  <a:lnTo>
                    <a:pt x="139237" y="869410"/>
                  </a:lnTo>
                  <a:lnTo>
                    <a:pt x="265175" y="545291"/>
                  </a:lnTo>
                  <a:lnTo>
                    <a:pt x="265175" y="40385"/>
                  </a:lnTo>
                  <a:lnTo>
                    <a:pt x="266352" y="39503"/>
                  </a:lnTo>
                  <a:lnTo>
                    <a:pt x="266352" y="542262"/>
                  </a:lnTo>
                  <a:lnTo>
                    <a:pt x="276013" y="517384"/>
                  </a:lnTo>
                  <a:lnTo>
                    <a:pt x="276013" y="32257"/>
                  </a:lnTo>
                  <a:lnTo>
                    <a:pt x="286511" y="24383"/>
                  </a:lnTo>
                  <a:lnTo>
                    <a:pt x="286511" y="490350"/>
                  </a:lnTo>
                  <a:lnTo>
                    <a:pt x="323652" y="394711"/>
                  </a:lnTo>
                  <a:lnTo>
                    <a:pt x="323652" y="32257"/>
                  </a:lnTo>
                  <a:lnTo>
                    <a:pt x="464407" y="32257"/>
                  </a:lnTo>
                  <a:close/>
                </a:path>
                <a:path w="478154" h="1117600">
                  <a:moveTo>
                    <a:pt x="139264" y="869521"/>
                  </a:moveTo>
                  <a:close/>
                </a:path>
                <a:path w="478154" h="1117600">
                  <a:moveTo>
                    <a:pt x="416052" y="957028"/>
                  </a:moveTo>
                  <a:lnTo>
                    <a:pt x="416052" y="949451"/>
                  </a:lnTo>
                  <a:lnTo>
                    <a:pt x="403076" y="947523"/>
                  </a:lnTo>
                  <a:lnTo>
                    <a:pt x="375472" y="972057"/>
                  </a:lnTo>
                  <a:lnTo>
                    <a:pt x="332619" y="997457"/>
                  </a:lnTo>
                  <a:lnTo>
                    <a:pt x="289788" y="1035557"/>
                  </a:lnTo>
                  <a:lnTo>
                    <a:pt x="246984" y="1060957"/>
                  </a:lnTo>
                  <a:lnTo>
                    <a:pt x="204216" y="1099057"/>
                  </a:lnTo>
                  <a:lnTo>
                    <a:pt x="222674" y="1099057"/>
                  </a:lnTo>
                  <a:lnTo>
                    <a:pt x="416052" y="957028"/>
                  </a:lnTo>
                  <a:close/>
                </a:path>
                <a:path w="478154" h="1117600">
                  <a:moveTo>
                    <a:pt x="266352" y="542262"/>
                  </a:moveTo>
                  <a:lnTo>
                    <a:pt x="266352" y="39503"/>
                  </a:lnTo>
                  <a:lnTo>
                    <a:pt x="266194" y="40538"/>
                  </a:lnTo>
                  <a:lnTo>
                    <a:pt x="265175" y="40385"/>
                  </a:lnTo>
                  <a:lnTo>
                    <a:pt x="265175" y="545291"/>
                  </a:lnTo>
                  <a:lnTo>
                    <a:pt x="266352" y="542262"/>
                  </a:lnTo>
                  <a:close/>
                </a:path>
                <a:path w="478154" h="1117600">
                  <a:moveTo>
                    <a:pt x="286511" y="490350"/>
                  </a:moveTo>
                  <a:lnTo>
                    <a:pt x="286511" y="24383"/>
                  </a:lnTo>
                  <a:lnTo>
                    <a:pt x="285319" y="32257"/>
                  </a:lnTo>
                  <a:lnTo>
                    <a:pt x="276013" y="32257"/>
                  </a:lnTo>
                  <a:lnTo>
                    <a:pt x="276013" y="517384"/>
                  </a:lnTo>
                  <a:lnTo>
                    <a:pt x="286511" y="490350"/>
                  </a:lnTo>
                  <a:close/>
                </a:path>
                <a:path w="478154" h="1117600">
                  <a:moveTo>
                    <a:pt x="454657" y="57364"/>
                  </a:moveTo>
                  <a:lnTo>
                    <a:pt x="411663" y="44957"/>
                  </a:lnTo>
                  <a:lnTo>
                    <a:pt x="367655" y="44957"/>
                  </a:lnTo>
                  <a:lnTo>
                    <a:pt x="323652" y="32257"/>
                  </a:lnTo>
                  <a:lnTo>
                    <a:pt x="323652" y="394711"/>
                  </a:lnTo>
                  <a:lnTo>
                    <a:pt x="454657" y="57364"/>
                  </a:lnTo>
                  <a:close/>
                </a:path>
                <a:path w="478154" h="1117600">
                  <a:moveTo>
                    <a:pt x="467868" y="918971"/>
                  </a:moveTo>
                  <a:lnTo>
                    <a:pt x="346462" y="900497"/>
                  </a:lnTo>
                  <a:lnTo>
                    <a:pt x="343662" y="918971"/>
                  </a:lnTo>
                  <a:lnTo>
                    <a:pt x="328723" y="899053"/>
                  </a:lnTo>
                  <a:lnTo>
                    <a:pt x="325374" y="921257"/>
                  </a:lnTo>
                  <a:lnTo>
                    <a:pt x="329184" y="921257"/>
                  </a:lnTo>
                  <a:lnTo>
                    <a:pt x="387658" y="929959"/>
                  </a:lnTo>
                  <a:lnTo>
                    <a:pt x="407670" y="915161"/>
                  </a:lnTo>
                  <a:lnTo>
                    <a:pt x="412179" y="933608"/>
                  </a:lnTo>
                  <a:lnTo>
                    <a:pt x="414528" y="933957"/>
                  </a:lnTo>
                  <a:lnTo>
                    <a:pt x="418338" y="933957"/>
                  </a:lnTo>
                  <a:lnTo>
                    <a:pt x="418338" y="955349"/>
                  </a:lnTo>
                  <a:lnTo>
                    <a:pt x="467868" y="918971"/>
                  </a:lnTo>
                  <a:close/>
                </a:path>
                <a:path w="478154" h="1117600">
                  <a:moveTo>
                    <a:pt x="455676" y="180060"/>
                  </a:moveTo>
                  <a:lnTo>
                    <a:pt x="455676" y="57657"/>
                  </a:lnTo>
                  <a:lnTo>
                    <a:pt x="328908" y="897826"/>
                  </a:lnTo>
                  <a:lnTo>
                    <a:pt x="346462" y="900497"/>
                  </a:lnTo>
                  <a:lnTo>
                    <a:pt x="455676" y="180060"/>
                  </a:lnTo>
                  <a:close/>
                </a:path>
                <a:path w="478154" h="1117600">
                  <a:moveTo>
                    <a:pt x="418338" y="955349"/>
                  </a:moveTo>
                  <a:lnTo>
                    <a:pt x="418338" y="933957"/>
                  </a:lnTo>
                  <a:lnTo>
                    <a:pt x="413348" y="938392"/>
                  </a:lnTo>
                  <a:lnTo>
                    <a:pt x="416052" y="949451"/>
                  </a:lnTo>
                  <a:lnTo>
                    <a:pt x="416052" y="957028"/>
                  </a:lnTo>
                  <a:lnTo>
                    <a:pt x="418338" y="955349"/>
                  </a:lnTo>
                  <a:close/>
                </a:path>
                <a:path w="478154" h="1117600">
                  <a:moveTo>
                    <a:pt x="442304" y="53799"/>
                  </a:moveTo>
                  <a:lnTo>
                    <a:pt x="437387" y="47243"/>
                  </a:lnTo>
                  <a:lnTo>
                    <a:pt x="436642" y="52165"/>
                  </a:lnTo>
                  <a:lnTo>
                    <a:pt x="442304" y="53799"/>
                  </a:lnTo>
                  <a:close/>
                </a:path>
                <a:path w="478154" h="1117600">
                  <a:moveTo>
                    <a:pt x="477773" y="34289"/>
                  </a:moveTo>
                  <a:lnTo>
                    <a:pt x="464407" y="32257"/>
                  </a:lnTo>
                  <a:lnTo>
                    <a:pt x="454657" y="57364"/>
                  </a:lnTo>
                  <a:lnTo>
                    <a:pt x="455676" y="57657"/>
                  </a:lnTo>
                  <a:lnTo>
                    <a:pt x="455676" y="180060"/>
                  </a:lnTo>
                  <a:lnTo>
                    <a:pt x="477773" y="342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64507" y="3900677"/>
              <a:ext cx="414020" cy="1069340"/>
            </a:xfrm>
            <a:custGeom>
              <a:avLst/>
              <a:gdLst/>
              <a:ahLst/>
              <a:cxnLst/>
              <a:rect l="l" t="t" r="r" b="b"/>
              <a:pathLst>
                <a:path w="414020" h="1069339">
                  <a:moveTo>
                    <a:pt x="413765" y="28955"/>
                  </a:moveTo>
                  <a:lnTo>
                    <a:pt x="225551" y="0"/>
                  </a:lnTo>
                  <a:lnTo>
                    <a:pt x="93726" y="866393"/>
                  </a:lnTo>
                  <a:lnTo>
                    <a:pt x="0" y="851915"/>
                  </a:lnTo>
                  <a:lnTo>
                    <a:pt x="160020" y="1069085"/>
                  </a:lnTo>
                  <a:lnTo>
                    <a:pt x="376428" y="909065"/>
                  </a:lnTo>
                  <a:lnTo>
                    <a:pt x="282702" y="895349"/>
                  </a:lnTo>
                  <a:lnTo>
                    <a:pt x="413765" y="28955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21835" y="3879341"/>
              <a:ext cx="478155" cy="1117600"/>
            </a:xfrm>
            <a:custGeom>
              <a:avLst/>
              <a:gdLst/>
              <a:ahLst/>
              <a:cxnLst/>
              <a:rect l="l" t="t" r="r" b="b"/>
              <a:pathLst>
                <a:path w="478154" h="1117600">
                  <a:moveTo>
                    <a:pt x="120851" y="866596"/>
                  </a:moveTo>
                  <a:lnTo>
                    <a:pt x="0" y="848105"/>
                  </a:lnTo>
                  <a:lnTo>
                    <a:pt x="39623" y="901903"/>
                  </a:lnTo>
                  <a:lnTo>
                    <a:pt x="39624" y="892301"/>
                  </a:lnTo>
                  <a:lnTo>
                    <a:pt x="57912" y="862583"/>
                  </a:lnTo>
                  <a:lnTo>
                    <a:pt x="85113" y="899371"/>
                  </a:lnTo>
                  <a:lnTo>
                    <a:pt x="118110" y="904499"/>
                  </a:lnTo>
                  <a:lnTo>
                    <a:pt x="118110" y="884681"/>
                  </a:lnTo>
                  <a:lnTo>
                    <a:pt x="120851" y="866596"/>
                  </a:lnTo>
                  <a:close/>
                </a:path>
                <a:path w="478154" h="1117600">
                  <a:moveTo>
                    <a:pt x="85113" y="899371"/>
                  </a:moveTo>
                  <a:lnTo>
                    <a:pt x="57912" y="862583"/>
                  </a:lnTo>
                  <a:lnTo>
                    <a:pt x="39624" y="892301"/>
                  </a:lnTo>
                  <a:lnTo>
                    <a:pt x="85113" y="899371"/>
                  </a:lnTo>
                  <a:close/>
                </a:path>
                <a:path w="478154" h="1117600">
                  <a:moveTo>
                    <a:pt x="206683" y="1063779"/>
                  </a:moveTo>
                  <a:lnTo>
                    <a:pt x="85113" y="899371"/>
                  </a:lnTo>
                  <a:lnTo>
                    <a:pt x="39624" y="892301"/>
                  </a:lnTo>
                  <a:lnTo>
                    <a:pt x="39623" y="901903"/>
                  </a:lnTo>
                  <a:lnTo>
                    <a:pt x="191262" y="1107780"/>
                  </a:lnTo>
                  <a:lnTo>
                    <a:pt x="191262" y="1075181"/>
                  </a:lnTo>
                  <a:lnTo>
                    <a:pt x="206683" y="1063779"/>
                  </a:lnTo>
                  <a:close/>
                </a:path>
                <a:path w="478154" h="1117600">
                  <a:moveTo>
                    <a:pt x="139446" y="869441"/>
                  </a:moveTo>
                  <a:lnTo>
                    <a:pt x="120851" y="866596"/>
                  </a:lnTo>
                  <a:lnTo>
                    <a:pt x="118110" y="884681"/>
                  </a:lnTo>
                  <a:lnTo>
                    <a:pt x="139446" y="869441"/>
                  </a:lnTo>
                  <a:close/>
                </a:path>
                <a:path w="478154" h="1117600">
                  <a:moveTo>
                    <a:pt x="139446" y="907814"/>
                  </a:moveTo>
                  <a:lnTo>
                    <a:pt x="139446" y="869441"/>
                  </a:lnTo>
                  <a:lnTo>
                    <a:pt x="118110" y="884681"/>
                  </a:lnTo>
                  <a:lnTo>
                    <a:pt x="118110" y="904499"/>
                  </a:lnTo>
                  <a:lnTo>
                    <a:pt x="139446" y="907814"/>
                  </a:lnTo>
                  <a:close/>
                </a:path>
                <a:path w="478154" h="1117600">
                  <a:moveTo>
                    <a:pt x="477773" y="34289"/>
                  </a:moveTo>
                  <a:lnTo>
                    <a:pt x="252221" y="0"/>
                  </a:lnTo>
                  <a:lnTo>
                    <a:pt x="120851" y="866596"/>
                  </a:lnTo>
                  <a:lnTo>
                    <a:pt x="139446" y="869441"/>
                  </a:lnTo>
                  <a:lnTo>
                    <a:pt x="139446" y="907814"/>
                  </a:lnTo>
                  <a:lnTo>
                    <a:pt x="152400" y="909827"/>
                  </a:lnTo>
                  <a:lnTo>
                    <a:pt x="265175" y="165250"/>
                  </a:lnTo>
                  <a:lnTo>
                    <a:pt x="265175" y="40385"/>
                  </a:lnTo>
                  <a:lnTo>
                    <a:pt x="286511" y="24383"/>
                  </a:lnTo>
                  <a:lnTo>
                    <a:pt x="286511" y="43582"/>
                  </a:lnTo>
                  <a:lnTo>
                    <a:pt x="434583" y="65762"/>
                  </a:lnTo>
                  <a:lnTo>
                    <a:pt x="437387" y="47243"/>
                  </a:lnTo>
                  <a:lnTo>
                    <a:pt x="453389" y="68579"/>
                  </a:lnTo>
                  <a:lnTo>
                    <a:pt x="453390" y="195141"/>
                  </a:lnTo>
                  <a:lnTo>
                    <a:pt x="477773" y="34289"/>
                  </a:lnTo>
                  <a:close/>
                </a:path>
                <a:path w="478154" h="1117600">
                  <a:moveTo>
                    <a:pt x="217932" y="1078991"/>
                  </a:moveTo>
                  <a:lnTo>
                    <a:pt x="206683" y="1063779"/>
                  </a:lnTo>
                  <a:lnTo>
                    <a:pt x="191262" y="1075181"/>
                  </a:lnTo>
                  <a:lnTo>
                    <a:pt x="217932" y="1078991"/>
                  </a:lnTo>
                  <a:close/>
                </a:path>
                <a:path w="478154" h="1117600">
                  <a:moveTo>
                    <a:pt x="217932" y="1102540"/>
                  </a:moveTo>
                  <a:lnTo>
                    <a:pt x="217932" y="1078991"/>
                  </a:lnTo>
                  <a:lnTo>
                    <a:pt x="191262" y="1075181"/>
                  </a:lnTo>
                  <a:lnTo>
                    <a:pt x="191262" y="1107780"/>
                  </a:lnTo>
                  <a:lnTo>
                    <a:pt x="198120" y="1117091"/>
                  </a:lnTo>
                  <a:lnTo>
                    <a:pt x="217932" y="1102540"/>
                  </a:lnTo>
                  <a:close/>
                </a:path>
                <a:path w="478154" h="1117600">
                  <a:moveTo>
                    <a:pt x="416052" y="957028"/>
                  </a:moveTo>
                  <a:lnTo>
                    <a:pt x="416052" y="949451"/>
                  </a:lnTo>
                  <a:lnTo>
                    <a:pt x="370461" y="942675"/>
                  </a:lnTo>
                  <a:lnTo>
                    <a:pt x="206683" y="1063779"/>
                  </a:lnTo>
                  <a:lnTo>
                    <a:pt x="217932" y="1078991"/>
                  </a:lnTo>
                  <a:lnTo>
                    <a:pt x="217932" y="1102540"/>
                  </a:lnTo>
                  <a:lnTo>
                    <a:pt x="416052" y="957028"/>
                  </a:lnTo>
                  <a:close/>
                </a:path>
                <a:path w="478154" h="1117600">
                  <a:moveTo>
                    <a:pt x="286511" y="24383"/>
                  </a:moveTo>
                  <a:lnTo>
                    <a:pt x="265175" y="40385"/>
                  </a:lnTo>
                  <a:lnTo>
                    <a:pt x="283668" y="43156"/>
                  </a:lnTo>
                  <a:lnTo>
                    <a:pt x="286511" y="24383"/>
                  </a:lnTo>
                  <a:close/>
                </a:path>
                <a:path w="478154" h="1117600">
                  <a:moveTo>
                    <a:pt x="283668" y="43156"/>
                  </a:moveTo>
                  <a:lnTo>
                    <a:pt x="265175" y="40385"/>
                  </a:lnTo>
                  <a:lnTo>
                    <a:pt x="265175" y="165250"/>
                  </a:lnTo>
                  <a:lnTo>
                    <a:pt x="283668" y="43156"/>
                  </a:lnTo>
                  <a:close/>
                </a:path>
                <a:path w="478154" h="1117600">
                  <a:moveTo>
                    <a:pt x="286511" y="43582"/>
                  </a:moveTo>
                  <a:lnTo>
                    <a:pt x="286511" y="24383"/>
                  </a:lnTo>
                  <a:lnTo>
                    <a:pt x="283668" y="43156"/>
                  </a:lnTo>
                  <a:lnTo>
                    <a:pt x="286511" y="43582"/>
                  </a:lnTo>
                  <a:close/>
                </a:path>
                <a:path w="478154" h="1117600">
                  <a:moveTo>
                    <a:pt x="453390" y="195141"/>
                  </a:moveTo>
                  <a:lnTo>
                    <a:pt x="453389" y="68579"/>
                  </a:lnTo>
                  <a:lnTo>
                    <a:pt x="434583" y="65762"/>
                  </a:lnTo>
                  <a:lnTo>
                    <a:pt x="303276" y="932687"/>
                  </a:lnTo>
                  <a:lnTo>
                    <a:pt x="327660" y="936312"/>
                  </a:lnTo>
                  <a:lnTo>
                    <a:pt x="327660" y="897635"/>
                  </a:lnTo>
                  <a:lnTo>
                    <a:pt x="346462" y="900497"/>
                  </a:lnTo>
                  <a:lnTo>
                    <a:pt x="453390" y="195141"/>
                  </a:lnTo>
                  <a:close/>
                </a:path>
                <a:path w="478154" h="1117600">
                  <a:moveTo>
                    <a:pt x="346462" y="900497"/>
                  </a:moveTo>
                  <a:lnTo>
                    <a:pt x="327660" y="897635"/>
                  </a:lnTo>
                  <a:lnTo>
                    <a:pt x="343662" y="918971"/>
                  </a:lnTo>
                  <a:lnTo>
                    <a:pt x="346462" y="900497"/>
                  </a:lnTo>
                  <a:close/>
                </a:path>
                <a:path w="478154" h="1117600">
                  <a:moveTo>
                    <a:pt x="467868" y="918971"/>
                  </a:moveTo>
                  <a:lnTo>
                    <a:pt x="346462" y="900497"/>
                  </a:lnTo>
                  <a:lnTo>
                    <a:pt x="343662" y="918971"/>
                  </a:lnTo>
                  <a:lnTo>
                    <a:pt x="327660" y="897635"/>
                  </a:lnTo>
                  <a:lnTo>
                    <a:pt x="327660" y="936312"/>
                  </a:lnTo>
                  <a:lnTo>
                    <a:pt x="370461" y="942675"/>
                  </a:lnTo>
                  <a:lnTo>
                    <a:pt x="407670" y="915161"/>
                  </a:lnTo>
                  <a:lnTo>
                    <a:pt x="416052" y="949451"/>
                  </a:lnTo>
                  <a:lnTo>
                    <a:pt x="416052" y="957028"/>
                  </a:lnTo>
                  <a:lnTo>
                    <a:pt x="467868" y="918971"/>
                  </a:lnTo>
                  <a:close/>
                </a:path>
                <a:path w="478154" h="1117600">
                  <a:moveTo>
                    <a:pt x="416052" y="949451"/>
                  </a:moveTo>
                  <a:lnTo>
                    <a:pt x="407670" y="915161"/>
                  </a:lnTo>
                  <a:lnTo>
                    <a:pt x="370461" y="942675"/>
                  </a:lnTo>
                  <a:lnTo>
                    <a:pt x="416052" y="949451"/>
                  </a:lnTo>
                  <a:close/>
                </a:path>
                <a:path w="478154" h="1117600">
                  <a:moveTo>
                    <a:pt x="453389" y="68579"/>
                  </a:moveTo>
                  <a:lnTo>
                    <a:pt x="437387" y="47243"/>
                  </a:lnTo>
                  <a:lnTo>
                    <a:pt x="434583" y="65762"/>
                  </a:lnTo>
                  <a:lnTo>
                    <a:pt x="453389" y="685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95350" y="5162550"/>
            <a:ext cx="7353300" cy="1181100"/>
            <a:chOff x="895350" y="5162550"/>
            <a:chExt cx="7353300" cy="1181100"/>
          </a:xfrm>
        </p:grpSpPr>
        <p:sp>
          <p:nvSpPr>
            <p:cNvPr id="14" name="object 14"/>
            <p:cNvSpPr/>
            <p:nvPr/>
          </p:nvSpPr>
          <p:spPr>
            <a:xfrm>
              <a:off x="914400" y="5184714"/>
              <a:ext cx="7315200" cy="1140460"/>
            </a:xfrm>
            <a:custGeom>
              <a:avLst/>
              <a:gdLst/>
              <a:ahLst/>
              <a:cxnLst/>
              <a:rect l="l" t="t" r="r" b="b"/>
              <a:pathLst>
                <a:path w="7315200" h="1140460">
                  <a:moveTo>
                    <a:pt x="5758" y="141697"/>
                  </a:moveTo>
                  <a:lnTo>
                    <a:pt x="5034" y="143722"/>
                  </a:lnTo>
                  <a:lnTo>
                    <a:pt x="0" y="187385"/>
                  </a:lnTo>
                  <a:lnTo>
                    <a:pt x="0" y="188147"/>
                  </a:lnTo>
                  <a:lnTo>
                    <a:pt x="5758" y="141697"/>
                  </a:lnTo>
                  <a:close/>
                </a:path>
                <a:path w="7315200" h="1140460">
                  <a:moveTo>
                    <a:pt x="22227" y="99142"/>
                  </a:moveTo>
                  <a:lnTo>
                    <a:pt x="19372" y="103632"/>
                  </a:lnTo>
                  <a:lnTo>
                    <a:pt x="9298" y="131800"/>
                  </a:lnTo>
                  <a:lnTo>
                    <a:pt x="22227" y="99142"/>
                  </a:lnTo>
                  <a:close/>
                </a:path>
                <a:path w="7315200" h="1140460">
                  <a:moveTo>
                    <a:pt x="47823" y="62305"/>
                  </a:moveTo>
                  <a:lnTo>
                    <a:pt x="41867" y="68260"/>
                  </a:lnTo>
                  <a:lnTo>
                    <a:pt x="28529" y="89233"/>
                  </a:lnTo>
                  <a:lnTo>
                    <a:pt x="47823" y="62305"/>
                  </a:lnTo>
                  <a:close/>
                </a:path>
                <a:path w="7315200" h="1140460">
                  <a:moveTo>
                    <a:pt x="80709" y="32817"/>
                  </a:moveTo>
                  <a:lnTo>
                    <a:pt x="71374" y="38753"/>
                  </a:lnTo>
                  <a:lnTo>
                    <a:pt x="57043" y="53085"/>
                  </a:lnTo>
                  <a:lnTo>
                    <a:pt x="80709" y="32817"/>
                  </a:lnTo>
                  <a:close/>
                </a:path>
                <a:path w="7315200" h="1140460">
                  <a:moveTo>
                    <a:pt x="119434" y="11720"/>
                  </a:moveTo>
                  <a:lnTo>
                    <a:pt x="106746" y="16257"/>
                  </a:lnTo>
                  <a:lnTo>
                    <a:pt x="93430" y="24726"/>
                  </a:lnTo>
                  <a:lnTo>
                    <a:pt x="119434" y="11720"/>
                  </a:lnTo>
                  <a:close/>
                </a:path>
                <a:path w="7315200" h="1140460">
                  <a:moveTo>
                    <a:pt x="163489" y="0"/>
                  </a:moveTo>
                  <a:lnTo>
                    <a:pt x="146837" y="1919"/>
                  </a:lnTo>
                  <a:lnTo>
                    <a:pt x="135459" y="5988"/>
                  </a:lnTo>
                  <a:lnTo>
                    <a:pt x="163489" y="0"/>
                  </a:lnTo>
                  <a:close/>
                </a:path>
                <a:path w="7315200" h="1140460">
                  <a:moveTo>
                    <a:pt x="7124716" y="1139883"/>
                  </a:moveTo>
                  <a:lnTo>
                    <a:pt x="183846" y="1139124"/>
                  </a:lnTo>
                  <a:lnTo>
                    <a:pt x="190500" y="1139885"/>
                  </a:lnTo>
                  <a:lnTo>
                    <a:pt x="7124716" y="1139883"/>
                  </a:lnTo>
                  <a:close/>
                </a:path>
                <a:path w="7315200" h="1140460">
                  <a:moveTo>
                    <a:pt x="158477" y="1136223"/>
                  </a:moveTo>
                  <a:lnTo>
                    <a:pt x="142382" y="1133308"/>
                  </a:lnTo>
                  <a:lnTo>
                    <a:pt x="146837" y="1134891"/>
                  </a:lnTo>
                  <a:lnTo>
                    <a:pt x="158477" y="1136223"/>
                  </a:lnTo>
                  <a:close/>
                </a:path>
                <a:path w="7315200" h="1140460">
                  <a:moveTo>
                    <a:pt x="119389" y="1125139"/>
                  </a:moveTo>
                  <a:lnTo>
                    <a:pt x="105965" y="1119954"/>
                  </a:lnTo>
                  <a:lnTo>
                    <a:pt x="90016" y="1110057"/>
                  </a:lnTo>
                  <a:lnTo>
                    <a:pt x="106746" y="1120646"/>
                  </a:lnTo>
                  <a:lnTo>
                    <a:pt x="119389" y="1125139"/>
                  </a:lnTo>
                  <a:close/>
                </a:path>
                <a:path w="7315200" h="1140460">
                  <a:moveTo>
                    <a:pt x="75397" y="1100804"/>
                  </a:moveTo>
                  <a:lnTo>
                    <a:pt x="59568" y="1086483"/>
                  </a:lnTo>
                  <a:lnTo>
                    <a:pt x="71374" y="1098257"/>
                  </a:lnTo>
                  <a:lnTo>
                    <a:pt x="75397" y="1100804"/>
                  </a:lnTo>
                  <a:close/>
                </a:path>
                <a:path w="7315200" h="1140460">
                  <a:moveTo>
                    <a:pt x="44196" y="1071152"/>
                  </a:moveTo>
                  <a:lnTo>
                    <a:pt x="44196" y="1070543"/>
                  </a:lnTo>
                  <a:lnTo>
                    <a:pt x="41910" y="1068257"/>
                  </a:lnTo>
                  <a:lnTo>
                    <a:pt x="41503" y="1068257"/>
                  </a:lnTo>
                  <a:lnTo>
                    <a:pt x="41910" y="1068873"/>
                  </a:lnTo>
                  <a:lnTo>
                    <a:pt x="44196" y="1071152"/>
                  </a:lnTo>
                  <a:close/>
                </a:path>
                <a:path w="7315200" h="1140460">
                  <a:moveTo>
                    <a:pt x="41148" y="1067699"/>
                  </a:moveTo>
                  <a:lnTo>
                    <a:pt x="41148" y="1066733"/>
                  </a:lnTo>
                  <a:lnTo>
                    <a:pt x="39458" y="1065044"/>
                  </a:lnTo>
                  <a:lnTo>
                    <a:pt x="41148" y="1067699"/>
                  </a:lnTo>
                  <a:close/>
                </a:path>
                <a:path w="7315200" h="1140460">
                  <a:moveTo>
                    <a:pt x="23622" y="1040152"/>
                  </a:moveTo>
                  <a:close/>
                </a:path>
                <a:path w="7315200" h="1140460">
                  <a:moveTo>
                    <a:pt x="22860" y="1038954"/>
                  </a:moveTo>
                  <a:lnTo>
                    <a:pt x="22860" y="1038539"/>
                  </a:lnTo>
                  <a:lnTo>
                    <a:pt x="22596" y="1038539"/>
                  </a:lnTo>
                  <a:lnTo>
                    <a:pt x="22860" y="1038954"/>
                  </a:lnTo>
                  <a:close/>
                </a:path>
                <a:path w="7315200" h="1140460">
                  <a:moveTo>
                    <a:pt x="22098" y="1037756"/>
                  </a:moveTo>
                  <a:lnTo>
                    <a:pt x="22098" y="1037015"/>
                  </a:lnTo>
                  <a:lnTo>
                    <a:pt x="21336" y="1036253"/>
                  </a:lnTo>
                  <a:lnTo>
                    <a:pt x="21141" y="1036253"/>
                  </a:lnTo>
                  <a:lnTo>
                    <a:pt x="22098" y="1037756"/>
                  </a:lnTo>
                  <a:close/>
                </a:path>
                <a:path w="7315200" h="1140460">
                  <a:moveTo>
                    <a:pt x="20574" y="1035361"/>
                  </a:moveTo>
                  <a:lnTo>
                    <a:pt x="20574" y="1034729"/>
                  </a:lnTo>
                  <a:lnTo>
                    <a:pt x="20172" y="1034729"/>
                  </a:lnTo>
                  <a:lnTo>
                    <a:pt x="20574" y="1035361"/>
                  </a:lnTo>
                  <a:close/>
                </a:path>
                <a:path w="7315200" h="1140460">
                  <a:moveTo>
                    <a:pt x="19812" y="1034163"/>
                  </a:moveTo>
                  <a:lnTo>
                    <a:pt x="19812" y="1033205"/>
                  </a:lnTo>
                  <a:lnTo>
                    <a:pt x="19277" y="1033205"/>
                  </a:lnTo>
                  <a:lnTo>
                    <a:pt x="19372" y="1033472"/>
                  </a:lnTo>
                  <a:lnTo>
                    <a:pt x="19812" y="1034163"/>
                  </a:lnTo>
                  <a:close/>
                </a:path>
                <a:path w="7315200" h="1140460">
                  <a:moveTo>
                    <a:pt x="19050" y="1032569"/>
                  </a:moveTo>
                  <a:lnTo>
                    <a:pt x="19050" y="1031681"/>
                  </a:lnTo>
                  <a:lnTo>
                    <a:pt x="18733" y="1031681"/>
                  </a:lnTo>
                  <a:lnTo>
                    <a:pt x="19050" y="1032569"/>
                  </a:lnTo>
                  <a:close/>
                </a:path>
                <a:path w="7315200" h="1140460">
                  <a:moveTo>
                    <a:pt x="18288" y="1030434"/>
                  </a:moveTo>
                  <a:lnTo>
                    <a:pt x="18288" y="1029395"/>
                  </a:lnTo>
                  <a:lnTo>
                    <a:pt x="17917" y="1029395"/>
                  </a:lnTo>
                  <a:lnTo>
                    <a:pt x="18288" y="1030434"/>
                  </a:lnTo>
                  <a:close/>
                </a:path>
                <a:path w="7315200" h="1140460">
                  <a:moveTo>
                    <a:pt x="17526" y="1028298"/>
                  </a:moveTo>
                  <a:lnTo>
                    <a:pt x="17526" y="1027871"/>
                  </a:lnTo>
                  <a:lnTo>
                    <a:pt x="17373" y="1027871"/>
                  </a:lnTo>
                  <a:lnTo>
                    <a:pt x="17526" y="1028298"/>
                  </a:lnTo>
                  <a:close/>
                </a:path>
                <a:path w="7315200" h="1140460">
                  <a:moveTo>
                    <a:pt x="7620" y="1000535"/>
                  </a:moveTo>
                  <a:close/>
                </a:path>
                <a:path w="7315200" h="1140460">
                  <a:moveTo>
                    <a:pt x="6858" y="998400"/>
                  </a:moveTo>
                  <a:lnTo>
                    <a:pt x="6858" y="997391"/>
                  </a:lnTo>
                  <a:lnTo>
                    <a:pt x="6498" y="997391"/>
                  </a:lnTo>
                  <a:lnTo>
                    <a:pt x="6858" y="998400"/>
                  </a:lnTo>
                  <a:close/>
                </a:path>
                <a:path w="7315200" h="1140460">
                  <a:moveTo>
                    <a:pt x="6096" y="996264"/>
                  </a:moveTo>
                  <a:lnTo>
                    <a:pt x="6096" y="994343"/>
                  </a:lnTo>
                  <a:lnTo>
                    <a:pt x="5410" y="994343"/>
                  </a:lnTo>
                  <a:lnTo>
                    <a:pt x="6096" y="996264"/>
                  </a:lnTo>
                  <a:close/>
                </a:path>
                <a:path w="7315200" h="1140460">
                  <a:moveTo>
                    <a:pt x="5334" y="994129"/>
                  </a:moveTo>
                  <a:lnTo>
                    <a:pt x="5334" y="991295"/>
                  </a:lnTo>
                  <a:lnTo>
                    <a:pt x="4805" y="991295"/>
                  </a:lnTo>
                  <a:lnTo>
                    <a:pt x="5034" y="993288"/>
                  </a:lnTo>
                  <a:lnTo>
                    <a:pt x="5334" y="994129"/>
                  </a:lnTo>
                  <a:close/>
                </a:path>
                <a:path w="7315200" h="1140460">
                  <a:moveTo>
                    <a:pt x="4572" y="989258"/>
                  </a:moveTo>
                  <a:lnTo>
                    <a:pt x="4572" y="988247"/>
                  </a:lnTo>
                  <a:lnTo>
                    <a:pt x="4572" y="989258"/>
                  </a:lnTo>
                  <a:close/>
                </a:path>
                <a:path w="7315200" h="1140460">
                  <a:moveTo>
                    <a:pt x="762" y="956031"/>
                  </a:moveTo>
                  <a:lnTo>
                    <a:pt x="762" y="950147"/>
                  </a:lnTo>
                  <a:lnTo>
                    <a:pt x="87" y="950147"/>
                  </a:lnTo>
                  <a:lnTo>
                    <a:pt x="762" y="956031"/>
                  </a:lnTo>
                  <a:close/>
                </a:path>
                <a:path w="7315200" h="1140460">
                  <a:moveTo>
                    <a:pt x="7172111" y="3171"/>
                  </a:moveTo>
                  <a:lnTo>
                    <a:pt x="7168602" y="1919"/>
                  </a:lnTo>
                  <a:lnTo>
                    <a:pt x="7159155" y="836"/>
                  </a:lnTo>
                  <a:lnTo>
                    <a:pt x="7172111" y="3171"/>
                  </a:lnTo>
                  <a:close/>
                </a:path>
                <a:path w="7315200" h="1140460">
                  <a:moveTo>
                    <a:pt x="7209136" y="16480"/>
                  </a:moveTo>
                  <a:lnTo>
                    <a:pt x="7208786" y="16257"/>
                  </a:lnTo>
                  <a:lnTo>
                    <a:pt x="7205842" y="15207"/>
                  </a:lnTo>
                  <a:lnTo>
                    <a:pt x="7209136" y="16480"/>
                  </a:lnTo>
                  <a:close/>
                </a:path>
                <a:path w="7315200" h="1140460">
                  <a:moveTo>
                    <a:pt x="7248621" y="43242"/>
                  </a:moveTo>
                  <a:lnTo>
                    <a:pt x="7244145" y="38753"/>
                  </a:lnTo>
                  <a:lnTo>
                    <a:pt x="7242529" y="37725"/>
                  </a:lnTo>
                  <a:lnTo>
                    <a:pt x="7248621" y="43242"/>
                  </a:lnTo>
                  <a:close/>
                </a:path>
                <a:path w="7315200" h="1140460">
                  <a:moveTo>
                    <a:pt x="7272304" y="66989"/>
                  </a:moveTo>
                  <a:lnTo>
                    <a:pt x="7271766" y="66449"/>
                  </a:lnTo>
                  <a:lnTo>
                    <a:pt x="7271766" y="66989"/>
                  </a:lnTo>
                  <a:lnTo>
                    <a:pt x="7272304" y="66989"/>
                  </a:lnTo>
                  <a:close/>
                </a:path>
                <a:path w="7315200" h="1140460">
                  <a:moveTo>
                    <a:pt x="7275179" y="70799"/>
                  </a:moveTo>
                  <a:lnTo>
                    <a:pt x="7274814" y="70222"/>
                  </a:lnTo>
                  <a:lnTo>
                    <a:pt x="7274814" y="70799"/>
                  </a:lnTo>
                  <a:lnTo>
                    <a:pt x="7275179" y="70799"/>
                  </a:lnTo>
                  <a:close/>
                </a:path>
                <a:path w="7315200" h="1140460">
                  <a:moveTo>
                    <a:pt x="7293989" y="100517"/>
                  </a:moveTo>
                  <a:lnTo>
                    <a:pt x="7293864" y="100319"/>
                  </a:lnTo>
                  <a:lnTo>
                    <a:pt x="7293864" y="100517"/>
                  </a:lnTo>
                  <a:close/>
                </a:path>
                <a:path w="7315200" h="1140460">
                  <a:moveTo>
                    <a:pt x="7294954" y="102041"/>
                  </a:moveTo>
                  <a:lnTo>
                    <a:pt x="7294626" y="101523"/>
                  </a:lnTo>
                  <a:lnTo>
                    <a:pt x="7294626" y="102041"/>
                  </a:lnTo>
                  <a:lnTo>
                    <a:pt x="7294954" y="102041"/>
                  </a:lnTo>
                  <a:close/>
                </a:path>
                <a:path w="7315200" h="1140460">
                  <a:moveTo>
                    <a:pt x="7296208" y="104327"/>
                  </a:moveTo>
                  <a:lnTo>
                    <a:pt x="7296150" y="104163"/>
                  </a:lnTo>
                  <a:lnTo>
                    <a:pt x="7296150" y="104327"/>
                  </a:lnTo>
                  <a:close/>
                </a:path>
                <a:path w="7315200" h="1140460">
                  <a:moveTo>
                    <a:pt x="7297020" y="106613"/>
                  </a:moveTo>
                  <a:lnTo>
                    <a:pt x="7296911" y="106308"/>
                  </a:lnTo>
                  <a:lnTo>
                    <a:pt x="7296911" y="106613"/>
                  </a:lnTo>
                  <a:close/>
                </a:path>
                <a:path w="7315200" h="1140460">
                  <a:moveTo>
                    <a:pt x="7310016" y="143189"/>
                  </a:moveTo>
                  <a:lnTo>
                    <a:pt x="7309866" y="142766"/>
                  </a:lnTo>
                  <a:lnTo>
                    <a:pt x="7309866" y="143189"/>
                  </a:lnTo>
                  <a:lnTo>
                    <a:pt x="7310016" y="143189"/>
                  </a:lnTo>
                  <a:close/>
                </a:path>
                <a:path w="7315200" h="1140460">
                  <a:moveTo>
                    <a:pt x="7315200" y="949385"/>
                  </a:moveTo>
                  <a:lnTo>
                    <a:pt x="7315200" y="187385"/>
                  </a:lnTo>
                  <a:lnTo>
                    <a:pt x="7315184" y="187252"/>
                  </a:lnTo>
                  <a:lnTo>
                    <a:pt x="7314447" y="955998"/>
                  </a:lnTo>
                  <a:lnTo>
                    <a:pt x="7315200" y="949385"/>
                  </a:lnTo>
                  <a:close/>
                </a:path>
                <a:path w="7315200" h="1140460">
                  <a:moveTo>
                    <a:pt x="7312134" y="976336"/>
                  </a:moveTo>
                  <a:lnTo>
                    <a:pt x="7304942" y="1008135"/>
                  </a:lnTo>
                  <a:lnTo>
                    <a:pt x="7310205" y="993288"/>
                  </a:lnTo>
                  <a:lnTo>
                    <a:pt x="7312134" y="976336"/>
                  </a:lnTo>
                  <a:close/>
                </a:path>
                <a:path w="7315200" h="1140460">
                  <a:moveTo>
                    <a:pt x="7299483" y="1023535"/>
                  </a:moveTo>
                  <a:lnTo>
                    <a:pt x="7282906" y="1054089"/>
                  </a:lnTo>
                  <a:lnTo>
                    <a:pt x="7295961" y="1033472"/>
                  </a:lnTo>
                  <a:lnTo>
                    <a:pt x="7299483" y="1023535"/>
                  </a:lnTo>
                  <a:close/>
                </a:path>
                <a:path w="7315200" h="1140460">
                  <a:moveTo>
                    <a:pt x="7276381" y="1064394"/>
                  </a:moveTo>
                  <a:lnTo>
                    <a:pt x="7243475" y="1098637"/>
                  </a:lnTo>
                  <a:lnTo>
                    <a:pt x="7203162" y="1122640"/>
                  </a:lnTo>
                  <a:lnTo>
                    <a:pt x="7208786" y="1120646"/>
                  </a:lnTo>
                  <a:lnTo>
                    <a:pt x="7244145" y="1098257"/>
                  </a:lnTo>
                  <a:lnTo>
                    <a:pt x="7273572" y="1068830"/>
                  </a:lnTo>
                  <a:lnTo>
                    <a:pt x="7276381" y="1064394"/>
                  </a:lnTo>
                  <a:close/>
                </a:path>
                <a:path w="7315200" h="1140460">
                  <a:moveTo>
                    <a:pt x="7189692" y="1127415"/>
                  </a:moveTo>
                  <a:lnTo>
                    <a:pt x="7157105" y="1136199"/>
                  </a:lnTo>
                  <a:lnTo>
                    <a:pt x="7168602" y="1134891"/>
                  </a:lnTo>
                  <a:lnTo>
                    <a:pt x="7189692" y="1127415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95350" y="5162550"/>
              <a:ext cx="7353300" cy="1181100"/>
            </a:xfrm>
            <a:custGeom>
              <a:avLst/>
              <a:gdLst/>
              <a:ahLst/>
              <a:cxnLst/>
              <a:rect l="l" t="t" r="r" b="b"/>
              <a:pathLst>
                <a:path w="7353300" h="1181100">
                  <a:moveTo>
                    <a:pt x="7226300" y="19050"/>
                  </a:moveTo>
                  <a:lnTo>
                    <a:pt x="7200900" y="9039"/>
                  </a:lnTo>
                  <a:lnTo>
                    <a:pt x="7150100" y="761"/>
                  </a:lnTo>
                  <a:lnTo>
                    <a:pt x="7137400" y="0"/>
                  </a:lnTo>
                  <a:lnTo>
                    <a:pt x="203199" y="0"/>
                  </a:lnTo>
                  <a:lnTo>
                    <a:pt x="152399" y="6441"/>
                  </a:lnTo>
                  <a:lnTo>
                    <a:pt x="101599" y="23898"/>
                  </a:lnTo>
                  <a:lnTo>
                    <a:pt x="63499" y="51092"/>
                  </a:lnTo>
                  <a:lnTo>
                    <a:pt x="38099" y="86743"/>
                  </a:lnTo>
                  <a:lnTo>
                    <a:pt x="12699" y="129575"/>
                  </a:lnTo>
                  <a:lnTo>
                    <a:pt x="0" y="178308"/>
                  </a:lnTo>
                  <a:lnTo>
                    <a:pt x="0" y="1014222"/>
                  </a:lnTo>
                  <a:lnTo>
                    <a:pt x="12700" y="1045541"/>
                  </a:lnTo>
                  <a:lnTo>
                    <a:pt x="12699" y="162469"/>
                  </a:lnTo>
                  <a:lnTo>
                    <a:pt x="38099" y="118818"/>
                  </a:lnTo>
                  <a:lnTo>
                    <a:pt x="63499" y="81043"/>
                  </a:lnTo>
                  <a:lnTo>
                    <a:pt x="101599" y="50828"/>
                  </a:lnTo>
                  <a:lnTo>
                    <a:pt x="139700" y="29856"/>
                  </a:lnTo>
                  <a:lnTo>
                    <a:pt x="190499" y="19812"/>
                  </a:lnTo>
                  <a:lnTo>
                    <a:pt x="203199" y="19050"/>
                  </a:lnTo>
                  <a:lnTo>
                    <a:pt x="7226300" y="19050"/>
                  </a:lnTo>
                  <a:close/>
                </a:path>
                <a:path w="7353300" h="1181100">
                  <a:moveTo>
                    <a:pt x="7226300" y="1162050"/>
                  </a:moveTo>
                  <a:lnTo>
                    <a:pt x="190500" y="1161288"/>
                  </a:lnTo>
                  <a:lnTo>
                    <a:pt x="152400" y="1154846"/>
                  </a:lnTo>
                  <a:lnTo>
                    <a:pt x="114300" y="1142118"/>
                  </a:lnTo>
                  <a:lnTo>
                    <a:pt x="63500" y="1099566"/>
                  </a:lnTo>
                  <a:lnTo>
                    <a:pt x="63500" y="1094232"/>
                  </a:lnTo>
                  <a:lnTo>
                    <a:pt x="50800" y="1094232"/>
                  </a:lnTo>
                  <a:lnTo>
                    <a:pt x="50800" y="1076706"/>
                  </a:lnTo>
                  <a:lnTo>
                    <a:pt x="38100" y="1076706"/>
                  </a:lnTo>
                  <a:lnTo>
                    <a:pt x="38100" y="1053846"/>
                  </a:lnTo>
                  <a:lnTo>
                    <a:pt x="25400" y="1053846"/>
                  </a:lnTo>
                  <a:lnTo>
                    <a:pt x="25400" y="1019556"/>
                  </a:lnTo>
                  <a:lnTo>
                    <a:pt x="12700" y="1019556"/>
                  </a:lnTo>
                  <a:lnTo>
                    <a:pt x="12700" y="1045541"/>
                  </a:lnTo>
                  <a:lnTo>
                    <a:pt x="25400" y="1075782"/>
                  </a:lnTo>
                  <a:lnTo>
                    <a:pt x="38100" y="1103436"/>
                  </a:lnTo>
                  <a:lnTo>
                    <a:pt x="63500" y="1126998"/>
                  </a:lnTo>
                  <a:lnTo>
                    <a:pt x="76200" y="1133856"/>
                  </a:lnTo>
                  <a:lnTo>
                    <a:pt x="76200" y="1139952"/>
                  </a:lnTo>
                  <a:lnTo>
                    <a:pt x="101600" y="1157764"/>
                  </a:lnTo>
                  <a:lnTo>
                    <a:pt x="139700" y="1170841"/>
                  </a:lnTo>
                  <a:lnTo>
                    <a:pt x="165100" y="1178760"/>
                  </a:lnTo>
                  <a:lnTo>
                    <a:pt x="203200" y="1181100"/>
                  </a:lnTo>
                  <a:lnTo>
                    <a:pt x="7150100" y="1181099"/>
                  </a:lnTo>
                  <a:lnTo>
                    <a:pt x="7162800" y="1180337"/>
                  </a:lnTo>
                  <a:lnTo>
                    <a:pt x="7213600" y="1169410"/>
                  </a:lnTo>
                  <a:lnTo>
                    <a:pt x="7226300" y="1162050"/>
                  </a:lnTo>
                  <a:close/>
                </a:path>
                <a:path w="7353300" h="1181100">
                  <a:moveTo>
                    <a:pt x="7353300" y="982217"/>
                  </a:moveTo>
                  <a:lnTo>
                    <a:pt x="7353300" y="198881"/>
                  </a:lnTo>
                  <a:lnTo>
                    <a:pt x="7340600" y="188213"/>
                  </a:lnTo>
                  <a:lnTo>
                    <a:pt x="7340600" y="139137"/>
                  </a:lnTo>
                  <a:lnTo>
                    <a:pt x="7315200" y="95142"/>
                  </a:lnTo>
                  <a:lnTo>
                    <a:pt x="7277100" y="57769"/>
                  </a:lnTo>
                  <a:lnTo>
                    <a:pt x="7239000" y="28555"/>
                  </a:lnTo>
                  <a:lnTo>
                    <a:pt x="7226300" y="19050"/>
                  </a:lnTo>
                  <a:lnTo>
                    <a:pt x="7137400" y="19050"/>
                  </a:lnTo>
                  <a:lnTo>
                    <a:pt x="7150100" y="19812"/>
                  </a:lnTo>
                  <a:lnTo>
                    <a:pt x="7188200" y="26211"/>
                  </a:lnTo>
                  <a:lnTo>
                    <a:pt x="7226300" y="38971"/>
                  </a:lnTo>
                  <a:lnTo>
                    <a:pt x="7251700" y="57582"/>
                  </a:lnTo>
                  <a:lnTo>
                    <a:pt x="7277100" y="81534"/>
                  </a:lnTo>
                  <a:lnTo>
                    <a:pt x="7277100" y="83058"/>
                  </a:lnTo>
                  <a:lnTo>
                    <a:pt x="7289800" y="87630"/>
                  </a:lnTo>
                  <a:lnTo>
                    <a:pt x="7289800" y="104394"/>
                  </a:lnTo>
                  <a:lnTo>
                    <a:pt x="7302500" y="104394"/>
                  </a:lnTo>
                  <a:lnTo>
                    <a:pt x="7302500" y="124206"/>
                  </a:lnTo>
                  <a:lnTo>
                    <a:pt x="7315200" y="124968"/>
                  </a:lnTo>
                  <a:lnTo>
                    <a:pt x="7315200" y="159258"/>
                  </a:lnTo>
                  <a:lnTo>
                    <a:pt x="7327900" y="159258"/>
                  </a:lnTo>
                  <a:lnTo>
                    <a:pt x="7327900" y="1054251"/>
                  </a:lnTo>
                  <a:lnTo>
                    <a:pt x="7340600" y="1031679"/>
                  </a:lnTo>
                  <a:lnTo>
                    <a:pt x="7353300" y="982217"/>
                  </a:lnTo>
                  <a:close/>
                </a:path>
                <a:path w="7353300" h="1181100">
                  <a:moveTo>
                    <a:pt x="7327900" y="1054251"/>
                  </a:moveTo>
                  <a:lnTo>
                    <a:pt x="7327900" y="988314"/>
                  </a:lnTo>
                  <a:lnTo>
                    <a:pt x="7315200" y="1039453"/>
                  </a:lnTo>
                  <a:lnTo>
                    <a:pt x="7289800" y="1084326"/>
                  </a:lnTo>
                  <a:lnTo>
                    <a:pt x="7251700" y="1120801"/>
                  </a:lnTo>
                  <a:lnTo>
                    <a:pt x="7213600" y="1146895"/>
                  </a:lnTo>
                  <a:lnTo>
                    <a:pt x="7162800" y="1160526"/>
                  </a:lnTo>
                  <a:lnTo>
                    <a:pt x="7150100" y="1161288"/>
                  </a:lnTo>
                  <a:lnTo>
                    <a:pt x="7150100" y="1162050"/>
                  </a:lnTo>
                  <a:lnTo>
                    <a:pt x="7226300" y="1162050"/>
                  </a:lnTo>
                  <a:lnTo>
                    <a:pt x="7251700" y="1147385"/>
                  </a:lnTo>
                  <a:lnTo>
                    <a:pt x="7289800" y="1115958"/>
                  </a:lnTo>
                  <a:lnTo>
                    <a:pt x="7315200" y="1076824"/>
                  </a:lnTo>
                  <a:lnTo>
                    <a:pt x="7327900" y="10542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4400" y="5181600"/>
              <a:ext cx="7315200" cy="1143000"/>
            </a:xfrm>
            <a:custGeom>
              <a:avLst/>
              <a:gdLst/>
              <a:ahLst/>
              <a:cxnLst/>
              <a:rect l="l" t="t" r="r" b="b"/>
              <a:pathLst>
                <a:path w="7315200" h="1143000">
                  <a:moveTo>
                    <a:pt x="7315200" y="952499"/>
                  </a:moveTo>
                  <a:lnTo>
                    <a:pt x="7315200" y="190499"/>
                  </a:lnTo>
                  <a:lnTo>
                    <a:pt x="7310205" y="146837"/>
                  </a:lnTo>
                  <a:lnTo>
                    <a:pt x="7295961" y="106746"/>
                  </a:lnTo>
                  <a:lnTo>
                    <a:pt x="7273572" y="71374"/>
                  </a:lnTo>
                  <a:lnTo>
                    <a:pt x="7244145" y="41867"/>
                  </a:lnTo>
                  <a:lnTo>
                    <a:pt x="7208786" y="19372"/>
                  </a:lnTo>
                  <a:lnTo>
                    <a:pt x="7168602" y="5034"/>
                  </a:lnTo>
                  <a:lnTo>
                    <a:pt x="7124700" y="0"/>
                  </a:lnTo>
                  <a:lnTo>
                    <a:pt x="190499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0" y="952500"/>
                  </a:lnTo>
                  <a:lnTo>
                    <a:pt x="5034" y="996402"/>
                  </a:lnTo>
                  <a:lnTo>
                    <a:pt x="19372" y="1036586"/>
                  </a:lnTo>
                  <a:lnTo>
                    <a:pt x="41867" y="1071945"/>
                  </a:lnTo>
                  <a:lnTo>
                    <a:pt x="71374" y="1101372"/>
                  </a:lnTo>
                  <a:lnTo>
                    <a:pt x="106746" y="1123761"/>
                  </a:lnTo>
                  <a:lnTo>
                    <a:pt x="146837" y="1138005"/>
                  </a:lnTo>
                  <a:lnTo>
                    <a:pt x="190500" y="1143000"/>
                  </a:lnTo>
                  <a:lnTo>
                    <a:pt x="7124700" y="1142999"/>
                  </a:lnTo>
                  <a:lnTo>
                    <a:pt x="7168602" y="1138005"/>
                  </a:lnTo>
                  <a:lnTo>
                    <a:pt x="7208786" y="1123761"/>
                  </a:lnTo>
                  <a:lnTo>
                    <a:pt x="7244145" y="1101372"/>
                  </a:lnTo>
                  <a:lnTo>
                    <a:pt x="7273572" y="1071945"/>
                  </a:lnTo>
                  <a:lnTo>
                    <a:pt x="7295961" y="1036586"/>
                  </a:lnTo>
                  <a:lnTo>
                    <a:pt x="7310205" y="996402"/>
                  </a:lnTo>
                  <a:lnTo>
                    <a:pt x="7315200" y="952499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5350" y="5162550"/>
              <a:ext cx="7353300" cy="1181100"/>
            </a:xfrm>
            <a:custGeom>
              <a:avLst/>
              <a:gdLst/>
              <a:ahLst/>
              <a:cxnLst/>
              <a:rect l="l" t="t" r="r" b="b"/>
              <a:pathLst>
                <a:path w="7353300" h="1181100">
                  <a:moveTo>
                    <a:pt x="7353300" y="982217"/>
                  </a:moveTo>
                  <a:lnTo>
                    <a:pt x="7353300" y="198881"/>
                  </a:lnTo>
                  <a:lnTo>
                    <a:pt x="7352538" y="188213"/>
                  </a:lnTo>
                  <a:lnTo>
                    <a:pt x="7341514" y="139137"/>
                  </a:lnTo>
                  <a:lnTo>
                    <a:pt x="7319557" y="95142"/>
                  </a:lnTo>
                  <a:lnTo>
                    <a:pt x="7288268" y="57769"/>
                  </a:lnTo>
                  <a:lnTo>
                    <a:pt x="7249247" y="28555"/>
                  </a:lnTo>
                  <a:lnTo>
                    <a:pt x="7204097" y="9039"/>
                  </a:lnTo>
                  <a:lnTo>
                    <a:pt x="7154418" y="761"/>
                  </a:lnTo>
                  <a:lnTo>
                    <a:pt x="7143750" y="0"/>
                  </a:lnTo>
                  <a:lnTo>
                    <a:pt x="209550" y="0"/>
                  </a:lnTo>
                  <a:lnTo>
                    <a:pt x="159449" y="6441"/>
                  </a:lnTo>
                  <a:lnTo>
                    <a:pt x="113430" y="23898"/>
                  </a:lnTo>
                  <a:lnTo>
                    <a:pt x="73137" y="51092"/>
                  </a:lnTo>
                  <a:lnTo>
                    <a:pt x="40213" y="86743"/>
                  </a:lnTo>
                  <a:lnTo>
                    <a:pt x="16302" y="129575"/>
                  </a:lnTo>
                  <a:lnTo>
                    <a:pt x="3047" y="178308"/>
                  </a:lnTo>
                  <a:lnTo>
                    <a:pt x="0" y="210312"/>
                  </a:lnTo>
                  <a:lnTo>
                    <a:pt x="0" y="972312"/>
                  </a:lnTo>
                  <a:lnTo>
                    <a:pt x="4572" y="1014222"/>
                  </a:lnTo>
                  <a:lnTo>
                    <a:pt x="27922" y="1075782"/>
                  </a:lnTo>
                  <a:lnTo>
                    <a:pt x="38100" y="1090637"/>
                  </a:lnTo>
                  <a:lnTo>
                    <a:pt x="38100" y="210312"/>
                  </a:lnTo>
                  <a:lnTo>
                    <a:pt x="38862" y="200406"/>
                  </a:lnTo>
                  <a:lnTo>
                    <a:pt x="49722" y="148557"/>
                  </a:lnTo>
                  <a:lnTo>
                    <a:pt x="76178" y="102540"/>
                  </a:lnTo>
                  <a:lnTo>
                    <a:pt x="101346" y="77724"/>
                  </a:lnTo>
                  <a:lnTo>
                    <a:pt x="107442" y="72390"/>
                  </a:lnTo>
                  <a:lnTo>
                    <a:pt x="156100" y="46953"/>
                  </a:lnTo>
                  <a:lnTo>
                    <a:pt x="209550" y="38173"/>
                  </a:lnTo>
                  <a:lnTo>
                    <a:pt x="7143750" y="38099"/>
                  </a:lnTo>
                  <a:lnTo>
                    <a:pt x="7155180" y="39000"/>
                  </a:lnTo>
                  <a:lnTo>
                    <a:pt x="7209489" y="51200"/>
                  </a:lnTo>
                  <a:lnTo>
                    <a:pt x="7251018" y="75870"/>
                  </a:lnTo>
                  <a:lnTo>
                    <a:pt x="7284137" y="110983"/>
                  </a:lnTo>
                  <a:lnTo>
                    <a:pt x="7306360" y="153887"/>
                  </a:lnTo>
                  <a:lnTo>
                    <a:pt x="7315200" y="201929"/>
                  </a:lnTo>
                  <a:lnTo>
                    <a:pt x="7315200" y="1090552"/>
                  </a:lnTo>
                  <a:lnTo>
                    <a:pt x="7325478" y="1076824"/>
                  </a:lnTo>
                  <a:lnTo>
                    <a:pt x="7345050" y="1031679"/>
                  </a:lnTo>
                  <a:lnTo>
                    <a:pt x="7353300" y="982217"/>
                  </a:lnTo>
                  <a:close/>
                </a:path>
                <a:path w="7353300" h="1181100">
                  <a:moveTo>
                    <a:pt x="7315200" y="1090552"/>
                  </a:moveTo>
                  <a:lnTo>
                    <a:pt x="7315200" y="981455"/>
                  </a:lnTo>
                  <a:lnTo>
                    <a:pt x="7314438" y="989837"/>
                  </a:lnTo>
                  <a:lnTo>
                    <a:pt x="7302861" y="1037284"/>
                  </a:lnTo>
                  <a:lnTo>
                    <a:pt x="7278191" y="1078812"/>
                  </a:lnTo>
                  <a:lnTo>
                    <a:pt x="7243078" y="1111934"/>
                  </a:lnTo>
                  <a:lnTo>
                    <a:pt x="7200174" y="1134159"/>
                  </a:lnTo>
                  <a:lnTo>
                    <a:pt x="7152132" y="1142999"/>
                  </a:lnTo>
                  <a:lnTo>
                    <a:pt x="209550" y="1142899"/>
                  </a:lnTo>
                  <a:lnTo>
                    <a:pt x="161511" y="1136574"/>
                  </a:lnTo>
                  <a:lnTo>
                    <a:pt x="117572" y="1116448"/>
                  </a:lnTo>
                  <a:lnTo>
                    <a:pt x="81041" y="1084981"/>
                  </a:lnTo>
                  <a:lnTo>
                    <a:pt x="54464" y="1044531"/>
                  </a:lnTo>
                  <a:lnTo>
                    <a:pt x="40386" y="997457"/>
                  </a:lnTo>
                  <a:lnTo>
                    <a:pt x="38100" y="971550"/>
                  </a:lnTo>
                  <a:lnTo>
                    <a:pt x="38100" y="1090637"/>
                  </a:lnTo>
                  <a:lnTo>
                    <a:pt x="69342" y="1126998"/>
                  </a:lnTo>
                  <a:lnTo>
                    <a:pt x="113073" y="1157764"/>
                  </a:lnTo>
                  <a:lnTo>
                    <a:pt x="176770" y="1178760"/>
                  </a:lnTo>
                  <a:lnTo>
                    <a:pt x="7155180" y="1181099"/>
                  </a:lnTo>
                  <a:lnTo>
                    <a:pt x="7165848" y="1180337"/>
                  </a:lnTo>
                  <a:lnTo>
                    <a:pt x="7214769" y="1169410"/>
                  </a:lnTo>
                  <a:lnTo>
                    <a:pt x="7258744" y="1147385"/>
                  </a:lnTo>
                  <a:lnTo>
                    <a:pt x="7296178" y="1115958"/>
                  </a:lnTo>
                  <a:lnTo>
                    <a:pt x="7315200" y="10905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48766" y="5537706"/>
            <a:ext cx="6916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8054" algn="l"/>
              </a:tabLst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side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market.	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side?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48600" y="3581400"/>
            <a:ext cx="914400" cy="914400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689340" y="3525266"/>
            <a:ext cx="2032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50" y="209550"/>
            <a:ext cx="8572500" cy="1943100"/>
            <a:chOff x="285750" y="209550"/>
            <a:chExt cx="8572500" cy="1943100"/>
          </a:xfrm>
        </p:grpSpPr>
        <p:sp>
          <p:nvSpPr>
            <p:cNvPr id="3" name="object 3"/>
            <p:cNvSpPr/>
            <p:nvPr/>
          </p:nvSpPr>
          <p:spPr>
            <a:xfrm>
              <a:off x="304800" y="228600"/>
              <a:ext cx="8534400" cy="1727835"/>
            </a:xfrm>
            <a:custGeom>
              <a:avLst/>
              <a:gdLst/>
              <a:ahLst/>
              <a:cxnLst/>
              <a:rect l="l" t="t" r="r" b="b"/>
              <a:pathLst>
                <a:path w="8534400" h="1727835">
                  <a:moveTo>
                    <a:pt x="32281" y="179012"/>
                  </a:moveTo>
                  <a:lnTo>
                    <a:pt x="29570" y="183896"/>
                  </a:lnTo>
                  <a:lnTo>
                    <a:pt x="13472" y="226066"/>
                  </a:lnTo>
                  <a:lnTo>
                    <a:pt x="3450" y="270850"/>
                  </a:lnTo>
                  <a:lnTo>
                    <a:pt x="0" y="317753"/>
                  </a:lnTo>
                  <a:lnTo>
                    <a:pt x="0" y="330200"/>
                  </a:lnTo>
                  <a:lnTo>
                    <a:pt x="3809" y="279400"/>
                  </a:lnTo>
                  <a:lnTo>
                    <a:pt x="14902" y="228600"/>
                  </a:lnTo>
                  <a:lnTo>
                    <a:pt x="32281" y="179012"/>
                  </a:lnTo>
                  <a:close/>
                </a:path>
                <a:path w="8534400" h="1727835">
                  <a:moveTo>
                    <a:pt x="8217409" y="0"/>
                  </a:moveTo>
                  <a:lnTo>
                    <a:pt x="317754" y="0"/>
                  </a:lnTo>
                  <a:lnTo>
                    <a:pt x="270850" y="3450"/>
                  </a:lnTo>
                  <a:lnTo>
                    <a:pt x="226066" y="13472"/>
                  </a:lnTo>
                  <a:lnTo>
                    <a:pt x="183896" y="29570"/>
                  </a:lnTo>
                  <a:lnTo>
                    <a:pt x="144835" y="51250"/>
                  </a:lnTo>
                  <a:lnTo>
                    <a:pt x="109377" y="78017"/>
                  </a:lnTo>
                  <a:lnTo>
                    <a:pt x="78017" y="109377"/>
                  </a:lnTo>
                  <a:lnTo>
                    <a:pt x="51250" y="144835"/>
                  </a:lnTo>
                  <a:lnTo>
                    <a:pt x="34829" y="174421"/>
                  </a:lnTo>
                  <a:lnTo>
                    <a:pt x="56648" y="139700"/>
                  </a:lnTo>
                  <a:lnTo>
                    <a:pt x="86158" y="101600"/>
                  </a:lnTo>
                  <a:lnTo>
                    <a:pt x="120662" y="76200"/>
                  </a:lnTo>
                  <a:lnTo>
                    <a:pt x="159588" y="50800"/>
                  </a:lnTo>
                  <a:lnTo>
                    <a:pt x="202365" y="25400"/>
                  </a:lnTo>
                  <a:lnTo>
                    <a:pt x="248419" y="12700"/>
                  </a:lnTo>
                  <a:lnTo>
                    <a:pt x="297180" y="12700"/>
                  </a:lnTo>
                  <a:lnTo>
                    <a:pt x="317754" y="0"/>
                  </a:lnTo>
                  <a:lnTo>
                    <a:pt x="8217409" y="0"/>
                  </a:lnTo>
                  <a:close/>
                </a:path>
                <a:path w="8534400" h="1727835">
                  <a:moveTo>
                    <a:pt x="8469965" y="127000"/>
                  </a:moveTo>
                  <a:lnTo>
                    <a:pt x="8425455" y="78017"/>
                  </a:lnTo>
                  <a:lnTo>
                    <a:pt x="8390097" y="51250"/>
                  </a:lnTo>
                  <a:lnTo>
                    <a:pt x="8351126" y="29570"/>
                  </a:lnTo>
                  <a:lnTo>
                    <a:pt x="8309028" y="13472"/>
                  </a:lnTo>
                  <a:lnTo>
                    <a:pt x="8264293" y="3450"/>
                  </a:lnTo>
                  <a:lnTo>
                    <a:pt x="8217408" y="0"/>
                  </a:lnTo>
                  <a:lnTo>
                    <a:pt x="8237982" y="12700"/>
                  </a:lnTo>
                  <a:lnTo>
                    <a:pt x="8287343" y="12700"/>
                  </a:lnTo>
                  <a:lnTo>
                    <a:pt x="8334132" y="25400"/>
                  </a:lnTo>
                  <a:lnTo>
                    <a:pt x="8377804" y="50800"/>
                  </a:lnTo>
                  <a:lnTo>
                    <a:pt x="8417817" y="76200"/>
                  </a:lnTo>
                  <a:lnTo>
                    <a:pt x="8453628" y="114300"/>
                  </a:lnTo>
                  <a:lnTo>
                    <a:pt x="8458962" y="114300"/>
                  </a:lnTo>
                  <a:lnTo>
                    <a:pt x="8462772" y="127000"/>
                  </a:lnTo>
                  <a:lnTo>
                    <a:pt x="8469965" y="127000"/>
                  </a:lnTo>
                  <a:close/>
                </a:path>
                <a:path w="8534400" h="1727835">
                  <a:moveTo>
                    <a:pt x="12954" y="1677316"/>
                  </a:moveTo>
                  <a:lnTo>
                    <a:pt x="12954" y="1676400"/>
                  </a:lnTo>
                  <a:lnTo>
                    <a:pt x="12748" y="1676400"/>
                  </a:lnTo>
                  <a:lnTo>
                    <a:pt x="12954" y="1677316"/>
                  </a:lnTo>
                  <a:close/>
                </a:path>
                <a:path w="8534400" h="1727835">
                  <a:moveTo>
                    <a:pt x="32615" y="1727200"/>
                  </a:moveTo>
                  <a:lnTo>
                    <a:pt x="12954" y="1677316"/>
                  </a:lnTo>
                  <a:lnTo>
                    <a:pt x="12954" y="1689100"/>
                  </a:lnTo>
                  <a:lnTo>
                    <a:pt x="16764" y="1689100"/>
                  </a:lnTo>
                  <a:lnTo>
                    <a:pt x="16764" y="1701800"/>
                  </a:lnTo>
                  <a:lnTo>
                    <a:pt x="21336" y="1701800"/>
                  </a:lnTo>
                  <a:lnTo>
                    <a:pt x="21336" y="1714500"/>
                  </a:lnTo>
                  <a:lnTo>
                    <a:pt x="26670" y="1714500"/>
                  </a:lnTo>
                  <a:lnTo>
                    <a:pt x="26670" y="1727200"/>
                  </a:lnTo>
                  <a:lnTo>
                    <a:pt x="32615" y="1727200"/>
                  </a:lnTo>
                  <a:close/>
                </a:path>
                <a:path w="8534400" h="1727835">
                  <a:moveTo>
                    <a:pt x="32766" y="1727470"/>
                  </a:moveTo>
                  <a:lnTo>
                    <a:pt x="32766" y="1727200"/>
                  </a:lnTo>
                  <a:lnTo>
                    <a:pt x="32615" y="1727200"/>
                  </a:lnTo>
                  <a:lnTo>
                    <a:pt x="32766" y="1727470"/>
                  </a:lnTo>
                  <a:close/>
                </a:path>
                <a:path w="8534400" h="1727835">
                  <a:moveTo>
                    <a:pt x="3048" y="1629424"/>
                  </a:moveTo>
                  <a:lnTo>
                    <a:pt x="3048" y="1625600"/>
                  </a:lnTo>
                  <a:lnTo>
                    <a:pt x="2766" y="1625600"/>
                  </a:lnTo>
                  <a:lnTo>
                    <a:pt x="3048" y="1629424"/>
                  </a:lnTo>
                  <a:close/>
                </a:path>
                <a:path w="8534400" h="1727835">
                  <a:moveTo>
                    <a:pt x="4213" y="1638300"/>
                  </a:moveTo>
                  <a:lnTo>
                    <a:pt x="3048" y="1629424"/>
                  </a:lnTo>
                  <a:lnTo>
                    <a:pt x="3048" y="1638300"/>
                  </a:lnTo>
                  <a:lnTo>
                    <a:pt x="4213" y="1638300"/>
                  </a:lnTo>
                  <a:close/>
                </a:path>
                <a:path w="8534400" h="1727835">
                  <a:moveTo>
                    <a:pt x="4572" y="1639899"/>
                  </a:moveTo>
                  <a:lnTo>
                    <a:pt x="4572" y="1638300"/>
                  </a:lnTo>
                  <a:lnTo>
                    <a:pt x="4213" y="1638300"/>
                  </a:lnTo>
                  <a:lnTo>
                    <a:pt x="4572" y="1639899"/>
                  </a:lnTo>
                  <a:close/>
                </a:path>
                <a:path w="8534400" h="1727835">
                  <a:moveTo>
                    <a:pt x="8479516" y="139700"/>
                  </a:moveTo>
                  <a:lnTo>
                    <a:pt x="8471154" y="128581"/>
                  </a:lnTo>
                  <a:lnTo>
                    <a:pt x="8471154" y="139700"/>
                  </a:lnTo>
                  <a:lnTo>
                    <a:pt x="8479516" y="139700"/>
                  </a:lnTo>
                  <a:close/>
                </a:path>
                <a:path w="8534400" h="1727835">
                  <a:moveTo>
                    <a:pt x="8487559" y="152400"/>
                  </a:moveTo>
                  <a:lnTo>
                    <a:pt x="8483378" y="144835"/>
                  </a:lnTo>
                  <a:lnTo>
                    <a:pt x="8479539" y="139731"/>
                  </a:lnTo>
                  <a:lnTo>
                    <a:pt x="8481060" y="152400"/>
                  </a:lnTo>
                  <a:lnTo>
                    <a:pt x="8487559" y="152400"/>
                  </a:lnTo>
                  <a:close/>
                </a:path>
                <a:path w="8534400" h="1727835">
                  <a:moveTo>
                    <a:pt x="8494579" y="165100"/>
                  </a:moveTo>
                  <a:lnTo>
                    <a:pt x="8488680" y="154426"/>
                  </a:lnTo>
                  <a:lnTo>
                    <a:pt x="8488680" y="165100"/>
                  </a:lnTo>
                  <a:lnTo>
                    <a:pt x="8494579" y="165100"/>
                  </a:lnTo>
                  <a:close/>
                </a:path>
                <a:path w="8534400" h="1727835">
                  <a:moveTo>
                    <a:pt x="8501599" y="177800"/>
                  </a:moveTo>
                  <a:lnTo>
                    <a:pt x="8495654" y="167045"/>
                  </a:lnTo>
                  <a:lnTo>
                    <a:pt x="8496300" y="177800"/>
                  </a:lnTo>
                  <a:lnTo>
                    <a:pt x="8501599" y="177800"/>
                  </a:lnTo>
                  <a:close/>
                </a:path>
                <a:path w="8534400" h="1727835">
                  <a:moveTo>
                    <a:pt x="8507478" y="190500"/>
                  </a:moveTo>
                  <a:lnTo>
                    <a:pt x="8504968" y="183896"/>
                  </a:lnTo>
                  <a:lnTo>
                    <a:pt x="8502396" y="179241"/>
                  </a:lnTo>
                  <a:lnTo>
                    <a:pt x="8502396" y="190500"/>
                  </a:lnTo>
                  <a:lnTo>
                    <a:pt x="8507478" y="190500"/>
                  </a:lnTo>
                  <a:close/>
                </a:path>
                <a:path w="8534400" h="1727835">
                  <a:moveTo>
                    <a:pt x="8512304" y="203200"/>
                  </a:moveTo>
                  <a:lnTo>
                    <a:pt x="8508492" y="193167"/>
                  </a:lnTo>
                  <a:lnTo>
                    <a:pt x="8508492" y="203200"/>
                  </a:lnTo>
                  <a:lnTo>
                    <a:pt x="8512304" y="203200"/>
                  </a:lnTo>
                  <a:close/>
                </a:path>
                <a:path w="8534400" h="1727835">
                  <a:moveTo>
                    <a:pt x="8517130" y="215900"/>
                  </a:moveTo>
                  <a:lnTo>
                    <a:pt x="8513064" y="205198"/>
                  </a:lnTo>
                  <a:lnTo>
                    <a:pt x="8513064" y="215900"/>
                  </a:lnTo>
                  <a:lnTo>
                    <a:pt x="8517130" y="215900"/>
                  </a:lnTo>
                  <a:close/>
                </a:path>
                <a:path w="8534400" h="1727835">
                  <a:moveTo>
                    <a:pt x="8521558" y="228600"/>
                  </a:moveTo>
                  <a:lnTo>
                    <a:pt x="8520994" y="226066"/>
                  </a:lnTo>
                  <a:lnTo>
                    <a:pt x="8517636" y="217229"/>
                  </a:lnTo>
                  <a:lnTo>
                    <a:pt x="8517636" y="228600"/>
                  </a:lnTo>
                  <a:lnTo>
                    <a:pt x="8521558" y="228600"/>
                  </a:lnTo>
                  <a:close/>
                </a:path>
                <a:path w="8534400" h="1727835">
                  <a:moveTo>
                    <a:pt x="8524386" y="241300"/>
                  </a:moveTo>
                  <a:lnTo>
                    <a:pt x="8522208" y="231516"/>
                  </a:lnTo>
                  <a:lnTo>
                    <a:pt x="8522208" y="241300"/>
                  </a:lnTo>
                  <a:lnTo>
                    <a:pt x="8524386" y="241300"/>
                  </a:lnTo>
                  <a:close/>
                </a:path>
                <a:path w="8534400" h="1727835">
                  <a:moveTo>
                    <a:pt x="8527214" y="254000"/>
                  </a:moveTo>
                  <a:lnTo>
                    <a:pt x="8525256" y="245203"/>
                  </a:lnTo>
                  <a:lnTo>
                    <a:pt x="8525256" y="254000"/>
                  </a:lnTo>
                  <a:lnTo>
                    <a:pt x="8527214" y="254000"/>
                  </a:lnTo>
                  <a:close/>
                </a:path>
                <a:path w="8534400" h="1727835">
                  <a:moveTo>
                    <a:pt x="8530043" y="266700"/>
                  </a:moveTo>
                  <a:lnTo>
                    <a:pt x="8528304" y="258891"/>
                  </a:lnTo>
                  <a:lnTo>
                    <a:pt x="8528304" y="266700"/>
                  </a:lnTo>
                  <a:lnTo>
                    <a:pt x="8530043" y="266700"/>
                  </a:lnTo>
                  <a:close/>
                </a:path>
                <a:path w="8534400" h="1727835">
                  <a:moveTo>
                    <a:pt x="8531592" y="279400"/>
                  </a:moveTo>
                  <a:lnTo>
                    <a:pt x="8530967" y="270850"/>
                  </a:lnTo>
                  <a:lnTo>
                    <a:pt x="8530590" y="269156"/>
                  </a:lnTo>
                  <a:lnTo>
                    <a:pt x="8530590" y="279400"/>
                  </a:lnTo>
                  <a:lnTo>
                    <a:pt x="8531592" y="279400"/>
                  </a:lnTo>
                  <a:close/>
                </a:path>
                <a:path w="8534400" h="1727835">
                  <a:moveTo>
                    <a:pt x="8532522" y="292100"/>
                  </a:moveTo>
                  <a:lnTo>
                    <a:pt x="8532114" y="286518"/>
                  </a:lnTo>
                  <a:lnTo>
                    <a:pt x="8532114" y="292100"/>
                  </a:lnTo>
                  <a:lnTo>
                    <a:pt x="8532522" y="292100"/>
                  </a:lnTo>
                  <a:close/>
                </a:path>
                <a:path w="8534400" h="1727835">
                  <a:moveTo>
                    <a:pt x="8534400" y="1588007"/>
                  </a:moveTo>
                  <a:lnTo>
                    <a:pt x="8534392" y="317651"/>
                  </a:lnTo>
                  <a:lnTo>
                    <a:pt x="8533646" y="1598299"/>
                  </a:lnTo>
                  <a:lnTo>
                    <a:pt x="8534400" y="1588007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5750" y="209550"/>
              <a:ext cx="8572500" cy="1943100"/>
            </a:xfrm>
            <a:custGeom>
              <a:avLst/>
              <a:gdLst/>
              <a:ahLst/>
              <a:cxnLst/>
              <a:rect l="l" t="t" r="r" b="b"/>
              <a:pathLst>
                <a:path w="8572500" h="1943100">
                  <a:moveTo>
                    <a:pt x="8347072" y="19050"/>
                  </a:moveTo>
                  <a:lnTo>
                    <a:pt x="8301702" y="6650"/>
                  </a:lnTo>
                  <a:lnTo>
                    <a:pt x="8253222" y="761"/>
                  </a:lnTo>
                  <a:lnTo>
                    <a:pt x="8236458" y="0"/>
                  </a:lnTo>
                  <a:lnTo>
                    <a:pt x="336804" y="0"/>
                  </a:lnTo>
                  <a:lnTo>
                    <a:pt x="287391" y="4020"/>
                  </a:lnTo>
                  <a:lnTo>
                    <a:pt x="240243" y="14654"/>
                  </a:lnTo>
                  <a:lnTo>
                    <a:pt x="195852" y="31474"/>
                  </a:lnTo>
                  <a:lnTo>
                    <a:pt x="154713" y="54053"/>
                  </a:lnTo>
                  <a:lnTo>
                    <a:pt x="117319" y="81962"/>
                  </a:lnTo>
                  <a:lnTo>
                    <a:pt x="84164" y="114775"/>
                  </a:lnTo>
                  <a:lnTo>
                    <a:pt x="55742" y="152064"/>
                  </a:lnTo>
                  <a:lnTo>
                    <a:pt x="32546" y="193401"/>
                  </a:lnTo>
                  <a:lnTo>
                    <a:pt x="15071" y="238360"/>
                  </a:lnTo>
                  <a:lnTo>
                    <a:pt x="3809" y="286511"/>
                  </a:lnTo>
                  <a:lnTo>
                    <a:pt x="0" y="336803"/>
                  </a:lnTo>
                  <a:lnTo>
                    <a:pt x="0" y="1607057"/>
                  </a:lnTo>
                  <a:lnTo>
                    <a:pt x="4572" y="1658873"/>
                  </a:lnTo>
                  <a:lnTo>
                    <a:pt x="19050" y="1715170"/>
                  </a:lnTo>
                  <a:lnTo>
                    <a:pt x="19050" y="349250"/>
                  </a:lnTo>
                  <a:lnTo>
                    <a:pt x="22859" y="298450"/>
                  </a:lnTo>
                  <a:lnTo>
                    <a:pt x="33952" y="247650"/>
                  </a:lnTo>
                  <a:lnTo>
                    <a:pt x="51756" y="196850"/>
                  </a:lnTo>
                  <a:lnTo>
                    <a:pt x="75698" y="158750"/>
                  </a:lnTo>
                  <a:lnTo>
                    <a:pt x="105208" y="120650"/>
                  </a:lnTo>
                  <a:lnTo>
                    <a:pt x="139712" y="95250"/>
                  </a:lnTo>
                  <a:lnTo>
                    <a:pt x="178638" y="69850"/>
                  </a:lnTo>
                  <a:lnTo>
                    <a:pt x="221415" y="44450"/>
                  </a:lnTo>
                  <a:lnTo>
                    <a:pt x="267125" y="31845"/>
                  </a:lnTo>
                  <a:lnTo>
                    <a:pt x="316230" y="31750"/>
                  </a:lnTo>
                  <a:lnTo>
                    <a:pt x="336804" y="19050"/>
                  </a:lnTo>
                  <a:lnTo>
                    <a:pt x="8347072" y="19050"/>
                  </a:lnTo>
                  <a:close/>
                </a:path>
                <a:path w="8572500" h="1943100">
                  <a:moveTo>
                    <a:pt x="8346474" y="1924050"/>
                  </a:moveTo>
                  <a:lnTo>
                    <a:pt x="267125" y="1924050"/>
                  </a:lnTo>
                  <a:lnTo>
                    <a:pt x="220506" y="1911350"/>
                  </a:lnTo>
                  <a:lnTo>
                    <a:pt x="176952" y="1885950"/>
                  </a:lnTo>
                  <a:lnTo>
                    <a:pt x="137039" y="1860550"/>
                  </a:lnTo>
                  <a:lnTo>
                    <a:pt x="101346" y="1822450"/>
                  </a:lnTo>
                  <a:lnTo>
                    <a:pt x="96012" y="1822450"/>
                  </a:lnTo>
                  <a:lnTo>
                    <a:pt x="92202" y="1809750"/>
                  </a:lnTo>
                  <a:lnTo>
                    <a:pt x="83058" y="1809750"/>
                  </a:lnTo>
                  <a:lnTo>
                    <a:pt x="83058" y="1797050"/>
                  </a:lnTo>
                  <a:lnTo>
                    <a:pt x="73152" y="1797050"/>
                  </a:lnTo>
                  <a:lnTo>
                    <a:pt x="73152" y="1784350"/>
                  </a:lnTo>
                  <a:lnTo>
                    <a:pt x="65532" y="1784350"/>
                  </a:lnTo>
                  <a:lnTo>
                    <a:pt x="65532" y="1771650"/>
                  </a:lnTo>
                  <a:lnTo>
                    <a:pt x="57912" y="1771650"/>
                  </a:lnTo>
                  <a:lnTo>
                    <a:pt x="57912" y="1758950"/>
                  </a:lnTo>
                  <a:lnTo>
                    <a:pt x="51816" y="1758950"/>
                  </a:lnTo>
                  <a:lnTo>
                    <a:pt x="51816" y="1746250"/>
                  </a:lnTo>
                  <a:lnTo>
                    <a:pt x="45720" y="1746250"/>
                  </a:lnTo>
                  <a:lnTo>
                    <a:pt x="45720" y="1733550"/>
                  </a:lnTo>
                  <a:lnTo>
                    <a:pt x="40386" y="1733550"/>
                  </a:lnTo>
                  <a:lnTo>
                    <a:pt x="40386" y="1720850"/>
                  </a:lnTo>
                  <a:lnTo>
                    <a:pt x="35814" y="1720850"/>
                  </a:lnTo>
                  <a:lnTo>
                    <a:pt x="35814" y="1708150"/>
                  </a:lnTo>
                  <a:lnTo>
                    <a:pt x="32004" y="1708150"/>
                  </a:lnTo>
                  <a:lnTo>
                    <a:pt x="32004" y="1695450"/>
                  </a:lnTo>
                  <a:lnTo>
                    <a:pt x="28956" y="1695450"/>
                  </a:lnTo>
                  <a:lnTo>
                    <a:pt x="28956" y="1682750"/>
                  </a:lnTo>
                  <a:lnTo>
                    <a:pt x="25908" y="1682750"/>
                  </a:lnTo>
                  <a:lnTo>
                    <a:pt x="25908" y="1670050"/>
                  </a:lnTo>
                  <a:lnTo>
                    <a:pt x="23622" y="1670050"/>
                  </a:lnTo>
                  <a:lnTo>
                    <a:pt x="23622" y="1657350"/>
                  </a:lnTo>
                  <a:lnTo>
                    <a:pt x="22098" y="1657350"/>
                  </a:lnTo>
                  <a:lnTo>
                    <a:pt x="22098" y="1644650"/>
                  </a:lnTo>
                  <a:lnTo>
                    <a:pt x="20574" y="1644650"/>
                  </a:lnTo>
                  <a:lnTo>
                    <a:pt x="20574" y="1631950"/>
                  </a:lnTo>
                  <a:lnTo>
                    <a:pt x="19812" y="1631950"/>
                  </a:lnTo>
                  <a:lnTo>
                    <a:pt x="19812" y="1619250"/>
                  </a:lnTo>
                  <a:lnTo>
                    <a:pt x="19050" y="1619250"/>
                  </a:lnTo>
                  <a:lnTo>
                    <a:pt x="19050" y="1715170"/>
                  </a:lnTo>
                  <a:lnTo>
                    <a:pt x="44919" y="1774297"/>
                  </a:lnTo>
                  <a:lnTo>
                    <a:pt x="74774" y="1817923"/>
                  </a:lnTo>
                  <a:lnTo>
                    <a:pt x="111252" y="1856231"/>
                  </a:lnTo>
                  <a:lnTo>
                    <a:pt x="181359" y="1905330"/>
                  </a:lnTo>
                  <a:lnTo>
                    <a:pt x="230866" y="1926412"/>
                  </a:lnTo>
                  <a:lnTo>
                    <a:pt x="283050" y="1939263"/>
                  </a:lnTo>
                  <a:lnTo>
                    <a:pt x="336804" y="1943100"/>
                  </a:lnTo>
                  <a:lnTo>
                    <a:pt x="8253983" y="1943099"/>
                  </a:lnTo>
                  <a:lnTo>
                    <a:pt x="8271509" y="1941575"/>
                  </a:lnTo>
                  <a:lnTo>
                    <a:pt x="8319757" y="1932953"/>
                  </a:lnTo>
                  <a:lnTo>
                    <a:pt x="8346474" y="1924050"/>
                  </a:lnTo>
                  <a:close/>
                </a:path>
                <a:path w="8572500" h="1943100">
                  <a:moveTo>
                    <a:pt x="8572500" y="1623821"/>
                  </a:moveTo>
                  <a:lnTo>
                    <a:pt x="8572500" y="319277"/>
                  </a:lnTo>
                  <a:lnTo>
                    <a:pt x="8570976" y="301751"/>
                  </a:lnTo>
                  <a:lnTo>
                    <a:pt x="8562401" y="253570"/>
                  </a:lnTo>
                  <a:lnTo>
                    <a:pt x="8547228" y="208045"/>
                  </a:lnTo>
                  <a:lnTo>
                    <a:pt x="8525996" y="165687"/>
                  </a:lnTo>
                  <a:lnTo>
                    <a:pt x="8499248" y="127007"/>
                  </a:lnTo>
                  <a:lnTo>
                    <a:pt x="8467524" y="92516"/>
                  </a:lnTo>
                  <a:lnTo>
                    <a:pt x="8431367" y="62724"/>
                  </a:lnTo>
                  <a:lnTo>
                    <a:pt x="8391316" y="38141"/>
                  </a:lnTo>
                  <a:lnTo>
                    <a:pt x="8347914" y="19280"/>
                  </a:lnTo>
                  <a:lnTo>
                    <a:pt x="8347072" y="19050"/>
                  </a:lnTo>
                  <a:lnTo>
                    <a:pt x="8236458" y="19050"/>
                  </a:lnTo>
                  <a:lnTo>
                    <a:pt x="8257032" y="31750"/>
                  </a:lnTo>
                  <a:lnTo>
                    <a:pt x="8306393" y="31750"/>
                  </a:lnTo>
                  <a:lnTo>
                    <a:pt x="8353182" y="44450"/>
                  </a:lnTo>
                  <a:lnTo>
                    <a:pt x="8396854" y="69850"/>
                  </a:lnTo>
                  <a:lnTo>
                    <a:pt x="8436867" y="95250"/>
                  </a:lnTo>
                  <a:lnTo>
                    <a:pt x="8472678" y="133350"/>
                  </a:lnTo>
                  <a:lnTo>
                    <a:pt x="8478012" y="133350"/>
                  </a:lnTo>
                  <a:lnTo>
                    <a:pt x="8481822" y="146050"/>
                  </a:lnTo>
                  <a:lnTo>
                    <a:pt x="8490204" y="146050"/>
                  </a:lnTo>
                  <a:lnTo>
                    <a:pt x="8490204" y="158750"/>
                  </a:lnTo>
                  <a:lnTo>
                    <a:pt x="8498586" y="158750"/>
                  </a:lnTo>
                  <a:lnTo>
                    <a:pt x="8500110" y="171450"/>
                  </a:lnTo>
                  <a:lnTo>
                    <a:pt x="8507730" y="171450"/>
                  </a:lnTo>
                  <a:lnTo>
                    <a:pt x="8507730" y="184150"/>
                  </a:lnTo>
                  <a:lnTo>
                    <a:pt x="8514588" y="184150"/>
                  </a:lnTo>
                  <a:lnTo>
                    <a:pt x="8515350" y="196850"/>
                  </a:lnTo>
                  <a:lnTo>
                    <a:pt x="8521446" y="196850"/>
                  </a:lnTo>
                  <a:lnTo>
                    <a:pt x="8521446" y="209550"/>
                  </a:lnTo>
                  <a:lnTo>
                    <a:pt x="8527542" y="209550"/>
                  </a:lnTo>
                  <a:lnTo>
                    <a:pt x="8527542" y="222250"/>
                  </a:lnTo>
                  <a:lnTo>
                    <a:pt x="8532114" y="222250"/>
                  </a:lnTo>
                  <a:lnTo>
                    <a:pt x="8532114" y="234950"/>
                  </a:lnTo>
                  <a:lnTo>
                    <a:pt x="8536686" y="234950"/>
                  </a:lnTo>
                  <a:lnTo>
                    <a:pt x="8536686" y="247650"/>
                  </a:lnTo>
                  <a:lnTo>
                    <a:pt x="8541258" y="247650"/>
                  </a:lnTo>
                  <a:lnTo>
                    <a:pt x="8541258" y="260350"/>
                  </a:lnTo>
                  <a:lnTo>
                    <a:pt x="8544306" y="260350"/>
                  </a:lnTo>
                  <a:lnTo>
                    <a:pt x="8544306" y="273050"/>
                  </a:lnTo>
                  <a:lnTo>
                    <a:pt x="8547354" y="273050"/>
                  </a:lnTo>
                  <a:lnTo>
                    <a:pt x="8547354" y="285750"/>
                  </a:lnTo>
                  <a:lnTo>
                    <a:pt x="8549640" y="285750"/>
                  </a:lnTo>
                  <a:lnTo>
                    <a:pt x="8549640" y="298450"/>
                  </a:lnTo>
                  <a:lnTo>
                    <a:pt x="8551164" y="298450"/>
                  </a:lnTo>
                  <a:lnTo>
                    <a:pt x="8551164" y="311150"/>
                  </a:lnTo>
                  <a:lnTo>
                    <a:pt x="8552688" y="311150"/>
                  </a:lnTo>
                  <a:lnTo>
                    <a:pt x="8552688" y="323850"/>
                  </a:lnTo>
                  <a:lnTo>
                    <a:pt x="8553450" y="323850"/>
                  </a:lnTo>
                  <a:lnTo>
                    <a:pt x="8553450" y="1719599"/>
                  </a:lnTo>
                  <a:lnTo>
                    <a:pt x="8553851" y="1718675"/>
                  </a:lnTo>
                  <a:lnTo>
                    <a:pt x="8566518" y="1672413"/>
                  </a:lnTo>
                  <a:lnTo>
                    <a:pt x="8572500" y="1623821"/>
                  </a:lnTo>
                  <a:close/>
                </a:path>
                <a:path w="8572500" h="1943100">
                  <a:moveTo>
                    <a:pt x="8553450" y="1719599"/>
                  </a:moveTo>
                  <a:lnTo>
                    <a:pt x="8553450" y="323850"/>
                  </a:lnTo>
                  <a:lnTo>
                    <a:pt x="8552688" y="1631950"/>
                  </a:lnTo>
                  <a:lnTo>
                    <a:pt x="8546492" y="1682750"/>
                  </a:lnTo>
                  <a:lnTo>
                    <a:pt x="8534085" y="1720850"/>
                  </a:lnTo>
                  <a:lnTo>
                    <a:pt x="8515938" y="1758950"/>
                  </a:lnTo>
                  <a:lnTo>
                    <a:pt x="8492521" y="1797050"/>
                  </a:lnTo>
                  <a:lnTo>
                    <a:pt x="8464305" y="1835150"/>
                  </a:lnTo>
                  <a:lnTo>
                    <a:pt x="8431760" y="1860550"/>
                  </a:lnTo>
                  <a:lnTo>
                    <a:pt x="8395356" y="1885950"/>
                  </a:lnTo>
                  <a:lnTo>
                    <a:pt x="8355565" y="1911350"/>
                  </a:lnTo>
                  <a:lnTo>
                    <a:pt x="8312856" y="1924050"/>
                  </a:lnTo>
                  <a:lnTo>
                    <a:pt x="8346474" y="1924050"/>
                  </a:lnTo>
                  <a:lnTo>
                    <a:pt x="8407635" y="1896576"/>
                  </a:lnTo>
                  <a:lnTo>
                    <a:pt x="8446270" y="1869877"/>
                  </a:lnTo>
                  <a:lnTo>
                    <a:pt x="8480707" y="1838210"/>
                  </a:lnTo>
                  <a:lnTo>
                    <a:pt x="8510448" y="1802102"/>
                  </a:lnTo>
                  <a:lnTo>
                    <a:pt x="8534995" y="1762081"/>
                  </a:lnTo>
                  <a:lnTo>
                    <a:pt x="8553450" y="1719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228600"/>
              <a:ext cx="8534400" cy="1905000"/>
            </a:xfrm>
            <a:custGeom>
              <a:avLst/>
              <a:gdLst/>
              <a:ahLst/>
              <a:cxnLst/>
              <a:rect l="l" t="t" r="r" b="b"/>
              <a:pathLst>
                <a:path w="8534400" h="1905000">
                  <a:moveTo>
                    <a:pt x="8534400" y="1588007"/>
                  </a:moveTo>
                  <a:lnTo>
                    <a:pt x="8534400" y="317753"/>
                  </a:lnTo>
                  <a:lnTo>
                    <a:pt x="8530967" y="270850"/>
                  </a:lnTo>
                  <a:lnTo>
                    <a:pt x="8520994" y="226066"/>
                  </a:lnTo>
                  <a:lnTo>
                    <a:pt x="8504968" y="183896"/>
                  </a:lnTo>
                  <a:lnTo>
                    <a:pt x="8483378" y="144835"/>
                  </a:lnTo>
                  <a:lnTo>
                    <a:pt x="8456711" y="109377"/>
                  </a:lnTo>
                  <a:lnTo>
                    <a:pt x="8425455" y="78017"/>
                  </a:lnTo>
                  <a:lnTo>
                    <a:pt x="8390097" y="51250"/>
                  </a:lnTo>
                  <a:lnTo>
                    <a:pt x="8351126" y="29570"/>
                  </a:lnTo>
                  <a:lnTo>
                    <a:pt x="8309028" y="13472"/>
                  </a:lnTo>
                  <a:lnTo>
                    <a:pt x="8264293" y="3450"/>
                  </a:lnTo>
                  <a:lnTo>
                    <a:pt x="8217408" y="0"/>
                  </a:lnTo>
                  <a:lnTo>
                    <a:pt x="317754" y="0"/>
                  </a:lnTo>
                  <a:lnTo>
                    <a:pt x="270850" y="3450"/>
                  </a:lnTo>
                  <a:lnTo>
                    <a:pt x="226066" y="13472"/>
                  </a:lnTo>
                  <a:lnTo>
                    <a:pt x="183896" y="29570"/>
                  </a:lnTo>
                  <a:lnTo>
                    <a:pt x="144835" y="51250"/>
                  </a:lnTo>
                  <a:lnTo>
                    <a:pt x="109377" y="78017"/>
                  </a:lnTo>
                  <a:lnTo>
                    <a:pt x="78017" y="109377"/>
                  </a:lnTo>
                  <a:lnTo>
                    <a:pt x="51250" y="144835"/>
                  </a:lnTo>
                  <a:lnTo>
                    <a:pt x="29570" y="183896"/>
                  </a:lnTo>
                  <a:lnTo>
                    <a:pt x="13472" y="226066"/>
                  </a:lnTo>
                  <a:lnTo>
                    <a:pt x="3450" y="270850"/>
                  </a:lnTo>
                  <a:lnTo>
                    <a:pt x="0" y="317753"/>
                  </a:lnTo>
                  <a:lnTo>
                    <a:pt x="0" y="1588007"/>
                  </a:lnTo>
                  <a:lnTo>
                    <a:pt x="3450" y="1634893"/>
                  </a:lnTo>
                  <a:lnTo>
                    <a:pt x="13472" y="1679628"/>
                  </a:lnTo>
                  <a:lnTo>
                    <a:pt x="29570" y="1721726"/>
                  </a:lnTo>
                  <a:lnTo>
                    <a:pt x="51250" y="1760697"/>
                  </a:lnTo>
                  <a:lnTo>
                    <a:pt x="78017" y="1796055"/>
                  </a:lnTo>
                  <a:lnTo>
                    <a:pt x="109377" y="1827311"/>
                  </a:lnTo>
                  <a:lnTo>
                    <a:pt x="144835" y="1853978"/>
                  </a:lnTo>
                  <a:lnTo>
                    <a:pt x="183896" y="1875568"/>
                  </a:lnTo>
                  <a:lnTo>
                    <a:pt x="226066" y="1891594"/>
                  </a:lnTo>
                  <a:lnTo>
                    <a:pt x="270850" y="1901567"/>
                  </a:lnTo>
                  <a:lnTo>
                    <a:pt x="317754" y="1905000"/>
                  </a:lnTo>
                  <a:lnTo>
                    <a:pt x="8217408" y="1904999"/>
                  </a:lnTo>
                  <a:lnTo>
                    <a:pt x="8264293" y="1901567"/>
                  </a:lnTo>
                  <a:lnTo>
                    <a:pt x="8309028" y="1891594"/>
                  </a:lnTo>
                  <a:lnTo>
                    <a:pt x="8351126" y="1875568"/>
                  </a:lnTo>
                  <a:lnTo>
                    <a:pt x="8390097" y="1853978"/>
                  </a:lnTo>
                  <a:lnTo>
                    <a:pt x="8425455" y="1827311"/>
                  </a:lnTo>
                  <a:lnTo>
                    <a:pt x="8456711" y="1796055"/>
                  </a:lnTo>
                  <a:lnTo>
                    <a:pt x="8483378" y="1760697"/>
                  </a:lnTo>
                  <a:lnTo>
                    <a:pt x="8504968" y="1721726"/>
                  </a:lnTo>
                  <a:lnTo>
                    <a:pt x="8520994" y="1679628"/>
                  </a:lnTo>
                  <a:lnTo>
                    <a:pt x="8530967" y="1634893"/>
                  </a:lnTo>
                  <a:lnTo>
                    <a:pt x="8534400" y="1588007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5750" y="209550"/>
              <a:ext cx="8572500" cy="1943100"/>
            </a:xfrm>
            <a:custGeom>
              <a:avLst/>
              <a:gdLst/>
              <a:ahLst/>
              <a:cxnLst/>
              <a:rect l="l" t="t" r="r" b="b"/>
              <a:pathLst>
                <a:path w="8572500" h="1943100">
                  <a:moveTo>
                    <a:pt x="8572500" y="1623821"/>
                  </a:moveTo>
                  <a:lnTo>
                    <a:pt x="8572500" y="319277"/>
                  </a:lnTo>
                  <a:lnTo>
                    <a:pt x="8570976" y="301751"/>
                  </a:lnTo>
                  <a:lnTo>
                    <a:pt x="8562401" y="253570"/>
                  </a:lnTo>
                  <a:lnTo>
                    <a:pt x="8547228" y="208045"/>
                  </a:lnTo>
                  <a:lnTo>
                    <a:pt x="8525996" y="165687"/>
                  </a:lnTo>
                  <a:lnTo>
                    <a:pt x="8499248" y="127007"/>
                  </a:lnTo>
                  <a:lnTo>
                    <a:pt x="8467524" y="92516"/>
                  </a:lnTo>
                  <a:lnTo>
                    <a:pt x="8431367" y="62724"/>
                  </a:lnTo>
                  <a:lnTo>
                    <a:pt x="8391316" y="38141"/>
                  </a:lnTo>
                  <a:lnTo>
                    <a:pt x="8347914" y="19280"/>
                  </a:lnTo>
                  <a:lnTo>
                    <a:pt x="8301702" y="6650"/>
                  </a:lnTo>
                  <a:lnTo>
                    <a:pt x="8253222" y="761"/>
                  </a:lnTo>
                  <a:lnTo>
                    <a:pt x="8236458" y="0"/>
                  </a:lnTo>
                  <a:lnTo>
                    <a:pt x="336804" y="0"/>
                  </a:lnTo>
                  <a:lnTo>
                    <a:pt x="287391" y="4020"/>
                  </a:lnTo>
                  <a:lnTo>
                    <a:pt x="240243" y="14654"/>
                  </a:lnTo>
                  <a:lnTo>
                    <a:pt x="195852" y="31474"/>
                  </a:lnTo>
                  <a:lnTo>
                    <a:pt x="154713" y="54053"/>
                  </a:lnTo>
                  <a:lnTo>
                    <a:pt x="117319" y="81962"/>
                  </a:lnTo>
                  <a:lnTo>
                    <a:pt x="84164" y="114775"/>
                  </a:lnTo>
                  <a:lnTo>
                    <a:pt x="55742" y="152064"/>
                  </a:lnTo>
                  <a:lnTo>
                    <a:pt x="32546" y="193401"/>
                  </a:lnTo>
                  <a:lnTo>
                    <a:pt x="15071" y="238360"/>
                  </a:lnTo>
                  <a:lnTo>
                    <a:pt x="3809" y="286511"/>
                  </a:lnTo>
                  <a:lnTo>
                    <a:pt x="0" y="336803"/>
                  </a:lnTo>
                  <a:lnTo>
                    <a:pt x="0" y="1607057"/>
                  </a:lnTo>
                  <a:lnTo>
                    <a:pt x="4572" y="1658873"/>
                  </a:lnTo>
                  <a:lnTo>
                    <a:pt x="22323" y="1726490"/>
                  </a:lnTo>
                  <a:lnTo>
                    <a:pt x="38100" y="1759869"/>
                  </a:lnTo>
                  <a:lnTo>
                    <a:pt x="38100" y="336803"/>
                  </a:lnTo>
                  <a:lnTo>
                    <a:pt x="38862" y="320801"/>
                  </a:lnTo>
                  <a:lnTo>
                    <a:pt x="44957" y="275843"/>
                  </a:lnTo>
                  <a:lnTo>
                    <a:pt x="57634" y="230775"/>
                  </a:lnTo>
                  <a:lnTo>
                    <a:pt x="77771" y="188523"/>
                  </a:lnTo>
                  <a:lnTo>
                    <a:pt x="104361" y="149926"/>
                  </a:lnTo>
                  <a:lnTo>
                    <a:pt x="136397" y="115823"/>
                  </a:lnTo>
                  <a:lnTo>
                    <a:pt x="199259" y="72039"/>
                  </a:lnTo>
                  <a:lnTo>
                    <a:pt x="243268" y="53511"/>
                  </a:lnTo>
                  <a:lnTo>
                    <a:pt x="289658" y="42136"/>
                  </a:lnTo>
                  <a:lnTo>
                    <a:pt x="336804" y="38164"/>
                  </a:lnTo>
                  <a:lnTo>
                    <a:pt x="8236458" y="38099"/>
                  </a:lnTo>
                  <a:lnTo>
                    <a:pt x="8252459" y="38861"/>
                  </a:lnTo>
                  <a:lnTo>
                    <a:pt x="8314823" y="48814"/>
                  </a:lnTo>
                  <a:lnTo>
                    <a:pt x="8359115" y="64652"/>
                  </a:lnTo>
                  <a:lnTo>
                    <a:pt x="8399915" y="87178"/>
                  </a:lnTo>
                  <a:lnTo>
                    <a:pt x="8436562" y="115669"/>
                  </a:lnTo>
                  <a:lnTo>
                    <a:pt x="8468397" y="149403"/>
                  </a:lnTo>
                  <a:lnTo>
                    <a:pt x="8494759" y="187658"/>
                  </a:lnTo>
                  <a:lnTo>
                    <a:pt x="8514986" y="229711"/>
                  </a:lnTo>
                  <a:lnTo>
                    <a:pt x="8528420" y="274841"/>
                  </a:lnTo>
                  <a:lnTo>
                    <a:pt x="8534400" y="322325"/>
                  </a:lnTo>
                  <a:lnTo>
                    <a:pt x="8534400" y="1763051"/>
                  </a:lnTo>
                  <a:lnTo>
                    <a:pt x="8534995" y="1762081"/>
                  </a:lnTo>
                  <a:lnTo>
                    <a:pt x="8553851" y="1718675"/>
                  </a:lnTo>
                  <a:lnTo>
                    <a:pt x="8566518" y="1672413"/>
                  </a:lnTo>
                  <a:lnTo>
                    <a:pt x="8572500" y="1623821"/>
                  </a:lnTo>
                  <a:close/>
                </a:path>
                <a:path w="8572500" h="1943100">
                  <a:moveTo>
                    <a:pt x="8534400" y="1763051"/>
                  </a:moveTo>
                  <a:lnTo>
                    <a:pt x="8534400" y="1623059"/>
                  </a:lnTo>
                  <a:lnTo>
                    <a:pt x="8532876" y="1638299"/>
                  </a:lnTo>
                  <a:lnTo>
                    <a:pt x="8524377" y="1685425"/>
                  </a:lnTo>
                  <a:lnTo>
                    <a:pt x="8508508" y="1729716"/>
                  </a:lnTo>
                  <a:lnTo>
                    <a:pt x="8485981" y="1770512"/>
                  </a:lnTo>
                  <a:lnTo>
                    <a:pt x="8457511" y="1807155"/>
                  </a:lnTo>
                  <a:lnTo>
                    <a:pt x="8423808" y="1838986"/>
                  </a:lnTo>
                  <a:lnTo>
                    <a:pt x="8385587" y="1865344"/>
                  </a:lnTo>
                  <a:lnTo>
                    <a:pt x="8343559" y="1885572"/>
                  </a:lnTo>
                  <a:lnTo>
                    <a:pt x="8298437" y="1899011"/>
                  </a:lnTo>
                  <a:lnTo>
                    <a:pt x="8250935" y="1904999"/>
                  </a:lnTo>
                  <a:lnTo>
                    <a:pt x="336804" y="1905000"/>
                  </a:lnTo>
                  <a:lnTo>
                    <a:pt x="288828" y="1901496"/>
                  </a:lnTo>
                  <a:lnTo>
                    <a:pt x="243001" y="1890360"/>
                  </a:lnTo>
                  <a:lnTo>
                    <a:pt x="200033" y="1872225"/>
                  </a:lnTo>
                  <a:lnTo>
                    <a:pt x="160631" y="1847727"/>
                  </a:lnTo>
                  <a:lnTo>
                    <a:pt x="125504" y="1817501"/>
                  </a:lnTo>
                  <a:lnTo>
                    <a:pt x="95360" y="1782182"/>
                  </a:lnTo>
                  <a:lnTo>
                    <a:pt x="70907" y="1742405"/>
                  </a:lnTo>
                  <a:lnTo>
                    <a:pt x="52854" y="1698804"/>
                  </a:lnTo>
                  <a:lnTo>
                    <a:pt x="41910" y="1652015"/>
                  </a:lnTo>
                  <a:lnTo>
                    <a:pt x="38100" y="1606295"/>
                  </a:lnTo>
                  <a:lnTo>
                    <a:pt x="38100" y="1759869"/>
                  </a:lnTo>
                  <a:lnTo>
                    <a:pt x="74774" y="1817923"/>
                  </a:lnTo>
                  <a:lnTo>
                    <a:pt x="111252" y="1856231"/>
                  </a:lnTo>
                  <a:lnTo>
                    <a:pt x="181359" y="1905330"/>
                  </a:lnTo>
                  <a:lnTo>
                    <a:pt x="230866" y="1926412"/>
                  </a:lnTo>
                  <a:lnTo>
                    <a:pt x="283050" y="1939263"/>
                  </a:lnTo>
                  <a:lnTo>
                    <a:pt x="336804" y="1943100"/>
                  </a:lnTo>
                  <a:lnTo>
                    <a:pt x="8253983" y="1943099"/>
                  </a:lnTo>
                  <a:lnTo>
                    <a:pt x="8319757" y="1932953"/>
                  </a:lnTo>
                  <a:lnTo>
                    <a:pt x="8365298" y="1917777"/>
                  </a:lnTo>
                  <a:lnTo>
                    <a:pt x="8407635" y="1896576"/>
                  </a:lnTo>
                  <a:lnTo>
                    <a:pt x="8446270" y="1869877"/>
                  </a:lnTo>
                  <a:lnTo>
                    <a:pt x="8480707" y="1838210"/>
                  </a:lnTo>
                  <a:lnTo>
                    <a:pt x="8510448" y="1802102"/>
                  </a:lnTo>
                  <a:lnTo>
                    <a:pt x="8534400" y="17630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Calibri"/>
                <a:cs typeface="Calibri"/>
              </a:rPr>
              <a:t>Claim</a:t>
            </a:r>
            <a:endParaRPr sz="4000">
              <a:latin typeface="Calibri"/>
              <a:cs typeface="Calibri"/>
            </a:endParaRPr>
          </a:p>
          <a:p>
            <a:pPr marL="13335" marR="5080" algn="ctr">
              <a:lnSpc>
                <a:spcPct val="100000"/>
              </a:lnSpc>
              <a:spcBef>
                <a:spcPts val="50"/>
              </a:spcBef>
            </a:pPr>
            <a:r>
              <a:rPr sz="3200" spc="-5" dirty="0"/>
              <a:t>GS</a:t>
            </a:r>
            <a:r>
              <a:rPr sz="3200" spc="10" dirty="0"/>
              <a:t> </a:t>
            </a:r>
            <a:r>
              <a:rPr sz="3200" spc="-5" dirty="0"/>
              <a:t>–</a:t>
            </a:r>
            <a:r>
              <a:rPr sz="3200" spc="10" dirty="0"/>
              <a:t> </a:t>
            </a:r>
            <a:r>
              <a:rPr sz="3200" spc="-5" dirty="0"/>
              <a:t>with</a:t>
            </a:r>
            <a:r>
              <a:rPr sz="3200" spc="15" dirty="0"/>
              <a:t> </a:t>
            </a:r>
            <a:r>
              <a:rPr sz="3200" spc="-5" dirty="0"/>
              <a:t>the</a:t>
            </a:r>
            <a:r>
              <a:rPr sz="3200" spc="5" dirty="0"/>
              <a:t> </a:t>
            </a:r>
            <a:r>
              <a:rPr sz="3200" spc="-5" dirty="0"/>
              <a:t>man</a:t>
            </a:r>
            <a:r>
              <a:rPr sz="3200" spc="10" dirty="0"/>
              <a:t> </a:t>
            </a:r>
            <a:r>
              <a:rPr sz="3200" spc="-15" dirty="0"/>
              <a:t>proposing</a:t>
            </a:r>
            <a:r>
              <a:rPr sz="3200" spc="40" dirty="0"/>
              <a:t> </a:t>
            </a:r>
            <a:r>
              <a:rPr sz="3200" spc="-5" dirty="0"/>
              <a:t>–</a:t>
            </a:r>
            <a:r>
              <a:rPr sz="3200" spc="5" dirty="0"/>
              <a:t> </a:t>
            </a:r>
            <a:r>
              <a:rPr sz="3200" spc="-10" dirty="0"/>
              <a:t>results</a:t>
            </a:r>
            <a:r>
              <a:rPr sz="3200" spc="10" dirty="0"/>
              <a:t> </a:t>
            </a:r>
            <a:r>
              <a:rPr sz="3200" spc="-5" dirty="0"/>
              <a:t>in</a:t>
            </a:r>
            <a:r>
              <a:rPr sz="3200" spc="15" dirty="0"/>
              <a:t> </a:t>
            </a:r>
            <a:r>
              <a:rPr sz="3200" spc="-5" dirty="0"/>
              <a:t>a </a:t>
            </a:r>
            <a:r>
              <a:rPr sz="3200" spc="-710" dirty="0"/>
              <a:t> </a:t>
            </a:r>
            <a:r>
              <a:rPr sz="3200" spc="-5" dirty="0"/>
              <a:t>woman‐pessimal</a:t>
            </a:r>
            <a:r>
              <a:rPr sz="3200" spc="20" dirty="0"/>
              <a:t> </a:t>
            </a:r>
            <a:r>
              <a:rPr sz="3200" spc="-15" dirty="0"/>
              <a:t>matching</a:t>
            </a:r>
            <a:endParaRPr sz="3200"/>
          </a:p>
        </p:txBody>
      </p:sp>
      <p:grpSp>
        <p:nvGrpSpPr>
          <p:cNvPr id="8" name="object 8"/>
          <p:cNvGrpSpPr/>
          <p:nvPr/>
        </p:nvGrpSpPr>
        <p:grpSpPr>
          <a:xfrm>
            <a:off x="285750" y="2266950"/>
            <a:ext cx="8572500" cy="4381500"/>
            <a:chOff x="285750" y="2266950"/>
            <a:chExt cx="8572500" cy="4381500"/>
          </a:xfrm>
        </p:grpSpPr>
        <p:sp>
          <p:nvSpPr>
            <p:cNvPr id="9" name="object 9"/>
            <p:cNvSpPr/>
            <p:nvPr/>
          </p:nvSpPr>
          <p:spPr>
            <a:xfrm>
              <a:off x="304800" y="2286000"/>
              <a:ext cx="8534400" cy="4051935"/>
            </a:xfrm>
            <a:custGeom>
              <a:avLst/>
              <a:gdLst/>
              <a:ahLst/>
              <a:cxnLst/>
              <a:rect l="l" t="t" r="r" b="b"/>
              <a:pathLst>
                <a:path w="8534400" h="4051935">
                  <a:moveTo>
                    <a:pt x="719777" y="133"/>
                  </a:moveTo>
                  <a:lnTo>
                    <a:pt x="676359" y="1542"/>
                  </a:lnTo>
                  <a:lnTo>
                    <a:pt x="629632" y="6104"/>
                  </a:lnTo>
                  <a:lnTo>
                    <a:pt x="583814" y="13591"/>
                  </a:lnTo>
                  <a:lnTo>
                    <a:pt x="539000" y="23906"/>
                  </a:lnTo>
                  <a:lnTo>
                    <a:pt x="495287" y="36953"/>
                  </a:lnTo>
                  <a:lnTo>
                    <a:pt x="452771" y="52637"/>
                  </a:lnTo>
                  <a:lnTo>
                    <a:pt x="411548" y="70862"/>
                  </a:lnTo>
                  <a:lnTo>
                    <a:pt x="371713" y="91530"/>
                  </a:lnTo>
                  <a:lnTo>
                    <a:pt x="333364" y="114548"/>
                  </a:lnTo>
                  <a:lnTo>
                    <a:pt x="296594" y="139817"/>
                  </a:lnTo>
                  <a:lnTo>
                    <a:pt x="261502" y="167244"/>
                  </a:lnTo>
                  <a:lnTo>
                    <a:pt x="228182" y="196730"/>
                  </a:lnTo>
                  <a:lnTo>
                    <a:pt x="196730" y="228182"/>
                  </a:lnTo>
                  <a:lnTo>
                    <a:pt x="167244" y="261502"/>
                  </a:lnTo>
                  <a:lnTo>
                    <a:pt x="139817" y="296594"/>
                  </a:lnTo>
                  <a:lnTo>
                    <a:pt x="114548" y="333364"/>
                  </a:lnTo>
                  <a:lnTo>
                    <a:pt x="91530" y="371713"/>
                  </a:lnTo>
                  <a:lnTo>
                    <a:pt x="70862" y="411548"/>
                  </a:lnTo>
                  <a:lnTo>
                    <a:pt x="52637" y="452771"/>
                  </a:lnTo>
                  <a:lnTo>
                    <a:pt x="36953" y="495287"/>
                  </a:lnTo>
                  <a:lnTo>
                    <a:pt x="23906" y="539000"/>
                  </a:lnTo>
                  <a:lnTo>
                    <a:pt x="13591" y="583814"/>
                  </a:lnTo>
                  <a:lnTo>
                    <a:pt x="6104" y="629632"/>
                  </a:lnTo>
                  <a:lnTo>
                    <a:pt x="1542" y="676359"/>
                  </a:lnTo>
                  <a:lnTo>
                    <a:pt x="0" y="723900"/>
                  </a:lnTo>
                  <a:lnTo>
                    <a:pt x="0" y="736600"/>
                  </a:lnTo>
                  <a:lnTo>
                    <a:pt x="1515" y="685800"/>
                  </a:lnTo>
                  <a:lnTo>
                    <a:pt x="6119" y="635000"/>
                  </a:lnTo>
                  <a:lnTo>
                    <a:pt x="13714" y="584200"/>
                  </a:lnTo>
                  <a:lnTo>
                    <a:pt x="24202" y="546100"/>
                  </a:lnTo>
                  <a:lnTo>
                    <a:pt x="37484" y="495300"/>
                  </a:lnTo>
                  <a:lnTo>
                    <a:pt x="53463" y="457200"/>
                  </a:lnTo>
                  <a:lnTo>
                    <a:pt x="72041" y="419100"/>
                  </a:lnTo>
                  <a:lnTo>
                    <a:pt x="93119" y="381000"/>
                  </a:lnTo>
                  <a:lnTo>
                    <a:pt x="116599" y="342900"/>
                  </a:lnTo>
                  <a:lnTo>
                    <a:pt x="142383" y="304800"/>
                  </a:lnTo>
                  <a:lnTo>
                    <a:pt x="170374" y="266700"/>
                  </a:lnTo>
                  <a:lnTo>
                    <a:pt x="200472" y="228600"/>
                  </a:lnTo>
                  <a:lnTo>
                    <a:pt x="232581" y="203200"/>
                  </a:lnTo>
                  <a:lnTo>
                    <a:pt x="266601" y="165100"/>
                  </a:lnTo>
                  <a:lnTo>
                    <a:pt x="302435" y="139700"/>
                  </a:lnTo>
                  <a:lnTo>
                    <a:pt x="339984" y="114300"/>
                  </a:lnTo>
                  <a:lnTo>
                    <a:pt x="379151" y="88900"/>
                  </a:lnTo>
                  <a:lnTo>
                    <a:pt x="419838" y="76200"/>
                  </a:lnTo>
                  <a:lnTo>
                    <a:pt x="461946" y="50800"/>
                  </a:lnTo>
                  <a:lnTo>
                    <a:pt x="550033" y="25400"/>
                  </a:lnTo>
                  <a:lnTo>
                    <a:pt x="595816" y="12700"/>
                  </a:lnTo>
                  <a:lnTo>
                    <a:pt x="690372" y="12700"/>
                  </a:lnTo>
                  <a:lnTo>
                    <a:pt x="719777" y="133"/>
                  </a:lnTo>
                  <a:close/>
                </a:path>
                <a:path w="8534400" h="4051935">
                  <a:moveTo>
                    <a:pt x="143256" y="4051531"/>
                  </a:moveTo>
                  <a:lnTo>
                    <a:pt x="143256" y="4051300"/>
                  </a:lnTo>
                  <a:lnTo>
                    <a:pt x="143074" y="4051300"/>
                  </a:lnTo>
                  <a:lnTo>
                    <a:pt x="143256" y="4051531"/>
                  </a:lnTo>
                  <a:close/>
                </a:path>
                <a:path w="8534400" h="4051935">
                  <a:moveTo>
                    <a:pt x="116586" y="4013337"/>
                  </a:moveTo>
                  <a:lnTo>
                    <a:pt x="116586" y="4013200"/>
                  </a:lnTo>
                  <a:lnTo>
                    <a:pt x="116586" y="4013337"/>
                  </a:lnTo>
                  <a:close/>
                </a:path>
                <a:path w="8534400" h="4051935">
                  <a:moveTo>
                    <a:pt x="108966" y="4001072"/>
                  </a:moveTo>
                  <a:lnTo>
                    <a:pt x="108966" y="4000500"/>
                  </a:lnTo>
                  <a:lnTo>
                    <a:pt x="108622" y="4000500"/>
                  </a:lnTo>
                  <a:lnTo>
                    <a:pt x="108966" y="4001072"/>
                  </a:lnTo>
                  <a:close/>
                </a:path>
                <a:path w="8534400" h="4051935">
                  <a:moveTo>
                    <a:pt x="93726" y="3975681"/>
                  </a:moveTo>
                  <a:lnTo>
                    <a:pt x="93726" y="3975100"/>
                  </a:lnTo>
                  <a:lnTo>
                    <a:pt x="93376" y="3975100"/>
                  </a:lnTo>
                  <a:lnTo>
                    <a:pt x="93726" y="3975681"/>
                  </a:lnTo>
                  <a:close/>
                </a:path>
                <a:path w="8534400" h="4051935">
                  <a:moveTo>
                    <a:pt x="86868" y="3963036"/>
                  </a:moveTo>
                  <a:lnTo>
                    <a:pt x="86868" y="3962400"/>
                  </a:lnTo>
                  <a:lnTo>
                    <a:pt x="86537" y="3962400"/>
                  </a:lnTo>
                  <a:lnTo>
                    <a:pt x="86868" y="3963036"/>
                  </a:lnTo>
                  <a:close/>
                </a:path>
                <a:path w="8534400" h="4051935">
                  <a:moveTo>
                    <a:pt x="80010" y="3949816"/>
                  </a:moveTo>
                  <a:close/>
                </a:path>
                <a:path w="8534400" h="4051935">
                  <a:moveTo>
                    <a:pt x="67818" y="3925295"/>
                  </a:moveTo>
                  <a:lnTo>
                    <a:pt x="67818" y="3924300"/>
                  </a:lnTo>
                  <a:lnTo>
                    <a:pt x="67378" y="3924300"/>
                  </a:lnTo>
                  <a:lnTo>
                    <a:pt x="67818" y="3925295"/>
                  </a:lnTo>
                  <a:close/>
                </a:path>
                <a:path w="8534400" h="4051935">
                  <a:moveTo>
                    <a:pt x="56388" y="3899431"/>
                  </a:moveTo>
                  <a:lnTo>
                    <a:pt x="56388" y="3898900"/>
                  </a:lnTo>
                  <a:lnTo>
                    <a:pt x="56153" y="3898900"/>
                  </a:lnTo>
                  <a:lnTo>
                    <a:pt x="56388" y="3899431"/>
                  </a:lnTo>
                  <a:close/>
                </a:path>
                <a:path w="8534400" h="4051935">
                  <a:moveTo>
                    <a:pt x="51054" y="3886649"/>
                  </a:moveTo>
                  <a:lnTo>
                    <a:pt x="51054" y="3886200"/>
                  </a:lnTo>
                  <a:lnTo>
                    <a:pt x="50888" y="3886200"/>
                  </a:lnTo>
                  <a:lnTo>
                    <a:pt x="51054" y="3886649"/>
                  </a:lnTo>
                  <a:close/>
                </a:path>
                <a:path w="8534400" h="4051935">
                  <a:moveTo>
                    <a:pt x="46482" y="3874248"/>
                  </a:moveTo>
                  <a:lnTo>
                    <a:pt x="46482" y="3873500"/>
                  </a:lnTo>
                  <a:lnTo>
                    <a:pt x="46206" y="3873500"/>
                  </a:lnTo>
                  <a:lnTo>
                    <a:pt x="46482" y="3874248"/>
                  </a:lnTo>
                  <a:close/>
                </a:path>
                <a:path w="8534400" h="4051935">
                  <a:moveTo>
                    <a:pt x="37338" y="3849446"/>
                  </a:moveTo>
                  <a:lnTo>
                    <a:pt x="37338" y="3848100"/>
                  </a:lnTo>
                  <a:lnTo>
                    <a:pt x="36863" y="3848100"/>
                  </a:lnTo>
                  <a:lnTo>
                    <a:pt x="36953" y="3848404"/>
                  </a:lnTo>
                  <a:lnTo>
                    <a:pt x="37338" y="3849446"/>
                  </a:lnTo>
                  <a:close/>
                </a:path>
                <a:path w="8534400" h="4051935">
                  <a:moveTo>
                    <a:pt x="25908" y="3811368"/>
                  </a:moveTo>
                  <a:lnTo>
                    <a:pt x="25908" y="3810000"/>
                  </a:lnTo>
                  <a:lnTo>
                    <a:pt x="25499" y="3810000"/>
                  </a:lnTo>
                  <a:lnTo>
                    <a:pt x="25908" y="3811368"/>
                  </a:lnTo>
                  <a:close/>
                </a:path>
                <a:path w="8534400" h="4051935">
                  <a:moveTo>
                    <a:pt x="16764" y="3773595"/>
                  </a:moveTo>
                  <a:lnTo>
                    <a:pt x="16764" y="3771900"/>
                  </a:lnTo>
                  <a:lnTo>
                    <a:pt x="16374" y="3771900"/>
                  </a:lnTo>
                  <a:lnTo>
                    <a:pt x="16764" y="3773595"/>
                  </a:lnTo>
                  <a:close/>
                </a:path>
                <a:path w="8534400" h="4051935">
                  <a:moveTo>
                    <a:pt x="13716" y="3760340"/>
                  </a:moveTo>
                  <a:lnTo>
                    <a:pt x="13716" y="3759200"/>
                  </a:lnTo>
                  <a:lnTo>
                    <a:pt x="13493" y="3759200"/>
                  </a:lnTo>
                  <a:lnTo>
                    <a:pt x="13591" y="3759798"/>
                  </a:lnTo>
                  <a:lnTo>
                    <a:pt x="13716" y="3760340"/>
                  </a:lnTo>
                  <a:close/>
                </a:path>
                <a:path w="8534400" h="4051935">
                  <a:moveTo>
                    <a:pt x="7620" y="3723208"/>
                  </a:moveTo>
                  <a:lnTo>
                    <a:pt x="7620" y="3721100"/>
                  </a:lnTo>
                  <a:lnTo>
                    <a:pt x="7275" y="3721100"/>
                  </a:lnTo>
                  <a:lnTo>
                    <a:pt x="7620" y="3723208"/>
                  </a:lnTo>
                  <a:close/>
                </a:path>
                <a:path w="8534400" h="4051935">
                  <a:moveTo>
                    <a:pt x="6096" y="3713834"/>
                  </a:moveTo>
                  <a:lnTo>
                    <a:pt x="6096" y="3708400"/>
                  </a:lnTo>
                  <a:lnTo>
                    <a:pt x="5566" y="3708400"/>
                  </a:lnTo>
                  <a:lnTo>
                    <a:pt x="6096" y="3713834"/>
                  </a:lnTo>
                  <a:close/>
                </a:path>
                <a:path w="8534400" h="4051935">
                  <a:moveTo>
                    <a:pt x="4572" y="3698202"/>
                  </a:moveTo>
                  <a:lnTo>
                    <a:pt x="4572" y="3695700"/>
                  </a:lnTo>
                  <a:lnTo>
                    <a:pt x="4328" y="3695700"/>
                  </a:lnTo>
                  <a:lnTo>
                    <a:pt x="4572" y="3698202"/>
                  </a:lnTo>
                  <a:close/>
                </a:path>
                <a:path w="8534400" h="4051935">
                  <a:moveTo>
                    <a:pt x="2286" y="3674754"/>
                  </a:moveTo>
                  <a:lnTo>
                    <a:pt x="2286" y="3670300"/>
                  </a:lnTo>
                  <a:lnTo>
                    <a:pt x="1851" y="3670300"/>
                  </a:lnTo>
                  <a:lnTo>
                    <a:pt x="2286" y="3674754"/>
                  </a:lnTo>
                  <a:close/>
                </a:path>
                <a:path w="8534400" h="4051935">
                  <a:moveTo>
                    <a:pt x="1524" y="3666564"/>
                  </a:moveTo>
                  <a:lnTo>
                    <a:pt x="1524" y="3657600"/>
                  </a:lnTo>
                  <a:lnTo>
                    <a:pt x="1233" y="3657600"/>
                  </a:lnTo>
                  <a:lnTo>
                    <a:pt x="1524" y="3666564"/>
                  </a:lnTo>
                  <a:close/>
                </a:path>
                <a:path w="8534400" h="4051935">
                  <a:moveTo>
                    <a:pt x="762" y="3643032"/>
                  </a:moveTo>
                  <a:lnTo>
                    <a:pt x="762" y="3632200"/>
                  </a:lnTo>
                  <a:lnTo>
                    <a:pt x="411" y="3632200"/>
                  </a:lnTo>
                  <a:lnTo>
                    <a:pt x="762" y="3643032"/>
                  </a:lnTo>
                  <a:close/>
                </a:path>
                <a:path w="8534400" h="4051935">
                  <a:moveTo>
                    <a:pt x="8041839" y="37851"/>
                  </a:moveTo>
                  <a:lnTo>
                    <a:pt x="7995657" y="23906"/>
                  </a:lnTo>
                  <a:lnTo>
                    <a:pt x="7950798" y="13591"/>
                  </a:lnTo>
                  <a:lnTo>
                    <a:pt x="7904922" y="6104"/>
                  </a:lnTo>
                  <a:lnTo>
                    <a:pt x="7858124" y="1542"/>
                  </a:lnTo>
                  <a:lnTo>
                    <a:pt x="7810500" y="0"/>
                  </a:lnTo>
                  <a:lnTo>
                    <a:pt x="7843266" y="12700"/>
                  </a:lnTo>
                  <a:lnTo>
                    <a:pt x="7945132" y="12700"/>
                  </a:lnTo>
                  <a:lnTo>
                    <a:pt x="8041839" y="37851"/>
                  </a:lnTo>
                  <a:close/>
                </a:path>
                <a:path w="8534400" h="4051935">
                  <a:moveTo>
                    <a:pt x="8297900" y="189103"/>
                  </a:moveTo>
                  <a:lnTo>
                    <a:pt x="8238134" y="139817"/>
                  </a:lnTo>
                  <a:lnTo>
                    <a:pt x="8201373" y="114548"/>
                  </a:lnTo>
                  <a:lnTo>
                    <a:pt x="8163024" y="91530"/>
                  </a:lnTo>
                  <a:lnTo>
                    <a:pt x="8123183" y="70862"/>
                  </a:lnTo>
                  <a:lnTo>
                    <a:pt x="8081945" y="52637"/>
                  </a:lnTo>
                  <a:lnTo>
                    <a:pt x="8043395" y="38425"/>
                  </a:lnTo>
                  <a:lnTo>
                    <a:pt x="8089719" y="63500"/>
                  </a:lnTo>
                  <a:lnTo>
                    <a:pt x="8135197" y="88900"/>
                  </a:lnTo>
                  <a:lnTo>
                    <a:pt x="8179097" y="101600"/>
                  </a:lnTo>
                  <a:lnTo>
                    <a:pt x="8221287" y="139700"/>
                  </a:lnTo>
                  <a:lnTo>
                    <a:pt x="8261635" y="165100"/>
                  </a:lnTo>
                  <a:lnTo>
                    <a:pt x="8297900" y="189103"/>
                  </a:lnTo>
                  <a:close/>
                </a:path>
                <a:path w="8534400" h="4051935">
                  <a:moveTo>
                    <a:pt x="8400433" y="304800"/>
                  </a:moveTo>
                  <a:lnTo>
                    <a:pt x="8367403" y="261502"/>
                  </a:lnTo>
                  <a:lnTo>
                    <a:pt x="8337942" y="228182"/>
                  </a:lnTo>
                  <a:lnTo>
                    <a:pt x="8306514" y="196730"/>
                  </a:lnTo>
                  <a:lnTo>
                    <a:pt x="8302869" y="193503"/>
                  </a:lnTo>
                  <a:lnTo>
                    <a:pt x="8336280" y="228600"/>
                  </a:lnTo>
                  <a:lnTo>
                    <a:pt x="8337042" y="228600"/>
                  </a:lnTo>
                  <a:lnTo>
                    <a:pt x="8346185" y="241300"/>
                  </a:lnTo>
                  <a:lnTo>
                    <a:pt x="8346948" y="241300"/>
                  </a:lnTo>
                  <a:lnTo>
                    <a:pt x="8352282" y="254000"/>
                  </a:lnTo>
                  <a:lnTo>
                    <a:pt x="8359140" y="254000"/>
                  </a:lnTo>
                  <a:lnTo>
                    <a:pt x="8362950" y="266700"/>
                  </a:lnTo>
                  <a:lnTo>
                    <a:pt x="8371332" y="266700"/>
                  </a:lnTo>
                  <a:lnTo>
                    <a:pt x="8373618" y="279400"/>
                  </a:lnTo>
                  <a:lnTo>
                    <a:pt x="8381238" y="279400"/>
                  </a:lnTo>
                  <a:lnTo>
                    <a:pt x="8382761" y="292100"/>
                  </a:lnTo>
                  <a:lnTo>
                    <a:pt x="8391144" y="292100"/>
                  </a:lnTo>
                  <a:lnTo>
                    <a:pt x="8392668" y="304800"/>
                  </a:lnTo>
                  <a:lnTo>
                    <a:pt x="8400433" y="304800"/>
                  </a:lnTo>
                  <a:close/>
                </a:path>
                <a:path w="8534400" h="4051935">
                  <a:moveTo>
                    <a:pt x="8409151" y="317500"/>
                  </a:moveTo>
                  <a:lnTo>
                    <a:pt x="8401050" y="305697"/>
                  </a:lnTo>
                  <a:lnTo>
                    <a:pt x="8401050" y="317500"/>
                  </a:lnTo>
                  <a:lnTo>
                    <a:pt x="8409151" y="317500"/>
                  </a:lnTo>
                  <a:close/>
                </a:path>
                <a:path w="8534400" h="4051935">
                  <a:moveTo>
                    <a:pt x="8417869" y="330200"/>
                  </a:moveTo>
                  <a:lnTo>
                    <a:pt x="8409432" y="317908"/>
                  </a:lnTo>
                  <a:lnTo>
                    <a:pt x="8409432" y="330200"/>
                  </a:lnTo>
                  <a:lnTo>
                    <a:pt x="8417869" y="330200"/>
                  </a:lnTo>
                  <a:close/>
                </a:path>
                <a:path w="8534400" h="4051935">
                  <a:moveTo>
                    <a:pt x="8425757" y="342900"/>
                  </a:moveTo>
                  <a:lnTo>
                    <a:pt x="8420041" y="333364"/>
                  </a:lnTo>
                  <a:lnTo>
                    <a:pt x="8418576" y="331229"/>
                  </a:lnTo>
                  <a:lnTo>
                    <a:pt x="8418576" y="342900"/>
                  </a:lnTo>
                  <a:lnTo>
                    <a:pt x="8425757" y="342900"/>
                  </a:lnTo>
                  <a:close/>
                </a:path>
                <a:path w="8534400" h="4051935">
                  <a:moveTo>
                    <a:pt x="8433369" y="355600"/>
                  </a:moveTo>
                  <a:lnTo>
                    <a:pt x="8426196" y="343631"/>
                  </a:lnTo>
                  <a:lnTo>
                    <a:pt x="8426196" y="355600"/>
                  </a:lnTo>
                  <a:lnTo>
                    <a:pt x="8433369" y="355600"/>
                  </a:lnTo>
                  <a:close/>
                </a:path>
                <a:path w="8534400" h="4051935">
                  <a:moveTo>
                    <a:pt x="8440982" y="368300"/>
                  </a:moveTo>
                  <a:lnTo>
                    <a:pt x="8433865" y="356427"/>
                  </a:lnTo>
                  <a:lnTo>
                    <a:pt x="8434578" y="368300"/>
                  </a:lnTo>
                  <a:lnTo>
                    <a:pt x="8440982" y="368300"/>
                  </a:lnTo>
                  <a:close/>
                </a:path>
                <a:path w="8534400" h="4051935">
                  <a:moveTo>
                    <a:pt x="8447839" y="381000"/>
                  </a:moveTo>
                  <a:lnTo>
                    <a:pt x="8443028" y="371713"/>
                  </a:lnTo>
                  <a:lnTo>
                    <a:pt x="8441436" y="369057"/>
                  </a:lnTo>
                  <a:lnTo>
                    <a:pt x="8441436" y="381000"/>
                  </a:lnTo>
                  <a:lnTo>
                    <a:pt x="8447839" y="381000"/>
                  </a:lnTo>
                  <a:close/>
                </a:path>
                <a:path w="8534400" h="4051935">
                  <a:moveTo>
                    <a:pt x="8454419" y="393700"/>
                  </a:moveTo>
                  <a:lnTo>
                    <a:pt x="8448294" y="381877"/>
                  </a:lnTo>
                  <a:lnTo>
                    <a:pt x="8448294" y="393700"/>
                  </a:lnTo>
                  <a:lnTo>
                    <a:pt x="8454419" y="393700"/>
                  </a:lnTo>
                  <a:close/>
                </a:path>
                <a:path w="8534400" h="4051935">
                  <a:moveTo>
                    <a:pt x="8460999" y="406400"/>
                  </a:moveTo>
                  <a:lnTo>
                    <a:pt x="8455152" y="395113"/>
                  </a:lnTo>
                  <a:lnTo>
                    <a:pt x="8455152" y="406400"/>
                  </a:lnTo>
                  <a:lnTo>
                    <a:pt x="8460999" y="406400"/>
                  </a:lnTo>
                  <a:close/>
                </a:path>
                <a:path w="8534400" h="4051935">
                  <a:moveTo>
                    <a:pt x="8467000" y="419100"/>
                  </a:moveTo>
                  <a:lnTo>
                    <a:pt x="8463666" y="411548"/>
                  </a:lnTo>
                  <a:lnTo>
                    <a:pt x="8461248" y="406879"/>
                  </a:lnTo>
                  <a:lnTo>
                    <a:pt x="8461248" y="419100"/>
                  </a:lnTo>
                  <a:lnTo>
                    <a:pt x="8467000" y="419100"/>
                  </a:lnTo>
                  <a:close/>
                </a:path>
                <a:path w="8534400" h="4051935">
                  <a:moveTo>
                    <a:pt x="8472605" y="431800"/>
                  </a:moveTo>
                  <a:lnTo>
                    <a:pt x="8467344" y="419879"/>
                  </a:lnTo>
                  <a:lnTo>
                    <a:pt x="8467344" y="431800"/>
                  </a:lnTo>
                  <a:lnTo>
                    <a:pt x="8472605" y="431800"/>
                  </a:lnTo>
                  <a:close/>
                </a:path>
                <a:path w="8534400" h="4051935">
                  <a:moveTo>
                    <a:pt x="8478211" y="444500"/>
                  </a:moveTo>
                  <a:lnTo>
                    <a:pt x="8473440" y="433690"/>
                  </a:lnTo>
                  <a:lnTo>
                    <a:pt x="8473440" y="444500"/>
                  </a:lnTo>
                  <a:lnTo>
                    <a:pt x="8478211" y="444500"/>
                  </a:lnTo>
                  <a:close/>
                </a:path>
                <a:path w="8534400" h="4051935">
                  <a:moveTo>
                    <a:pt x="8483492" y="457200"/>
                  </a:moveTo>
                  <a:lnTo>
                    <a:pt x="8481862" y="452771"/>
                  </a:lnTo>
                  <a:lnTo>
                    <a:pt x="8478774" y="445775"/>
                  </a:lnTo>
                  <a:lnTo>
                    <a:pt x="8478774" y="457200"/>
                  </a:lnTo>
                  <a:lnTo>
                    <a:pt x="8483492" y="457200"/>
                  </a:lnTo>
                  <a:close/>
                </a:path>
                <a:path w="8534400" h="4051935">
                  <a:moveTo>
                    <a:pt x="8488169" y="469900"/>
                  </a:moveTo>
                  <a:lnTo>
                    <a:pt x="8484108" y="458870"/>
                  </a:lnTo>
                  <a:lnTo>
                    <a:pt x="8484108" y="469900"/>
                  </a:lnTo>
                  <a:lnTo>
                    <a:pt x="8488169" y="469900"/>
                  </a:lnTo>
                  <a:close/>
                </a:path>
                <a:path w="8534400" h="4051935">
                  <a:moveTo>
                    <a:pt x="8492846" y="482600"/>
                  </a:moveTo>
                  <a:lnTo>
                    <a:pt x="8488680" y="471285"/>
                  </a:lnTo>
                  <a:lnTo>
                    <a:pt x="8488680" y="482600"/>
                  </a:lnTo>
                  <a:lnTo>
                    <a:pt x="8492846" y="482600"/>
                  </a:lnTo>
                  <a:close/>
                </a:path>
                <a:path w="8534400" h="4051935">
                  <a:moveTo>
                    <a:pt x="8497522" y="495300"/>
                  </a:moveTo>
                  <a:lnTo>
                    <a:pt x="8493252" y="483700"/>
                  </a:lnTo>
                  <a:lnTo>
                    <a:pt x="8493252" y="495300"/>
                  </a:lnTo>
                  <a:lnTo>
                    <a:pt x="8497522" y="495300"/>
                  </a:lnTo>
                  <a:close/>
                </a:path>
                <a:path w="8534400" h="4051935">
                  <a:moveTo>
                    <a:pt x="8501306" y="508000"/>
                  </a:moveTo>
                  <a:lnTo>
                    <a:pt x="8497824" y="496310"/>
                  </a:lnTo>
                  <a:lnTo>
                    <a:pt x="8497824" y="508000"/>
                  </a:lnTo>
                  <a:lnTo>
                    <a:pt x="8501306" y="508000"/>
                  </a:lnTo>
                  <a:close/>
                </a:path>
                <a:path w="8534400" h="4051935">
                  <a:moveTo>
                    <a:pt x="8505090" y="520700"/>
                  </a:moveTo>
                  <a:lnTo>
                    <a:pt x="8501634" y="509098"/>
                  </a:lnTo>
                  <a:lnTo>
                    <a:pt x="8501634" y="520700"/>
                  </a:lnTo>
                  <a:lnTo>
                    <a:pt x="8505090" y="520700"/>
                  </a:lnTo>
                  <a:close/>
                </a:path>
                <a:path w="8534400" h="4051935">
                  <a:moveTo>
                    <a:pt x="8508874" y="533400"/>
                  </a:moveTo>
                  <a:lnTo>
                    <a:pt x="8505444" y="521887"/>
                  </a:lnTo>
                  <a:lnTo>
                    <a:pt x="8505444" y="533400"/>
                  </a:lnTo>
                  <a:lnTo>
                    <a:pt x="8508874" y="533400"/>
                  </a:lnTo>
                  <a:close/>
                </a:path>
                <a:path w="8534400" h="4051935">
                  <a:moveTo>
                    <a:pt x="8512173" y="546100"/>
                  </a:moveTo>
                  <a:lnTo>
                    <a:pt x="8510542" y="539000"/>
                  </a:lnTo>
                  <a:lnTo>
                    <a:pt x="8509254" y="534675"/>
                  </a:lnTo>
                  <a:lnTo>
                    <a:pt x="8509254" y="546100"/>
                  </a:lnTo>
                  <a:lnTo>
                    <a:pt x="8512173" y="546100"/>
                  </a:lnTo>
                  <a:close/>
                </a:path>
                <a:path w="8534400" h="4051935">
                  <a:moveTo>
                    <a:pt x="8515091" y="558800"/>
                  </a:moveTo>
                  <a:lnTo>
                    <a:pt x="8512302" y="546658"/>
                  </a:lnTo>
                  <a:lnTo>
                    <a:pt x="8512302" y="558800"/>
                  </a:lnTo>
                  <a:lnTo>
                    <a:pt x="8515091" y="558800"/>
                  </a:lnTo>
                  <a:close/>
                </a:path>
                <a:path w="8534400" h="4051935">
                  <a:moveTo>
                    <a:pt x="8518008" y="571500"/>
                  </a:moveTo>
                  <a:lnTo>
                    <a:pt x="8516112" y="563243"/>
                  </a:lnTo>
                  <a:lnTo>
                    <a:pt x="8516112" y="571500"/>
                  </a:lnTo>
                  <a:lnTo>
                    <a:pt x="8518008" y="571500"/>
                  </a:lnTo>
                  <a:close/>
                </a:path>
                <a:path w="8534400" h="4051935">
                  <a:moveTo>
                    <a:pt x="8520900" y="584200"/>
                  </a:moveTo>
                  <a:lnTo>
                    <a:pt x="8520837" y="583814"/>
                  </a:lnTo>
                  <a:lnTo>
                    <a:pt x="8518398" y="573194"/>
                  </a:lnTo>
                  <a:lnTo>
                    <a:pt x="8518398" y="584200"/>
                  </a:lnTo>
                  <a:lnTo>
                    <a:pt x="8520900" y="584200"/>
                  </a:lnTo>
                  <a:close/>
                </a:path>
                <a:path w="8534400" h="4051935">
                  <a:moveTo>
                    <a:pt x="8522971" y="596900"/>
                  </a:moveTo>
                  <a:lnTo>
                    <a:pt x="8521446" y="587545"/>
                  </a:lnTo>
                  <a:lnTo>
                    <a:pt x="8521446" y="596900"/>
                  </a:lnTo>
                  <a:lnTo>
                    <a:pt x="8522971" y="596900"/>
                  </a:lnTo>
                  <a:close/>
                </a:path>
                <a:path w="8534400" h="4051935">
                  <a:moveTo>
                    <a:pt x="8525042" y="609600"/>
                  </a:moveTo>
                  <a:lnTo>
                    <a:pt x="8523732" y="601564"/>
                  </a:lnTo>
                  <a:lnTo>
                    <a:pt x="8523732" y="609600"/>
                  </a:lnTo>
                  <a:lnTo>
                    <a:pt x="8525042" y="609600"/>
                  </a:lnTo>
                  <a:close/>
                </a:path>
                <a:path w="8534400" h="4051935">
                  <a:moveTo>
                    <a:pt x="8527113" y="622300"/>
                  </a:moveTo>
                  <a:lnTo>
                    <a:pt x="8526018" y="615583"/>
                  </a:lnTo>
                  <a:lnTo>
                    <a:pt x="8526018" y="622300"/>
                  </a:lnTo>
                  <a:lnTo>
                    <a:pt x="8527113" y="622300"/>
                  </a:lnTo>
                  <a:close/>
                </a:path>
                <a:path w="8534400" h="4051935">
                  <a:moveTo>
                    <a:pt x="8528831" y="635000"/>
                  </a:moveTo>
                  <a:lnTo>
                    <a:pt x="8528308" y="629632"/>
                  </a:lnTo>
                  <a:lnTo>
                    <a:pt x="8527542" y="624929"/>
                  </a:lnTo>
                  <a:lnTo>
                    <a:pt x="8527542" y="635000"/>
                  </a:lnTo>
                  <a:lnTo>
                    <a:pt x="8528831" y="635000"/>
                  </a:lnTo>
                  <a:close/>
                </a:path>
                <a:path w="8534400" h="4051935">
                  <a:moveTo>
                    <a:pt x="8530069" y="647700"/>
                  </a:moveTo>
                  <a:lnTo>
                    <a:pt x="8529066" y="637403"/>
                  </a:lnTo>
                  <a:lnTo>
                    <a:pt x="8529066" y="647700"/>
                  </a:lnTo>
                  <a:lnTo>
                    <a:pt x="8530069" y="647700"/>
                  </a:lnTo>
                  <a:close/>
                </a:path>
                <a:path w="8534400" h="4051935">
                  <a:moveTo>
                    <a:pt x="8531306" y="660400"/>
                  </a:moveTo>
                  <a:lnTo>
                    <a:pt x="8530590" y="653046"/>
                  </a:lnTo>
                  <a:lnTo>
                    <a:pt x="8530590" y="660400"/>
                  </a:lnTo>
                  <a:lnTo>
                    <a:pt x="8531306" y="660400"/>
                  </a:lnTo>
                  <a:close/>
                </a:path>
                <a:path w="8534400" h="4051935">
                  <a:moveTo>
                    <a:pt x="8532543" y="673100"/>
                  </a:moveTo>
                  <a:lnTo>
                    <a:pt x="8532114" y="668688"/>
                  </a:lnTo>
                  <a:lnTo>
                    <a:pt x="8532114" y="673100"/>
                  </a:lnTo>
                  <a:lnTo>
                    <a:pt x="8532543" y="673100"/>
                  </a:lnTo>
                  <a:close/>
                </a:path>
                <a:path w="8534400" h="4051935">
                  <a:moveTo>
                    <a:pt x="8533166" y="685800"/>
                  </a:moveTo>
                  <a:lnTo>
                    <a:pt x="8532876" y="676811"/>
                  </a:lnTo>
                  <a:lnTo>
                    <a:pt x="8532876" y="685800"/>
                  </a:lnTo>
                  <a:lnTo>
                    <a:pt x="8533166" y="685800"/>
                  </a:lnTo>
                  <a:close/>
                </a:path>
                <a:path w="8534400" h="4051935">
                  <a:moveTo>
                    <a:pt x="8534400" y="3619500"/>
                  </a:moveTo>
                  <a:lnTo>
                    <a:pt x="8534393" y="723699"/>
                  </a:lnTo>
                  <a:lnTo>
                    <a:pt x="8533641" y="3642969"/>
                  </a:lnTo>
                  <a:lnTo>
                    <a:pt x="8534400" y="361950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5750" y="2266950"/>
              <a:ext cx="8572500" cy="4381500"/>
            </a:xfrm>
            <a:custGeom>
              <a:avLst/>
              <a:gdLst/>
              <a:ahLst/>
              <a:cxnLst/>
              <a:rect l="l" t="t" r="r" b="b"/>
              <a:pathLst>
                <a:path w="8572500" h="4381500">
                  <a:moveTo>
                    <a:pt x="7988300" y="19050"/>
                  </a:moveTo>
                  <a:lnTo>
                    <a:pt x="7988300" y="17643"/>
                  </a:lnTo>
                  <a:lnTo>
                    <a:pt x="7937500" y="9052"/>
                  </a:lnTo>
                  <a:lnTo>
                    <a:pt x="7886700" y="3392"/>
                  </a:lnTo>
                  <a:lnTo>
                    <a:pt x="7848600" y="762"/>
                  </a:lnTo>
                  <a:lnTo>
                    <a:pt x="7823200" y="0"/>
                  </a:lnTo>
                  <a:lnTo>
                    <a:pt x="736599" y="0"/>
                  </a:lnTo>
                  <a:lnTo>
                    <a:pt x="685799" y="1666"/>
                  </a:lnTo>
                  <a:lnTo>
                    <a:pt x="634999" y="6337"/>
                  </a:lnTo>
                  <a:lnTo>
                    <a:pt x="596900" y="13923"/>
                  </a:lnTo>
                  <a:lnTo>
                    <a:pt x="546100" y="24334"/>
                  </a:lnTo>
                  <a:lnTo>
                    <a:pt x="508000" y="37479"/>
                  </a:lnTo>
                  <a:lnTo>
                    <a:pt x="457200" y="53268"/>
                  </a:lnTo>
                  <a:lnTo>
                    <a:pt x="419100" y="71610"/>
                  </a:lnTo>
                  <a:lnTo>
                    <a:pt x="380999" y="92416"/>
                  </a:lnTo>
                  <a:lnTo>
                    <a:pt x="342899" y="115594"/>
                  </a:lnTo>
                  <a:lnTo>
                    <a:pt x="304799" y="141055"/>
                  </a:lnTo>
                  <a:lnTo>
                    <a:pt x="266699" y="168708"/>
                  </a:lnTo>
                  <a:lnTo>
                    <a:pt x="228599" y="198462"/>
                  </a:lnTo>
                  <a:lnTo>
                    <a:pt x="203199" y="230228"/>
                  </a:lnTo>
                  <a:lnTo>
                    <a:pt x="165099" y="263915"/>
                  </a:lnTo>
                  <a:lnTo>
                    <a:pt x="139699" y="299433"/>
                  </a:lnTo>
                  <a:lnTo>
                    <a:pt x="114299" y="336691"/>
                  </a:lnTo>
                  <a:lnTo>
                    <a:pt x="88899" y="375598"/>
                  </a:lnTo>
                  <a:lnTo>
                    <a:pt x="63499" y="416066"/>
                  </a:lnTo>
                  <a:lnTo>
                    <a:pt x="50799" y="458002"/>
                  </a:lnTo>
                  <a:lnTo>
                    <a:pt x="25399" y="545922"/>
                  </a:lnTo>
                  <a:lnTo>
                    <a:pt x="0" y="638634"/>
                  </a:lnTo>
                  <a:lnTo>
                    <a:pt x="0" y="3761677"/>
                  </a:lnTo>
                  <a:lnTo>
                    <a:pt x="12700" y="3808321"/>
                  </a:lnTo>
                  <a:lnTo>
                    <a:pt x="12699" y="654050"/>
                  </a:lnTo>
                  <a:lnTo>
                    <a:pt x="25399" y="603250"/>
                  </a:lnTo>
                  <a:lnTo>
                    <a:pt x="38099" y="565150"/>
                  </a:lnTo>
                  <a:lnTo>
                    <a:pt x="50799" y="514350"/>
                  </a:lnTo>
                  <a:lnTo>
                    <a:pt x="63499" y="476250"/>
                  </a:lnTo>
                  <a:lnTo>
                    <a:pt x="88899" y="438150"/>
                  </a:lnTo>
                  <a:lnTo>
                    <a:pt x="101599" y="400050"/>
                  </a:lnTo>
                  <a:lnTo>
                    <a:pt x="177799" y="285750"/>
                  </a:lnTo>
                  <a:lnTo>
                    <a:pt x="279399" y="184150"/>
                  </a:lnTo>
                  <a:lnTo>
                    <a:pt x="393699" y="107950"/>
                  </a:lnTo>
                  <a:lnTo>
                    <a:pt x="431800" y="95250"/>
                  </a:lnTo>
                  <a:lnTo>
                    <a:pt x="469900" y="69850"/>
                  </a:lnTo>
                  <a:lnTo>
                    <a:pt x="558800" y="44450"/>
                  </a:lnTo>
                  <a:lnTo>
                    <a:pt x="609600" y="31750"/>
                  </a:lnTo>
                  <a:lnTo>
                    <a:pt x="698500" y="31750"/>
                  </a:lnTo>
                  <a:lnTo>
                    <a:pt x="736600" y="19050"/>
                  </a:lnTo>
                  <a:lnTo>
                    <a:pt x="7988300" y="19050"/>
                  </a:lnTo>
                  <a:close/>
                </a:path>
                <a:path w="8572500" h="4381500">
                  <a:moveTo>
                    <a:pt x="7988300" y="4362450"/>
                  </a:moveTo>
                  <a:lnTo>
                    <a:pt x="596900" y="4362450"/>
                  </a:lnTo>
                  <a:lnTo>
                    <a:pt x="508000" y="4337050"/>
                  </a:lnTo>
                  <a:lnTo>
                    <a:pt x="457200" y="4311650"/>
                  </a:lnTo>
                  <a:lnTo>
                    <a:pt x="419100" y="4286250"/>
                  </a:lnTo>
                  <a:lnTo>
                    <a:pt x="368300" y="4273550"/>
                  </a:lnTo>
                  <a:lnTo>
                    <a:pt x="330200" y="4235450"/>
                  </a:lnTo>
                  <a:lnTo>
                    <a:pt x="254000" y="4184650"/>
                  </a:lnTo>
                  <a:lnTo>
                    <a:pt x="190500" y="4121150"/>
                  </a:lnTo>
                  <a:lnTo>
                    <a:pt x="190500" y="4108450"/>
                  </a:lnTo>
                  <a:lnTo>
                    <a:pt x="177800" y="4108450"/>
                  </a:lnTo>
                  <a:lnTo>
                    <a:pt x="177800" y="4095750"/>
                  </a:lnTo>
                  <a:lnTo>
                    <a:pt x="165100" y="4095750"/>
                  </a:lnTo>
                  <a:lnTo>
                    <a:pt x="165100" y="4083050"/>
                  </a:lnTo>
                  <a:lnTo>
                    <a:pt x="152400" y="4083050"/>
                  </a:lnTo>
                  <a:lnTo>
                    <a:pt x="152400" y="4057650"/>
                  </a:lnTo>
                  <a:lnTo>
                    <a:pt x="139700" y="4057650"/>
                  </a:lnTo>
                  <a:lnTo>
                    <a:pt x="139700" y="4044950"/>
                  </a:lnTo>
                  <a:lnTo>
                    <a:pt x="127000" y="4044950"/>
                  </a:lnTo>
                  <a:lnTo>
                    <a:pt x="127000" y="4019550"/>
                  </a:lnTo>
                  <a:lnTo>
                    <a:pt x="114300" y="4019550"/>
                  </a:lnTo>
                  <a:lnTo>
                    <a:pt x="114300" y="4006850"/>
                  </a:lnTo>
                  <a:lnTo>
                    <a:pt x="101600" y="4006850"/>
                  </a:lnTo>
                  <a:lnTo>
                    <a:pt x="101600" y="3981450"/>
                  </a:lnTo>
                  <a:lnTo>
                    <a:pt x="88900" y="3981450"/>
                  </a:lnTo>
                  <a:lnTo>
                    <a:pt x="88900" y="3956050"/>
                  </a:lnTo>
                  <a:lnTo>
                    <a:pt x="76200" y="3956050"/>
                  </a:lnTo>
                  <a:lnTo>
                    <a:pt x="76200" y="3930650"/>
                  </a:lnTo>
                  <a:lnTo>
                    <a:pt x="63500" y="3930650"/>
                  </a:lnTo>
                  <a:lnTo>
                    <a:pt x="63500" y="3892550"/>
                  </a:lnTo>
                  <a:lnTo>
                    <a:pt x="50800" y="3892550"/>
                  </a:lnTo>
                  <a:lnTo>
                    <a:pt x="50800" y="3854450"/>
                  </a:lnTo>
                  <a:lnTo>
                    <a:pt x="38100" y="3854450"/>
                  </a:lnTo>
                  <a:lnTo>
                    <a:pt x="38100" y="3803650"/>
                  </a:lnTo>
                  <a:lnTo>
                    <a:pt x="25400" y="3803650"/>
                  </a:lnTo>
                  <a:lnTo>
                    <a:pt x="25400" y="3740150"/>
                  </a:lnTo>
                  <a:lnTo>
                    <a:pt x="12700" y="3740150"/>
                  </a:lnTo>
                  <a:lnTo>
                    <a:pt x="12700" y="3808321"/>
                  </a:lnTo>
                  <a:lnTo>
                    <a:pt x="38100" y="3899816"/>
                  </a:lnTo>
                  <a:lnTo>
                    <a:pt x="63500" y="3944197"/>
                  </a:lnTo>
                  <a:lnTo>
                    <a:pt x="76200" y="3987353"/>
                  </a:lnTo>
                  <a:lnTo>
                    <a:pt x="101600" y="4029048"/>
                  </a:lnTo>
                  <a:lnTo>
                    <a:pt x="127000" y="4069048"/>
                  </a:lnTo>
                  <a:lnTo>
                    <a:pt x="165100" y="4107117"/>
                  </a:lnTo>
                  <a:lnTo>
                    <a:pt x="190500" y="4143020"/>
                  </a:lnTo>
                  <a:lnTo>
                    <a:pt x="228600" y="4176522"/>
                  </a:lnTo>
                  <a:lnTo>
                    <a:pt x="254000" y="4200906"/>
                  </a:lnTo>
                  <a:lnTo>
                    <a:pt x="292100" y="4231295"/>
                  </a:lnTo>
                  <a:lnTo>
                    <a:pt x="330200" y="4259141"/>
                  </a:lnTo>
                  <a:lnTo>
                    <a:pt x="368300" y="4284360"/>
                  </a:lnTo>
                  <a:lnTo>
                    <a:pt x="406400" y="4306868"/>
                  </a:lnTo>
                  <a:lnTo>
                    <a:pt x="457200" y="4326582"/>
                  </a:lnTo>
                  <a:lnTo>
                    <a:pt x="495300" y="4343418"/>
                  </a:lnTo>
                  <a:lnTo>
                    <a:pt x="546100" y="4357292"/>
                  </a:lnTo>
                  <a:lnTo>
                    <a:pt x="596900" y="4368121"/>
                  </a:lnTo>
                  <a:lnTo>
                    <a:pt x="635000" y="4375821"/>
                  </a:lnTo>
                  <a:lnTo>
                    <a:pt x="685800" y="4380308"/>
                  </a:lnTo>
                  <a:lnTo>
                    <a:pt x="736600" y="4381500"/>
                  </a:lnTo>
                  <a:lnTo>
                    <a:pt x="7848600" y="4381500"/>
                  </a:lnTo>
                  <a:lnTo>
                    <a:pt x="7861300" y="4380738"/>
                  </a:lnTo>
                  <a:lnTo>
                    <a:pt x="7912100" y="4376808"/>
                  </a:lnTo>
                  <a:lnTo>
                    <a:pt x="7962900" y="4369876"/>
                  </a:lnTo>
                  <a:lnTo>
                    <a:pt x="7988300" y="4362450"/>
                  </a:lnTo>
                  <a:close/>
                </a:path>
                <a:path w="8572500" h="4381500">
                  <a:moveTo>
                    <a:pt x="8559800" y="3752787"/>
                  </a:moveTo>
                  <a:lnTo>
                    <a:pt x="8559800" y="609919"/>
                  </a:lnTo>
                  <a:lnTo>
                    <a:pt x="8547100" y="563915"/>
                  </a:lnTo>
                  <a:lnTo>
                    <a:pt x="8521700" y="475308"/>
                  </a:lnTo>
                  <a:lnTo>
                    <a:pt x="8496300" y="432899"/>
                  </a:lnTo>
                  <a:lnTo>
                    <a:pt x="8483600" y="391882"/>
                  </a:lnTo>
                  <a:lnTo>
                    <a:pt x="8458200" y="352351"/>
                  </a:lnTo>
                  <a:lnTo>
                    <a:pt x="8432800" y="314404"/>
                  </a:lnTo>
                  <a:lnTo>
                    <a:pt x="8407400" y="278138"/>
                  </a:lnTo>
                  <a:lnTo>
                    <a:pt x="8369300" y="243648"/>
                  </a:lnTo>
                  <a:lnTo>
                    <a:pt x="8343900" y="211031"/>
                  </a:lnTo>
                  <a:lnTo>
                    <a:pt x="8305800" y="180382"/>
                  </a:lnTo>
                  <a:lnTo>
                    <a:pt x="8267700" y="151800"/>
                  </a:lnTo>
                  <a:lnTo>
                    <a:pt x="8242300" y="125379"/>
                  </a:lnTo>
                  <a:lnTo>
                    <a:pt x="8191500" y="101216"/>
                  </a:lnTo>
                  <a:lnTo>
                    <a:pt x="8153400" y="79407"/>
                  </a:lnTo>
                  <a:lnTo>
                    <a:pt x="8115300" y="60049"/>
                  </a:lnTo>
                  <a:lnTo>
                    <a:pt x="8077200" y="43238"/>
                  </a:lnTo>
                  <a:lnTo>
                    <a:pt x="8026400" y="29071"/>
                  </a:lnTo>
                  <a:lnTo>
                    <a:pt x="7988300" y="19050"/>
                  </a:lnTo>
                  <a:lnTo>
                    <a:pt x="7823200" y="19050"/>
                  </a:lnTo>
                  <a:lnTo>
                    <a:pt x="7861300" y="31750"/>
                  </a:lnTo>
                  <a:lnTo>
                    <a:pt x="7962900" y="31750"/>
                  </a:lnTo>
                  <a:lnTo>
                    <a:pt x="8051800" y="57150"/>
                  </a:lnTo>
                  <a:lnTo>
                    <a:pt x="8153400" y="107950"/>
                  </a:lnTo>
                  <a:lnTo>
                    <a:pt x="8191500" y="120650"/>
                  </a:lnTo>
                  <a:lnTo>
                    <a:pt x="8229600" y="158750"/>
                  </a:lnTo>
                  <a:lnTo>
                    <a:pt x="8280400" y="184150"/>
                  </a:lnTo>
                  <a:lnTo>
                    <a:pt x="8318500" y="209550"/>
                  </a:lnTo>
                  <a:lnTo>
                    <a:pt x="8343900" y="247650"/>
                  </a:lnTo>
                  <a:lnTo>
                    <a:pt x="8382000" y="285750"/>
                  </a:lnTo>
                  <a:lnTo>
                    <a:pt x="8382000" y="298450"/>
                  </a:lnTo>
                  <a:lnTo>
                    <a:pt x="8394700" y="298450"/>
                  </a:lnTo>
                  <a:lnTo>
                    <a:pt x="8394700" y="311150"/>
                  </a:lnTo>
                  <a:lnTo>
                    <a:pt x="8407400" y="311150"/>
                  </a:lnTo>
                  <a:lnTo>
                    <a:pt x="8407400" y="323850"/>
                  </a:lnTo>
                  <a:lnTo>
                    <a:pt x="8420100" y="323850"/>
                  </a:lnTo>
                  <a:lnTo>
                    <a:pt x="8420100" y="349250"/>
                  </a:lnTo>
                  <a:lnTo>
                    <a:pt x="8432800" y="349250"/>
                  </a:lnTo>
                  <a:lnTo>
                    <a:pt x="8432800" y="374650"/>
                  </a:lnTo>
                  <a:lnTo>
                    <a:pt x="8445500" y="374650"/>
                  </a:lnTo>
                  <a:lnTo>
                    <a:pt x="8445500" y="387350"/>
                  </a:lnTo>
                  <a:lnTo>
                    <a:pt x="8458200" y="387350"/>
                  </a:lnTo>
                  <a:lnTo>
                    <a:pt x="8458200" y="412750"/>
                  </a:lnTo>
                  <a:lnTo>
                    <a:pt x="8470900" y="412750"/>
                  </a:lnTo>
                  <a:lnTo>
                    <a:pt x="8470900" y="438150"/>
                  </a:lnTo>
                  <a:lnTo>
                    <a:pt x="8483600" y="438150"/>
                  </a:lnTo>
                  <a:lnTo>
                    <a:pt x="8483600" y="463550"/>
                  </a:lnTo>
                  <a:lnTo>
                    <a:pt x="8496300" y="463550"/>
                  </a:lnTo>
                  <a:lnTo>
                    <a:pt x="8496300" y="501650"/>
                  </a:lnTo>
                  <a:lnTo>
                    <a:pt x="8509000" y="501650"/>
                  </a:lnTo>
                  <a:lnTo>
                    <a:pt x="8509000" y="539750"/>
                  </a:lnTo>
                  <a:lnTo>
                    <a:pt x="8521700" y="539750"/>
                  </a:lnTo>
                  <a:lnTo>
                    <a:pt x="8521700" y="577850"/>
                  </a:lnTo>
                  <a:lnTo>
                    <a:pt x="8534400" y="577850"/>
                  </a:lnTo>
                  <a:lnTo>
                    <a:pt x="8534400" y="654050"/>
                  </a:lnTo>
                  <a:lnTo>
                    <a:pt x="8547100" y="654050"/>
                  </a:lnTo>
                  <a:lnTo>
                    <a:pt x="8547100" y="3799036"/>
                  </a:lnTo>
                  <a:lnTo>
                    <a:pt x="8559800" y="3752787"/>
                  </a:lnTo>
                  <a:close/>
                </a:path>
                <a:path w="8572500" h="4381500">
                  <a:moveTo>
                    <a:pt x="8547100" y="3799036"/>
                  </a:moveTo>
                  <a:lnTo>
                    <a:pt x="8547100" y="3727450"/>
                  </a:lnTo>
                  <a:lnTo>
                    <a:pt x="8534400" y="3778250"/>
                  </a:lnTo>
                  <a:lnTo>
                    <a:pt x="8521700" y="3816350"/>
                  </a:lnTo>
                  <a:lnTo>
                    <a:pt x="8509000" y="3867150"/>
                  </a:lnTo>
                  <a:lnTo>
                    <a:pt x="8483600" y="3943350"/>
                  </a:lnTo>
                  <a:lnTo>
                    <a:pt x="8458200" y="3994150"/>
                  </a:lnTo>
                  <a:lnTo>
                    <a:pt x="8407400" y="4070350"/>
                  </a:lnTo>
                  <a:lnTo>
                    <a:pt x="8382000" y="4095750"/>
                  </a:lnTo>
                  <a:lnTo>
                    <a:pt x="8356600" y="4133850"/>
                  </a:lnTo>
                  <a:lnTo>
                    <a:pt x="8293100" y="4197350"/>
                  </a:lnTo>
                  <a:lnTo>
                    <a:pt x="8140700" y="4298950"/>
                  </a:lnTo>
                  <a:lnTo>
                    <a:pt x="8102600" y="4311650"/>
                  </a:lnTo>
                  <a:lnTo>
                    <a:pt x="8051800" y="4337050"/>
                  </a:lnTo>
                  <a:lnTo>
                    <a:pt x="8013700" y="4349750"/>
                  </a:lnTo>
                  <a:lnTo>
                    <a:pt x="7962900" y="4349750"/>
                  </a:lnTo>
                  <a:lnTo>
                    <a:pt x="7912100" y="4362450"/>
                  </a:lnTo>
                  <a:lnTo>
                    <a:pt x="7988300" y="4362450"/>
                  </a:lnTo>
                  <a:lnTo>
                    <a:pt x="8001000" y="4360041"/>
                  </a:lnTo>
                  <a:lnTo>
                    <a:pt x="8051800" y="4347402"/>
                  </a:lnTo>
                  <a:lnTo>
                    <a:pt x="8089900" y="4332056"/>
                  </a:lnTo>
                  <a:lnTo>
                    <a:pt x="8128000" y="4314103"/>
                  </a:lnTo>
                  <a:lnTo>
                    <a:pt x="8178800" y="4293641"/>
                  </a:lnTo>
                  <a:lnTo>
                    <a:pt x="8216900" y="4270770"/>
                  </a:lnTo>
                  <a:lnTo>
                    <a:pt x="8255000" y="4245587"/>
                  </a:lnTo>
                  <a:lnTo>
                    <a:pt x="8293100" y="4218191"/>
                  </a:lnTo>
                  <a:lnTo>
                    <a:pt x="8318500" y="4188682"/>
                  </a:lnTo>
                  <a:lnTo>
                    <a:pt x="8356600" y="4157157"/>
                  </a:lnTo>
                  <a:lnTo>
                    <a:pt x="8382000" y="4123716"/>
                  </a:lnTo>
                  <a:lnTo>
                    <a:pt x="8420100" y="4088457"/>
                  </a:lnTo>
                  <a:lnTo>
                    <a:pt x="8445500" y="4051479"/>
                  </a:lnTo>
                  <a:lnTo>
                    <a:pt x="8470900" y="4012881"/>
                  </a:lnTo>
                  <a:lnTo>
                    <a:pt x="8483600" y="3972760"/>
                  </a:lnTo>
                  <a:lnTo>
                    <a:pt x="8509000" y="3931217"/>
                  </a:lnTo>
                  <a:lnTo>
                    <a:pt x="8534400" y="3844256"/>
                  </a:lnTo>
                  <a:lnTo>
                    <a:pt x="8547100" y="3799036"/>
                  </a:lnTo>
                  <a:close/>
                </a:path>
                <a:path w="8572500" h="4381500">
                  <a:moveTo>
                    <a:pt x="8572500" y="3657600"/>
                  </a:moveTo>
                  <a:lnTo>
                    <a:pt x="8572500" y="723900"/>
                  </a:lnTo>
                  <a:lnTo>
                    <a:pt x="8559800" y="704850"/>
                  </a:lnTo>
                  <a:lnTo>
                    <a:pt x="8559800" y="3705609"/>
                  </a:lnTo>
                  <a:lnTo>
                    <a:pt x="8572500" y="3657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4800" y="2286000"/>
              <a:ext cx="8534400" cy="4343400"/>
            </a:xfrm>
            <a:custGeom>
              <a:avLst/>
              <a:gdLst/>
              <a:ahLst/>
              <a:cxnLst/>
              <a:rect l="l" t="t" r="r" b="b"/>
              <a:pathLst>
                <a:path w="8534400" h="4343400">
                  <a:moveTo>
                    <a:pt x="8534400" y="3619500"/>
                  </a:moveTo>
                  <a:lnTo>
                    <a:pt x="8534400" y="723900"/>
                  </a:lnTo>
                  <a:lnTo>
                    <a:pt x="8532861" y="676359"/>
                  </a:lnTo>
                  <a:lnTo>
                    <a:pt x="8528308" y="629632"/>
                  </a:lnTo>
                  <a:lnTo>
                    <a:pt x="8520837" y="583814"/>
                  </a:lnTo>
                  <a:lnTo>
                    <a:pt x="8510542" y="539000"/>
                  </a:lnTo>
                  <a:lnTo>
                    <a:pt x="8497519" y="495287"/>
                  </a:lnTo>
                  <a:lnTo>
                    <a:pt x="8481862" y="452771"/>
                  </a:lnTo>
                  <a:lnTo>
                    <a:pt x="8463666" y="411548"/>
                  </a:lnTo>
                  <a:lnTo>
                    <a:pt x="8443028" y="371713"/>
                  </a:lnTo>
                  <a:lnTo>
                    <a:pt x="8420041" y="333364"/>
                  </a:lnTo>
                  <a:lnTo>
                    <a:pt x="8394801" y="296594"/>
                  </a:lnTo>
                  <a:lnTo>
                    <a:pt x="8367403" y="261502"/>
                  </a:lnTo>
                  <a:lnTo>
                    <a:pt x="8337942" y="228182"/>
                  </a:lnTo>
                  <a:lnTo>
                    <a:pt x="8306514" y="196730"/>
                  </a:lnTo>
                  <a:lnTo>
                    <a:pt x="8273213" y="167244"/>
                  </a:lnTo>
                  <a:lnTo>
                    <a:pt x="8238134" y="139817"/>
                  </a:lnTo>
                  <a:lnTo>
                    <a:pt x="8201373" y="114548"/>
                  </a:lnTo>
                  <a:lnTo>
                    <a:pt x="8163024" y="91530"/>
                  </a:lnTo>
                  <a:lnTo>
                    <a:pt x="8123183" y="70862"/>
                  </a:lnTo>
                  <a:lnTo>
                    <a:pt x="8081945" y="52637"/>
                  </a:lnTo>
                  <a:lnTo>
                    <a:pt x="8039404" y="36953"/>
                  </a:lnTo>
                  <a:lnTo>
                    <a:pt x="7995657" y="23906"/>
                  </a:lnTo>
                  <a:lnTo>
                    <a:pt x="7950798" y="13591"/>
                  </a:lnTo>
                  <a:lnTo>
                    <a:pt x="7904922" y="6104"/>
                  </a:lnTo>
                  <a:lnTo>
                    <a:pt x="7858124" y="1542"/>
                  </a:lnTo>
                  <a:lnTo>
                    <a:pt x="7810500" y="0"/>
                  </a:lnTo>
                  <a:lnTo>
                    <a:pt x="723900" y="0"/>
                  </a:lnTo>
                  <a:lnTo>
                    <a:pt x="676359" y="1542"/>
                  </a:lnTo>
                  <a:lnTo>
                    <a:pt x="629632" y="6104"/>
                  </a:lnTo>
                  <a:lnTo>
                    <a:pt x="583814" y="13591"/>
                  </a:lnTo>
                  <a:lnTo>
                    <a:pt x="539000" y="23906"/>
                  </a:lnTo>
                  <a:lnTo>
                    <a:pt x="495287" y="36953"/>
                  </a:lnTo>
                  <a:lnTo>
                    <a:pt x="452771" y="52637"/>
                  </a:lnTo>
                  <a:lnTo>
                    <a:pt x="411548" y="70862"/>
                  </a:lnTo>
                  <a:lnTo>
                    <a:pt x="371713" y="91530"/>
                  </a:lnTo>
                  <a:lnTo>
                    <a:pt x="333364" y="114548"/>
                  </a:lnTo>
                  <a:lnTo>
                    <a:pt x="296594" y="139817"/>
                  </a:lnTo>
                  <a:lnTo>
                    <a:pt x="261502" y="167244"/>
                  </a:lnTo>
                  <a:lnTo>
                    <a:pt x="228182" y="196730"/>
                  </a:lnTo>
                  <a:lnTo>
                    <a:pt x="196730" y="228182"/>
                  </a:lnTo>
                  <a:lnTo>
                    <a:pt x="167244" y="261502"/>
                  </a:lnTo>
                  <a:lnTo>
                    <a:pt x="139817" y="296594"/>
                  </a:lnTo>
                  <a:lnTo>
                    <a:pt x="114548" y="333364"/>
                  </a:lnTo>
                  <a:lnTo>
                    <a:pt x="91530" y="371713"/>
                  </a:lnTo>
                  <a:lnTo>
                    <a:pt x="70862" y="411548"/>
                  </a:lnTo>
                  <a:lnTo>
                    <a:pt x="52637" y="452771"/>
                  </a:lnTo>
                  <a:lnTo>
                    <a:pt x="36953" y="495287"/>
                  </a:lnTo>
                  <a:lnTo>
                    <a:pt x="23906" y="539000"/>
                  </a:lnTo>
                  <a:lnTo>
                    <a:pt x="13591" y="583814"/>
                  </a:lnTo>
                  <a:lnTo>
                    <a:pt x="6104" y="629632"/>
                  </a:lnTo>
                  <a:lnTo>
                    <a:pt x="1542" y="676359"/>
                  </a:lnTo>
                  <a:lnTo>
                    <a:pt x="0" y="723900"/>
                  </a:lnTo>
                  <a:lnTo>
                    <a:pt x="0" y="3619500"/>
                  </a:lnTo>
                  <a:lnTo>
                    <a:pt x="1542" y="3667124"/>
                  </a:lnTo>
                  <a:lnTo>
                    <a:pt x="6104" y="3713922"/>
                  </a:lnTo>
                  <a:lnTo>
                    <a:pt x="13591" y="3759798"/>
                  </a:lnTo>
                  <a:lnTo>
                    <a:pt x="23906" y="3804657"/>
                  </a:lnTo>
                  <a:lnTo>
                    <a:pt x="36953" y="3848404"/>
                  </a:lnTo>
                  <a:lnTo>
                    <a:pt x="52637" y="3890945"/>
                  </a:lnTo>
                  <a:lnTo>
                    <a:pt x="70862" y="3932183"/>
                  </a:lnTo>
                  <a:lnTo>
                    <a:pt x="91530" y="3972024"/>
                  </a:lnTo>
                  <a:lnTo>
                    <a:pt x="114548" y="4010373"/>
                  </a:lnTo>
                  <a:lnTo>
                    <a:pt x="139817" y="4047134"/>
                  </a:lnTo>
                  <a:lnTo>
                    <a:pt x="167244" y="4082213"/>
                  </a:lnTo>
                  <a:lnTo>
                    <a:pt x="196730" y="4115514"/>
                  </a:lnTo>
                  <a:lnTo>
                    <a:pt x="228182" y="4146942"/>
                  </a:lnTo>
                  <a:lnTo>
                    <a:pt x="261502" y="4176403"/>
                  </a:lnTo>
                  <a:lnTo>
                    <a:pt x="296594" y="4203801"/>
                  </a:lnTo>
                  <a:lnTo>
                    <a:pt x="333364" y="4229041"/>
                  </a:lnTo>
                  <a:lnTo>
                    <a:pt x="371713" y="4252028"/>
                  </a:lnTo>
                  <a:lnTo>
                    <a:pt x="411548" y="4272666"/>
                  </a:lnTo>
                  <a:lnTo>
                    <a:pt x="452771" y="4290862"/>
                  </a:lnTo>
                  <a:lnTo>
                    <a:pt x="495287" y="4306519"/>
                  </a:lnTo>
                  <a:lnTo>
                    <a:pt x="539000" y="4319542"/>
                  </a:lnTo>
                  <a:lnTo>
                    <a:pt x="583814" y="4329837"/>
                  </a:lnTo>
                  <a:lnTo>
                    <a:pt x="629632" y="4337308"/>
                  </a:lnTo>
                  <a:lnTo>
                    <a:pt x="676359" y="4341861"/>
                  </a:lnTo>
                  <a:lnTo>
                    <a:pt x="723900" y="4343400"/>
                  </a:lnTo>
                  <a:lnTo>
                    <a:pt x="7810500" y="4343400"/>
                  </a:lnTo>
                  <a:lnTo>
                    <a:pt x="7858124" y="4341861"/>
                  </a:lnTo>
                  <a:lnTo>
                    <a:pt x="7904922" y="4337308"/>
                  </a:lnTo>
                  <a:lnTo>
                    <a:pt x="7950798" y="4329837"/>
                  </a:lnTo>
                  <a:lnTo>
                    <a:pt x="7995657" y="4319542"/>
                  </a:lnTo>
                  <a:lnTo>
                    <a:pt x="8039404" y="4306519"/>
                  </a:lnTo>
                  <a:lnTo>
                    <a:pt x="8081945" y="4290862"/>
                  </a:lnTo>
                  <a:lnTo>
                    <a:pt x="8123183" y="4272666"/>
                  </a:lnTo>
                  <a:lnTo>
                    <a:pt x="8163024" y="4252028"/>
                  </a:lnTo>
                  <a:lnTo>
                    <a:pt x="8201373" y="4229041"/>
                  </a:lnTo>
                  <a:lnTo>
                    <a:pt x="8238134" y="4203801"/>
                  </a:lnTo>
                  <a:lnTo>
                    <a:pt x="8273213" y="4176403"/>
                  </a:lnTo>
                  <a:lnTo>
                    <a:pt x="8306514" y="4146942"/>
                  </a:lnTo>
                  <a:lnTo>
                    <a:pt x="8337942" y="4115514"/>
                  </a:lnTo>
                  <a:lnTo>
                    <a:pt x="8367403" y="4082213"/>
                  </a:lnTo>
                  <a:lnTo>
                    <a:pt x="8394801" y="4047134"/>
                  </a:lnTo>
                  <a:lnTo>
                    <a:pt x="8420041" y="4010373"/>
                  </a:lnTo>
                  <a:lnTo>
                    <a:pt x="8443028" y="3972024"/>
                  </a:lnTo>
                  <a:lnTo>
                    <a:pt x="8463666" y="3932183"/>
                  </a:lnTo>
                  <a:lnTo>
                    <a:pt x="8481862" y="3890945"/>
                  </a:lnTo>
                  <a:lnTo>
                    <a:pt x="8497519" y="3848404"/>
                  </a:lnTo>
                  <a:lnTo>
                    <a:pt x="8510542" y="3804657"/>
                  </a:lnTo>
                  <a:lnTo>
                    <a:pt x="8520837" y="3759798"/>
                  </a:lnTo>
                  <a:lnTo>
                    <a:pt x="8528308" y="3713922"/>
                  </a:lnTo>
                  <a:lnTo>
                    <a:pt x="8532861" y="3667124"/>
                  </a:lnTo>
                  <a:lnTo>
                    <a:pt x="8534400" y="361950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5750" y="2266950"/>
              <a:ext cx="8572500" cy="4381500"/>
            </a:xfrm>
            <a:custGeom>
              <a:avLst/>
              <a:gdLst/>
              <a:ahLst/>
              <a:cxnLst/>
              <a:rect l="l" t="t" r="r" b="b"/>
              <a:pathLst>
                <a:path w="8572500" h="4381500">
                  <a:moveTo>
                    <a:pt x="8572500" y="3657600"/>
                  </a:moveTo>
                  <a:lnTo>
                    <a:pt x="8572500" y="723900"/>
                  </a:lnTo>
                  <a:lnTo>
                    <a:pt x="8571738" y="704850"/>
                  </a:lnTo>
                  <a:lnTo>
                    <a:pt x="8567818" y="656930"/>
                  </a:lnTo>
                  <a:lnTo>
                    <a:pt x="8560893" y="609919"/>
                  </a:lnTo>
                  <a:lnTo>
                    <a:pt x="8551063" y="563915"/>
                  </a:lnTo>
                  <a:lnTo>
                    <a:pt x="8538426" y="519012"/>
                  </a:lnTo>
                  <a:lnTo>
                    <a:pt x="8523080" y="475308"/>
                  </a:lnTo>
                  <a:lnTo>
                    <a:pt x="8505126" y="432899"/>
                  </a:lnTo>
                  <a:lnTo>
                    <a:pt x="8484662" y="391882"/>
                  </a:lnTo>
                  <a:lnTo>
                    <a:pt x="8461787" y="352351"/>
                  </a:lnTo>
                  <a:lnTo>
                    <a:pt x="8436599" y="314404"/>
                  </a:lnTo>
                  <a:lnTo>
                    <a:pt x="8409198" y="278138"/>
                  </a:lnTo>
                  <a:lnTo>
                    <a:pt x="8379683" y="243648"/>
                  </a:lnTo>
                  <a:lnTo>
                    <a:pt x="8348152" y="211031"/>
                  </a:lnTo>
                  <a:lnTo>
                    <a:pt x="8314705" y="180382"/>
                  </a:lnTo>
                  <a:lnTo>
                    <a:pt x="8279441" y="151800"/>
                  </a:lnTo>
                  <a:lnTo>
                    <a:pt x="8242458" y="125379"/>
                  </a:lnTo>
                  <a:lnTo>
                    <a:pt x="8203855" y="101216"/>
                  </a:lnTo>
                  <a:lnTo>
                    <a:pt x="8163732" y="79407"/>
                  </a:lnTo>
                  <a:lnTo>
                    <a:pt x="8122187" y="60049"/>
                  </a:lnTo>
                  <a:lnTo>
                    <a:pt x="8079319" y="43238"/>
                  </a:lnTo>
                  <a:lnTo>
                    <a:pt x="8035227" y="29071"/>
                  </a:lnTo>
                  <a:lnTo>
                    <a:pt x="7990010" y="17643"/>
                  </a:lnTo>
                  <a:lnTo>
                    <a:pt x="7943767" y="9052"/>
                  </a:lnTo>
                  <a:lnTo>
                    <a:pt x="7896597" y="3392"/>
                  </a:lnTo>
                  <a:lnTo>
                    <a:pt x="7847838" y="731"/>
                  </a:lnTo>
                  <a:lnTo>
                    <a:pt x="7829550" y="0"/>
                  </a:lnTo>
                  <a:lnTo>
                    <a:pt x="742949" y="0"/>
                  </a:lnTo>
                  <a:lnTo>
                    <a:pt x="694721" y="1666"/>
                  </a:lnTo>
                  <a:lnTo>
                    <a:pt x="647290" y="6337"/>
                  </a:lnTo>
                  <a:lnTo>
                    <a:pt x="600753" y="13923"/>
                  </a:lnTo>
                  <a:lnTo>
                    <a:pt x="555208" y="24334"/>
                  </a:lnTo>
                  <a:lnTo>
                    <a:pt x="510752" y="37479"/>
                  </a:lnTo>
                  <a:lnTo>
                    <a:pt x="467483" y="53268"/>
                  </a:lnTo>
                  <a:lnTo>
                    <a:pt x="425497" y="71610"/>
                  </a:lnTo>
                  <a:lnTo>
                    <a:pt x="384891" y="92416"/>
                  </a:lnTo>
                  <a:lnTo>
                    <a:pt x="345764" y="115594"/>
                  </a:lnTo>
                  <a:lnTo>
                    <a:pt x="308211" y="141055"/>
                  </a:lnTo>
                  <a:lnTo>
                    <a:pt x="272331" y="168708"/>
                  </a:lnTo>
                  <a:lnTo>
                    <a:pt x="238220" y="198462"/>
                  </a:lnTo>
                  <a:lnTo>
                    <a:pt x="205975" y="230228"/>
                  </a:lnTo>
                  <a:lnTo>
                    <a:pt x="175695" y="263915"/>
                  </a:lnTo>
                  <a:lnTo>
                    <a:pt x="147476" y="299433"/>
                  </a:lnTo>
                  <a:lnTo>
                    <a:pt x="121414" y="336691"/>
                  </a:lnTo>
                  <a:lnTo>
                    <a:pt x="97609" y="375598"/>
                  </a:lnTo>
                  <a:lnTo>
                    <a:pt x="76155" y="416066"/>
                  </a:lnTo>
                  <a:lnTo>
                    <a:pt x="57152" y="458002"/>
                  </a:lnTo>
                  <a:lnTo>
                    <a:pt x="40696" y="501318"/>
                  </a:lnTo>
                  <a:lnTo>
                    <a:pt x="26884" y="545922"/>
                  </a:lnTo>
                  <a:lnTo>
                    <a:pt x="15813" y="591724"/>
                  </a:lnTo>
                  <a:lnTo>
                    <a:pt x="7582" y="638634"/>
                  </a:lnTo>
                  <a:lnTo>
                    <a:pt x="2285" y="686562"/>
                  </a:lnTo>
                  <a:lnTo>
                    <a:pt x="0" y="743712"/>
                  </a:lnTo>
                  <a:lnTo>
                    <a:pt x="0" y="3639312"/>
                  </a:lnTo>
                  <a:lnTo>
                    <a:pt x="2286" y="3696462"/>
                  </a:lnTo>
                  <a:lnTo>
                    <a:pt x="10459" y="3761677"/>
                  </a:lnTo>
                  <a:lnTo>
                    <a:pt x="19664" y="3808321"/>
                  </a:lnTo>
                  <a:lnTo>
                    <a:pt x="32058" y="3854446"/>
                  </a:lnTo>
                  <a:lnTo>
                    <a:pt x="38100" y="3872178"/>
                  </a:lnTo>
                  <a:lnTo>
                    <a:pt x="38100" y="743712"/>
                  </a:lnTo>
                  <a:lnTo>
                    <a:pt x="40386" y="688848"/>
                  </a:lnTo>
                  <a:lnTo>
                    <a:pt x="48749" y="621928"/>
                  </a:lnTo>
                  <a:lnTo>
                    <a:pt x="59114" y="573147"/>
                  </a:lnTo>
                  <a:lnTo>
                    <a:pt x="72909" y="525213"/>
                  </a:lnTo>
                  <a:lnTo>
                    <a:pt x="90041" y="478362"/>
                  </a:lnTo>
                  <a:lnTo>
                    <a:pt x="110413" y="432830"/>
                  </a:lnTo>
                  <a:lnTo>
                    <a:pt x="133931" y="388851"/>
                  </a:lnTo>
                  <a:lnTo>
                    <a:pt x="160499" y="346660"/>
                  </a:lnTo>
                  <a:lnTo>
                    <a:pt x="190023" y="306493"/>
                  </a:lnTo>
                  <a:lnTo>
                    <a:pt x="222407" y="268585"/>
                  </a:lnTo>
                  <a:lnTo>
                    <a:pt x="257555" y="233172"/>
                  </a:lnTo>
                  <a:lnTo>
                    <a:pt x="321603" y="178400"/>
                  </a:lnTo>
                  <a:lnTo>
                    <a:pt x="363113" y="149619"/>
                  </a:lnTo>
                  <a:lnTo>
                    <a:pt x="406319" y="124017"/>
                  </a:lnTo>
                  <a:lnTo>
                    <a:pt x="451072" y="101647"/>
                  </a:lnTo>
                  <a:lnTo>
                    <a:pt x="497224" y="82557"/>
                  </a:lnTo>
                  <a:lnTo>
                    <a:pt x="544623" y="66800"/>
                  </a:lnTo>
                  <a:lnTo>
                    <a:pt x="593121" y="54425"/>
                  </a:lnTo>
                  <a:lnTo>
                    <a:pt x="642568" y="45483"/>
                  </a:lnTo>
                  <a:lnTo>
                    <a:pt x="692815" y="40024"/>
                  </a:lnTo>
                  <a:lnTo>
                    <a:pt x="742950" y="38128"/>
                  </a:lnTo>
                  <a:lnTo>
                    <a:pt x="7829550" y="38100"/>
                  </a:lnTo>
                  <a:lnTo>
                    <a:pt x="7849361" y="38895"/>
                  </a:lnTo>
                  <a:lnTo>
                    <a:pt x="7913540" y="43503"/>
                  </a:lnTo>
                  <a:lnTo>
                    <a:pt x="7960012" y="50491"/>
                  </a:lnTo>
                  <a:lnTo>
                    <a:pt x="8005439" y="60480"/>
                  </a:lnTo>
                  <a:lnTo>
                    <a:pt x="8049716" y="73363"/>
                  </a:lnTo>
                  <a:lnTo>
                    <a:pt x="8092740" y="89032"/>
                  </a:lnTo>
                  <a:lnTo>
                    <a:pt x="8134407" y="107382"/>
                  </a:lnTo>
                  <a:lnTo>
                    <a:pt x="8174613" y="128304"/>
                  </a:lnTo>
                  <a:lnTo>
                    <a:pt x="8213253" y="151691"/>
                  </a:lnTo>
                  <a:lnTo>
                    <a:pt x="8250225" y="177436"/>
                  </a:lnTo>
                  <a:lnTo>
                    <a:pt x="8285423" y="205432"/>
                  </a:lnTo>
                  <a:lnTo>
                    <a:pt x="8318745" y="235572"/>
                  </a:lnTo>
                  <a:lnTo>
                    <a:pt x="8350086" y="267748"/>
                  </a:lnTo>
                  <a:lnTo>
                    <a:pt x="8379343" y="301853"/>
                  </a:lnTo>
                  <a:lnTo>
                    <a:pt x="8406411" y="337780"/>
                  </a:lnTo>
                  <a:lnTo>
                    <a:pt x="8431187" y="375422"/>
                  </a:lnTo>
                  <a:lnTo>
                    <a:pt x="8453566" y="414671"/>
                  </a:lnTo>
                  <a:lnTo>
                    <a:pt x="8473446" y="455421"/>
                  </a:lnTo>
                  <a:lnTo>
                    <a:pt x="8490721" y="497564"/>
                  </a:lnTo>
                  <a:lnTo>
                    <a:pt x="8505288" y="540993"/>
                  </a:lnTo>
                  <a:lnTo>
                    <a:pt x="8517044" y="585600"/>
                  </a:lnTo>
                  <a:lnTo>
                    <a:pt x="8525883" y="631280"/>
                  </a:lnTo>
                  <a:lnTo>
                    <a:pt x="8531703" y="677923"/>
                  </a:lnTo>
                  <a:lnTo>
                    <a:pt x="8534400" y="725424"/>
                  </a:lnTo>
                  <a:lnTo>
                    <a:pt x="8534400" y="3874507"/>
                  </a:lnTo>
                  <a:lnTo>
                    <a:pt x="8544125" y="3844256"/>
                  </a:lnTo>
                  <a:lnTo>
                    <a:pt x="8555564" y="3799036"/>
                  </a:lnTo>
                  <a:lnTo>
                    <a:pt x="8564170" y="3752787"/>
                  </a:lnTo>
                  <a:lnTo>
                    <a:pt x="8569847" y="3705609"/>
                  </a:lnTo>
                  <a:lnTo>
                    <a:pt x="8572500" y="3657600"/>
                  </a:lnTo>
                  <a:close/>
                </a:path>
                <a:path w="8572500" h="4381500">
                  <a:moveTo>
                    <a:pt x="8534400" y="3874507"/>
                  </a:moveTo>
                  <a:lnTo>
                    <a:pt x="8534400" y="3657600"/>
                  </a:lnTo>
                  <a:lnTo>
                    <a:pt x="8533638" y="3675126"/>
                  </a:lnTo>
                  <a:lnTo>
                    <a:pt x="8529821" y="3722479"/>
                  </a:lnTo>
                  <a:lnTo>
                    <a:pt x="8522876" y="3768906"/>
                  </a:lnTo>
                  <a:lnTo>
                    <a:pt x="8512914" y="3814301"/>
                  </a:lnTo>
                  <a:lnTo>
                    <a:pt x="8500041" y="3858557"/>
                  </a:lnTo>
                  <a:lnTo>
                    <a:pt x="8484369" y="3901572"/>
                  </a:lnTo>
                  <a:lnTo>
                    <a:pt x="8466005" y="3943238"/>
                  </a:lnTo>
                  <a:lnTo>
                    <a:pt x="8445059" y="3983451"/>
                  </a:lnTo>
                  <a:lnTo>
                    <a:pt x="8421641" y="4022106"/>
                  </a:lnTo>
                  <a:lnTo>
                    <a:pt x="8395858" y="4059098"/>
                  </a:lnTo>
                  <a:lnTo>
                    <a:pt x="8367821" y="4094320"/>
                  </a:lnTo>
                  <a:lnTo>
                    <a:pt x="8337639" y="4127669"/>
                  </a:lnTo>
                  <a:lnTo>
                    <a:pt x="8305421" y="4159039"/>
                  </a:lnTo>
                  <a:lnTo>
                    <a:pt x="8271275" y="4188324"/>
                  </a:lnTo>
                  <a:lnTo>
                    <a:pt x="8235311" y="4215420"/>
                  </a:lnTo>
                  <a:lnTo>
                    <a:pt x="8197639" y="4240221"/>
                  </a:lnTo>
                  <a:lnTo>
                    <a:pt x="8158367" y="4262623"/>
                  </a:lnTo>
                  <a:lnTo>
                    <a:pt x="8117604" y="4282519"/>
                  </a:lnTo>
                  <a:lnTo>
                    <a:pt x="8075460" y="4299805"/>
                  </a:lnTo>
                  <a:lnTo>
                    <a:pt x="8032043" y="4314376"/>
                  </a:lnTo>
                  <a:lnTo>
                    <a:pt x="7987464" y="4326126"/>
                  </a:lnTo>
                  <a:lnTo>
                    <a:pt x="7941830" y="4334950"/>
                  </a:lnTo>
                  <a:lnTo>
                    <a:pt x="7895252" y="4340743"/>
                  </a:lnTo>
                  <a:lnTo>
                    <a:pt x="7849361" y="4343314"/>
                  </a:lnTo>
                  <a:lnTo>
                    <a:pt x="742950" y="4343378"/>
                  </a:lnTo>
                  <a:lnTo>
                    <a:pt x="696118" y="4342044"/>
                  </a:lnTo>
                  <a:lnTo>
                    <a:pt x="649308" y="4337519"/>
                  </a:lnTo>
                  <a:lnTo>
                    <a:pt x="603389" y="4329927"/>
                  </a:lnTo>
                  <a:lnTo>
                    <a:pt x="558471" y="4319372"/>
                  </a:lnTo>
                  <a:lnTo>
                    <a:pt x="514663" y="4305956"/>
                  </a:lnTo>
                  <a:lnTo>
                    <a:pt x="472075" y="4289782"/>
                  </a:lnTo>
                  <a:lnTo>
                    <a:pt x="430814" y="4270954"/>
                  </a:lnTo>
                  <a:lnTo>
                    <a:pt x="390992" y="4249573"/>
                  </a:lnTo>
                  <a:lnTo>
                    <a:pt x="352716" y="4225744"/>
                  </a:lnTo>
                  <a:lnTo>
                    <a:pt x="316095" y="4199569"/>
                  </a:lnTo>
                  <a:lnTo>
                    <a:pt x="281240" y="4171151"/>
                  </a:lnTo>
                  <a:lnTo>
                    <a:pt x="248259" y="4140593"/>
                  </a:lnTo>
                  <a:lnTo>
                    <a:pt x="217262" y="4107998"/>
                  </a:lnTo>
                  <a:lnTo>
                    <a:pt x="188357" y="4073468"/>
                  </a:lnTo>
                  <a:lnTo>
                    <a:pt x="161653" y="4037108"/>
                  </a:lnTo>
                  <a:lnTo>
                    <a:pt x="137261" y="3999019"/>
                  </a:lnTo>
                  <a:lnTo>
                    <a:pt x="115288" y="3959305"/>
                  </a:lnTo>
                  <a:lnTo>
                    <a:pt x="95845" y="3918068"/>
                  </a:lnTo>
                  <a:lnTo>
                    <a:pt x="79040" y="3875412"/>
                  </a:lnTo>
                  <a:lnTo>
                    <a:pt x="64982" y="3831439"/>
                  </a:lnTo>
                  <a:lnTo>
                    <a:pt x="53781" y="3786253"/>
                  </a:lnTo>
                  <a:lnTo>
                    <a:pt x="45546" y="3739956"/>
                  </a:lnTo>
                  <a:lnTo>
                    <a:pt x="40386" y="3692652"/>
                  </a:lnTo>
                  <a:lnTo>
                    <a:pt x="38100" y="3638550"/>
                  </a:lnTo>
                  <a:lnTo>
                    <a:pt x="38100" y="3872178"/>
                  </a:lnTo>
                  <a:lnTo>
                    <a:pt x="65911" y="3944197"/>
                  </a:lnTo>
                  <a:lnTo>
                    <a:pt x="87117" y="3987353"/>
                  </a:lnTo>
                  <a:lnTo>
                    <a:pt x="111008" y="4029048"/>
                  </a:lnTo>
                  <a:lnTo>
                    <a:pt x="137456" y="4069048"/>
                  </a:lnTo>
                  <a:lnTo>
                    <a:pt x="166336" y="4107117"/>
                  </a:lnTo>
                  <a:lnTo>
                    <a:pt x="197522" y="4143020"/>
                  </a:lnTo>
                  <a:lnTo>
                    <a:pt x="230886" y="4176522"/>
                  </a:lnTo>
                  <a:lnTo>
                    <a:pt x="294923" y="4231295"/>
                  </a:lnTo>
                  <a:lnTo>
                    <a:pt x="334225" y="4259141"/>
                  </a:lnTo>
                  <a:lnTo>
                    <a:pt x="375272" y="4284360"/>
                  </a:lnTo>
                  <a:lnTo>
                    <a:pt x="417874" y="4306868"/>
                  </a:lnTo>
                  <a:lnTo>
                    <a:pt x="461842" y="4326582"/>
                  </a:lnTo>
                  <a:lnTo>
                    <a:pt x="506986" y="4343418"/>
                  </a:lnTo>
                  <a:lnTo>
                    <a:pt x="553117" y="4357292"/>
                  </a:lnTo>
                  <a:lnTo>
                    <a:pt x="600044" y="4368121"/>
                  </a:lnTo>
                  <a:lnTo>
                    <a:pt x="647579" y="4375821"/>
                  </a:lnTo>
                  <a:lnTo>
                    <a:pt x="694721" y="4380233"/>
                  </a:lnTo>
                  <a:lnTo>
                    <a:pt x="742950" y="4381481"/>
                  </a:lnTo>
                  <a:lnTo>
                    <a:pt x="7849361" y="4381500"/>
                  </a:lnTo>
                  <a:lnTo>
                    <a:pt x="7868411" y="4380738"/>
                  </a:lnTo>
                  <a:lnTo>
                    <a:pt x="7916332" y="4376808"/>
                  </a:lnTo>
                  <a:lnTo>
                    <a:pt x="7963341" y="4369876"/>
                  </a:lnTo>
                  <a:lnTo>
                    <a:pt x="8009342" y="4360041"/>
                  </a:lnTo>
                  <a:lnTo>
                    <a:pt x="8054240" y="4347402"/>
                  </a:lnTo>
                  <a:lnTo>
                    <a:pt x="8097938" y="4332056"/>
                  </a:lnTo>
                  <a:lnTo>
                    <a:pt x="8140340" y="4314103"/>
                  </a:lnTo>
                  <a:lnTo>
                    <a:pt x="8181351" y="4293641"/>
                  </a:lnTo>
                  <a:lnTo>
                    <a:pt x="8220873" y="4270770"/>
                  </a:lnTo>
                  <a:lnTo>
                    <a:pt x="8258812" y="4245587"/>
                  </a:lnTo>
                  <a:lnTo>
                    <a:pt x="8295071" y="4218191"/>
                  </a:lnTo>
                  <a:lnTo>
                    <a:pt x="8329553" y="4188682"/>
                  </a:lnTo>
                  <a:lnTo>
                    <a:pt x="8362164" y="4157157"/>
                  </a:lnTo>
                  <a:lnTo>
                    <a:pt x="8392806" y="4123716"/>
                  </a:lnTo>
                  <a:lnTo>
                    <a:pt x="8421384" y="4088457"/>
                  </a:lnTo>
                  <a:lnTo>
                    <a:pt x="8447802" y="4051479"/>
                  </a:lnTo>
                  <a:lnTo>
                    <a:pt x="8471963" y="4012881"/>
                  </a:lnTo>
                  <a:lnTo>
                    <a:pt x="8493773" y="3972760"/>
                  </a:lnTo>
                  <a:lnTo>
                    <a:pt x="8513133" y="3931217"/>
                  </a:lnTo>
                  <a:lnTo>
                    <a:pt x="8529949" y="3888349"/>
                  </a:lnTo>
                  <a:lnTo>
                    <a:pt x="8534400" y="38745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95335" y="2888233"/>
            <a:ext cx="7521575" cy="3088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Proof</a:t>
            </a:r>
            <a:r>
              <a:rPr sz="4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1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15" dirty="0">
                <a:solidFill>
                  <a:srgbClr val="FFFFFF"/>
                </a:solidFill>
                <a:latin typeface="Calibri"/>
                <a:cs typeface="Calibri"/>
              </a:rPr>
              <a:t>contradiction:</a:t>
            </a:r>
            <a:endParaRPr sz="40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469265" algn="l"/>
                <a:tab pos="470534" algn="l"/>
              </a:tabLst>
            </a:pP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2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320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matched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2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worst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valid</a:t>
            </a:r>
            <a:endParaRPr sz="3200">
              <a:latin typeface="Calibri"/>
              <a:cs typeface="Calibri"/>
            </a:endParaRPr>
          </a:p>
          <a:p>
            <a:pPr marL="469900" indent="-457834">
              <a:lnSpc>
                <a:spcPts val="3829"/>
              </a:lnSpc>
              <a:spcBef>
                <a:spcPts val="25"/>
              </a:spcBef>
              <a:buFont typeface="Arial MT"/>
              <a:buChar char="•"/>
              <a:tabLst>
                <a:tab pos="469265" algn="l"/>
                <a:tab pos="470534" algn="l"/>
              </a:tabLst>
            </a:pPr>
            <a:r>
              <a:rPr sz="3200" spc="-5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32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exists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stable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15" dirty="0">
                <a:solidFill>
                  <a:srgbClr val="FFFFFF"/>
                </a:solidFill>
                <a:latin typeface="Calibri"/>
                <a:cs typeface="Calibri"/>
              </a:rPr>
              <a:t>S’</a:t>
            </a:r>
            <a:r>
              <a:rPr sz="32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32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paired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m’</a:t>
            </a:r>
            <a:r>
              <a:rPr sz="32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32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3200">
              <a:latin typeface="Calibri"/>
              <a:cs typeface="Calibri"/>
            </a:endParaRPr>
          </a:p>
          <a:p>
            <a:pPr marL="469900" indent="-457834">
              <a:lnSpc>
                <a:spcPts val="3829"/>
              </a:lnSpc>
              <a:buFont typeface="Arial MT"/>
              <a:buChar char="•"/>
              <a:tabLst>
                <a:tab pos="469265" algn="l"/>
                <a:tab pos="470534" algn="l"/>
              </a:tabLst>
            </a:pP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Let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40" dirty="0">
                <a:solidFill>
                  <a:srgbClr val="FFFFFF"/>
                </a:solidFill>
                <a:latin typeface="Calibri"/>
                <a:cs typeface="Calibri"/>
              </a:rPr>
              <a:t>w’</a:t>
            </a:r>
            <a:r>
              <a:rPr sz="320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partner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2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30" dirty="0">
                <a:solidFill>
                  <a:srgbClr val="FFFFFF"/>
                </a:solidFill>
                <a:latin typeface="Calibri"/>
                <a:cs typeface="Calibri"/>
              </a:rPr>
              <a:t>S’</a:t>
            </a:r>
            <a:endParaRPr sz="3200">
              <a:latin typeface="Calibri"/>
              <a:cs typeface="Calibri"/>
            </a:endParaRPr>
          </a:p>
          <a:p>
            <a:pPr marL="469900" indent="-457834">
              <a:lnSpc>
                <a:spcPts val="3775"/>
              </a:lnSpc>
              <a:buFont typeface="Arial MT"/>
              <a:buChar char="•"/>
              <a:tabLst>
                <a:tab pos="469265" algn="l"/>
                <a:tab pos="470534" algn="l"/>
              </a:tabLst>
            </a:pP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2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Calibri"/>
                <a:cs typeface="Calibri"/>
              </a:rPr>
              <a:t>prefers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320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40" dirty="0">
                <a:solidFill>
                  <a:srgbClr val="FFFFFF"/>
                </a:solidFill>
                <a:latin typeface="Calibri"/>
                <a:cs typeface="Calibri"/>
              </a:rPr>
              <a:t>w’</a:t>
            </a:r>
            <a:r>
              <a:rPr sz="32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(by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man‐optimality)</a:t>
            </a:r>
            <a:endParaRPr sz="3200">
              <a:latin typeface="Calibri"/>
              <a:cs typeface="Calibri"/>
            </a:endParaRPr>
          </a:p>
          <a:p>
            <a:pPr marL="469900" indent="-457834">
              <a:lnSpc>
                <a:spcPts val="3954"/>
              </a:lnSpc>
              <a:buSzPct val="95522"/>
              <a:buFont typeface="Arial MT"/>
              <a:buChar char="•"/>
              <a:tabLst>
                <a:tab pos="469265" algn="l"/>
                <a:tab pos="470534" algn="l"/>
                <a:tab pos="6435090" algn="l"/>
              </a:tabLst>
            </a:pPr>
            <a:r>
              <a:rPr sz="3350" spc="-15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335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200" i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32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blocking</a:t>
            </a:r>
            <a:r>
              <a:rPr sz="32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pair</a:t>
            </a:r>
            <a:r>
              <a:rPr sz="3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15" dirty="0">
                <a:solidFill>
                  <a:srgbClr val="FFFFFF"/>
                </a:solidFill>
                <a:latin typeface="Calibri"/>
                <a:cs typeface="Calibri"/>
              </a:rPr>
              <a:t>S’	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&gt;&lt;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9805" y="462025"/>
            <a:ext cx="56426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/>
              <a:t>Stable</a:t>
            </a:r>
            <a:r>
              <a:rPr sz="4400" spc="10" dirty="0"/>
              <a:t> </a:t>
            </a:r>
            <a:r>
              <a:rPr sz="4400" spc="-10" dirty="0"/>
              <a:t>marriage</a:t>
            </a:r>
            <a:r>
              <a:rPr sz="4400" spc="5" dirty="0"/>
              <a:t> </a:t>
            </a:r>
            <a:r>
              <a:rPr sz="4400" spc="-20" dirty="0"/>
              <a:t>problem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0" y="4114800"/>
            <a:ext cx="2514600" cy="256946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85750" y="4552950"/>
            <a:ext cx="5829300" cy="2095500"/>
            <a:chOff x="285750" y="4552950"/>
            <a:chExt cx="5829300" cy="2095500"/>
          </a:xfrm>
        </p:grpSpPr>
        <p:sp>
          <p:nvSpPr>
            <p:cNvPr id="5" name="object 5"/>
            <p:cNvSpPr/>
            <p:nvPr/>
          </p:nvSpPr>
          <p:spPr>
            <a:xfrm>
              <a:off x="304800" y="4572000"/>
              <a:ext cx="5791200" cy="1924685"/>
            </a:xfrm>
            <a:custGeom>
              <a:avLst/>
              <a:gdLst/>
              <a:ahLst/>
              <a:cxnLst/>
              <a:rect l="l" t="t" r="r" b="b"/>
              <a:pathLst>
                <a:path w="5791200" h="1924685">
                  <a:moveTo>
                    <a:pt x="144878" y="63899"/>
                  </a:moveTo>
                  <a:lnTo>
                    <a:pt x="100583" y="100584"/>
                  </a:lnTo>
                  <a:lnTo>
                    <a:pt x="71569" y="133535"/>
                  </a:lnTo>
                  <a:lnTo>
                    <a:pt x="46905" y="170010"/>
                  </a:lnTo>
                  <a:lnTo>
                    <a:pt x="27003" y="209597"/>
                  </a:lnTo>
                  <a:lnTo>
                    <a:pt x="12276" y="251883"/>
                  </a:lnTo>
                  <a:lnTo>
                    <a:pt x="3137" y="296455"/>
                  </a:lnTo>
                  <a:lnTo>
                    <a:pt x="0" y="342900"/>
                  </a:lnTo>
                  <a:lnTo>
                    <a:pt x="0" y="355600"/>
                  </a:lnTo>
                  <a:lnTo>
                    <a:pt x="3370" y="304800"/>
                  </a:lnTo>
                  <a:lnTo>
                    <a:pt x="13310" y="254000"/>
                  </a:lnTo>
                  <a:lnTo>
                    <a:pt x="51036" y="165100"/>
                  </a:lnTo>
                  <a:lnTo>
                    <a:pt x="77890" y="127000"/>
                  </a:lnTo>
                  <a:lnTo>
                    <a:pt x="109451" y="101600"/>
                  </a:lnTo>
                  <a:lnTo>
                    <a:pt x="144878" y="63899"/>
                  </a:lnTo>
                  <a:close/>
                </a:path>
                <a:path w="5791200" h="1924685">
                  <a:moveTo>
                    <a:pt x="343662" y="0"/>
                  </a:moveTo>
                  <a:lnTo>
                    <a:pt x="342900" y="0"/>
                  </a:lnTo>
                  <a:lnTo>
                    <a:pt x="296455" y="3137"/>
                  </a:lnTo>
                  <a:lnTo>
                    <a:pt x="251883" y="12276"/>
                  </a:lnTo>
                  <a:lnTo>
                    <a:pt x="209597" y="27003"/>
                  </a:lnTo>
                  <a:lnTo>
                    <a:pt x="170010" y="46905"/>
                  </a:lnTo>
                  <a:lnTo>
                    <a:pt x="145663" y="63368"/>
                  </a:lnTo>
                  <a:lnTo>
                    <a:pt x="184832" y="50800"/>
                  </a:lnTo>
                  <a:lnTo>
                    <a:pt x="227720" y="25400"/>
                  </a:lnTo>
                  <a:lnTo>
                    <a:pt x="273452" y="12700"/>
                  </a:lnTo>
                  <a:lnTo>
                    <a:pt x="321564" y="12700"/>
                  </a:lnTo>
                  <a:lnTo>
                    <a:pt x="343662" y="0"/>
                  </a:lnTo>
                  <a:close/>
                </a:path>
                <a:path w="5791200" h="1924685">
                  <a:moveTo>
                    <a:pt x="5714118" y="127000"/>
                  </a:moveTo>
                  <a:lnTo>
                    <a:pt x="5657988" y="71569"/>
                  </a:lnTo>
                  <a:lnTo>
                    <a:pt x="5621528" y="46905"/>
                  </a:lnTo>
                  <a:lnTo>
                    <a:pt x="5581923" y="27003"/>
                  </a:lnTo>
                  <a:lnTo>
                    <a:pt x="5539581" y="12276"/>
                  </a:lnTo>
                  <a:lnTo>
                    <a:pt x="5494905" y="3137"/>
                  </a:lnTo>
                  <a:lnTo>
                    <a:pt x="5448300" y="0"/>
                  </a:lnTo>
                  <a:lnTo>
                    <a:pt x="5470398" y="12700"/>
                  </a:lnTo>
                  <a:lnTo>
                    <a:pt x="5522038" y="12700"/>
                  </a:lnTo>
                  <a:lnTo>
                    <a:pt x="5571025" y="25400"/>
                  </a:lnTo>
                  <a:lnTo>
                    <a:pt x="5616899" y="50800"/>
                  </a:lnTo>
                  <a:lnTo>
                    <a:pt x="5659202" y="76200"/>
                  </a:lnTo>
                  <a:lnTo>
                    <a:pt x="5697474" y="114300"/>
                  </a:lnTo>
                  <a:lnTo>
                    <a:pt x="5698236" y="114300"/>
                  </a:lnTo>
                  <a:lnTo>
                    <a:pt x="5705856" y="127000"/>
                  </a:lnTo>
                  <a:lnTo>
                    <a:pt x="5714118" y="127000"/>
                  </a:lnTo>
                  <a:close/>
                </a:path>
                <a:path w="5791200" h="1924685">
                  <a:moveTo>
                    <a:pt x="16002" y="1816492"/>
                  </a:moveTo>
                  <a:lnTo>
                    <a:pt x="16002" y="1816100"/>
                  </a:lnTo>
                  <a:lnTo>
                    <a:pt x="15865" y="1816100"/>
                  </a:lnTo>
                  <a:lnTo>
                    <a:pt x="16002" y="1816492"/>
                  </a:lnTo>
                  <a:close/>
                </a:path>
                <a:path w="5791200" h="1924685">
                  <a:moveTo>
                    <a:pt x="12192" y="1805367"/>
                  </a:moveTo>
                  <a:lnTo>
                    <a:pt x="12192" y="1803400"/>
                  </a:lnTo>
                  <a:lnTo>
                    <a:pt x="11789" y="1803400"/>
                  </a:lnTo>
                  <a:lnTo>
                    <a:pt x="12192" y="1805367"/>
                  </a:lnTo>
                  <a:close/>
                </a:path>
                <a:path w="5791200" h="1924685">
                  <a:moveTo>
                    <a:pt x="5724019" y="139700"/>
                  </a:moveTo>
                  <a:lnTo>
                    <a:pt x="5719861" y="133535"/>
                  </a:lnTo>
                  <a:lnTo>
                    <a:pt x="5715000" y="128003"/>
                  </a:lnTo>
                  <a:lnTo>
                    <a:pt x="5715000" y="139700"/>
                  </a:lnTo>
                  <a:lnTo>
                    <a:pt x="5724019" y="139700"/>
                  </a:lnTo>
                  <a:close/>
                </a:path>
                <a:path w="5791200" h="1924685">
                  <a:moveTo>
                    <a:pt x="5732585" y="152400"/>
                  </a:moveTo>
                  <a:lnTo>
                    <a:pt x="5724906" y="141013"/>
                  </a:lnTo>
                  <a:lnTo>
                    <a:pt x="5724906" y="152400"/>
                  </a:lnTo>
                  <a:lnTo>
                    <a:pt x="5732585" y="152400"/>
                  </a:lnTo>
                  <a:close/>
                </a:path>
                <a:path w="5791200" h="1924685">
                  <a:moveTo>
                    <a:pt x="5741151" y="165100"/>
                  </a:moveTo>
                  <a:lnTo>
                    <a:pt x="5734050" y="154570"/>
                  </a:lnTo>
                  <a:lnTo>
                    <a:pt x="5734050" y="165100"/>
                  </a:lnTo>
                  <a:lnTo>
                    <a:pt x="5741151" y="165100"/>
                  </a:lnTo>
                  <a:close/>
                </a:path>
                <a:path w="5791200" h="1924685">
                  <a:moveTo>
                    <a:pt x="5748367" y="177800"/>
                  </a:moveTo>
                  <a:lnTo>
                    <a:pt x="5744464" y="170010"/>
                  </a:lnTo>
                  <a:lnTo>
                    <a:pt x="5741720" y="165943"/>
                  </a:lnTo>
                  <a:lnTo>
                    <a:pt x="5742432" y="177800"/>
                  </a:lnTo>
                  <a:lnTo>
                    <a:pt x="5748367" y="177800"/>
                  </a:lnTo>
                  <a:close/>
                </a:path>
                <a:path w="5791200" h="1924685">
                  <a:moveTo>
                    <a:pt x="5754732" y="190500"/>
                  </a:moveTo>
                  <a:lnTo>
                    <a:pt x="5749290" y="179640"/>
                  </a:lnTo>
                  <a:lnTo>
                    <a:pt x="5749290" y="190500"/>
                  </a:lnTo>
                  <a:lnTo>
                    <a:pt x="5754732" y="190500"/>
                  </a:lnTo>
                  <a:close/>
                </a:path>
                <a:path w="5791200" h="1924685">
                  <a:moveTo>
                    <a:pt x="5761097" y="203200"/>
                  </a:moveTo>
                  <a:lnTo>
                    <a:pt x="5756148" y="193324"/>
                  </a:lnTo>
                  <a:lnTo>
                    <a:pt x="5756148" y="203200"/>
                  </a:lnTo>
                  <a:lnTo>
                    <a:pt x="5761097" y="203200"/>
                  </a:lnTo>
                  <a:close/>
                </a:path>
                <a:path w="5791200" h="1924685">
                  <a:moveTo>
                    <a:pt x="5766490" y="215900"/>
                  </a:moveTo>
                  <a:lnTo>
                    <a:pt x="5764303" y="209597"/>
                  </a:lnTo>
                  <a:lnTo>
                    <a:pt x="5761482" y="203967"/>
                  </a:lnTo>
                  <a:lnTo>
                    <a:pt x="5761482" y="215900"/>
                  </a:lnTo>
                  <a:lnTo>
                    <a:pt x="5766490" y="215900"/>
                  </a:lnTo>
                  <a:close/>
                </a:path>
                <a:path w="5791200" h="1924685">
                  <a:moveTo>
                    <a:pt x="5770897" y="228600"/>
                  </a:moveTo>
                  <a:lnTo>
                    <a:pt x="5766816" y="216837"/>
                  </a:lnTo>
                  <a:lnTo>
                    <a:pt x="5766816" y="228600"/>
                  </a:lnTo>
                  <a:lnTo>
                    <a:pt x="5770897" y="228600"/>
                  </a:lnTo>
                  <a:close/>
                </a:path>
                <a:path w="5791200" h="1924685">
                  <a:moveTo>
                    <a:pt x="5775304" y="241300"/>
                  </a:moveTo>
                  <a:lnTo>
                    <a:pt x="5772150" y="232210"/>
                  </a:lnTo>
                  <a:lnTo>
                    <a:pt x="5772150" y="241300"/>
                  </a:lnTo>
                  <a:lnTo>
                    <a:pt x="5775304" y="241300"/>
                  </a:lnTo>
                  <a:close/>
                </a:path>
                <a:path w="5791200" h="1924685">
                  <a:moveTo>
                    <a:pt x="5779408" y="254000"/>
                  </a:moveTo>
                  <a:lnTo>
                    <a:pt x="5778976" y="251883"/>
                  </a:lnTo>
                  <a:lnTo>
                    <a:pt x="5775959" y="243190"/>
                  </a:lnTo>
                  <a:lnTo>
                    <a:pt x="5775959" y="254000"/>
                  </a:lnTo>
                  <a:lnTo>
                    <a:pt x="5779408" y="254000"/>
                  </a:lnTo>
                  <a:close/>
                </a:path>
                <a:path w="5791200" h="1924685">
                  <a:moveTo>
                    <a:pt x="5782001" y="266700"/>
                  </a:moveTo>
                  <a:lnTo>
                    <a:pt x="5779770" y="255770"/>
                  </a:lnTo>
                  <a:lnTo>
                    <a:pt x="5779770" y="266700"/>
                  </a:lnTo>
                  <a:lnTo>
                    <a:pt x="5782001" y="266700"/>
                  </a:lnTo>
                  <a:close/>
                </a:path>
                <a:path w="5791200" h="1924685">
                  <a:moveTo>
                    <a:pt x="5784594" y="279400"/>
                  </a:moveTo>
                  <a:lnTo>
                    <a:pt x="5782818" y="270699"/>
                  </a:lnTo>
                  <a:lnTo>
                    <a:pt x="5782818" y="279400"/>
                  </a:lnTo>
                  <a:lnTo>
                    <a:pt x="5784594" y="279400"/>
                  </a:lnTo>
                  <a:close/>
                </a:path>
                <a:path w="5791200" h="1924685">
                  <a:moveTo>
                    <a:pt x="5787187" y="292100"/>
                  </a:moveTo>
                  <a:lnTo>
                    <a:pt x="5785866" y="285627"/>
                  </a:lnTo>
                  <a:lnTo>
                    <a:pt x="5785866" y="292100"/>
                  </a:lnTo>
                  <a:lnTo>
                    <a:pt x="5787187" y="292100"/>
                  </a:lnTo>
                  <a:close/>
                </a:path>
                <a:path w="5791200" h="1924685">
                  <a:moveTo>
                    <a:pt x="5788637" y="304800"/>
                  </a:moveTo>
                  <a:lnTo>
                    <a:pt x="5788152" y="297576"/>
                  </a:lnTo>
                  <a:lnTo>
                    <a:pt x="5788152" y="304800"/>
                  </a:lnTo>
                  <a:lnTo>
                    <a:pt x="5788637" y="304800"/>
                  </a:lnTo>
                  <a:close/>
                </a:path>
                <a:path w="5791200" h="1924685">
                  <a:moveTo>
                    <a:pt x="5791200" y="1714499"/>
                  </a:moveTo>
                  <a:lnTo>
                    <a:pt x="5791193" y="342798"/>
                  </a:lnTo>
                  <a:lnTo>
                    <a:pt x="5790445" y="1725755"/>
                  </a:lnTo>
                  <a:lnTo>
                    <a:pt x="5791200" y="1714499"/>
                  </a:lnTo>
                  <a:close/>
                </a:path>
                <a:path w="5791200" h="1924685">
                  <a:moveTo>
                    <a:pt x="5788522" y="1754451"/>
                  </a:moveTo>
                  <a:lnTo>
                    <a:pt x="5786861" y="1767071"/>
                  </a:lnTo>
                  <a:lnTo>
                    <a:pt x="5788076" y="1761105"/>
                  </a:lnTo>
                  <a:lnTo>
                    <a:pt x="5788522" y="1754451"/>
                  </a:lnTo>
                  <a:close/>
                </a:path>
                <a:path w="5791200" h="1924685">
                  <a:moveTo>
                    <a:pt x="5720016" y="1923959"/>
                  </a:moveTo>
                  <a:lnTo>
                    <a:pt x="5719501" y="1924598"/>
                  </a:lnTo>
                  <a:lnTo>
                    <a:pt x="5719861" y="1924188"/>
                  </a:lnTo>
                  <a:lnTo>
                    <a:pt x="5720016" y="1923959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5750" y="4552950"/>
              <a:ext cx="5829300" cy="2095500"/>
            </a:xfrm>
            <a:custGeom>
              <a:avLst/>
              <a:gdLst/>
              <a:ahLst/>
              <a:cxnLst/>
              <a:rect l="l" t="t" r="r" b="b"/>
              <a:pathLst>
                <a:path w="5829300" h="2095500">
                  <a:moveTo>
                    <a:pt x="5581908" y="19050"/>
                  </a:moveTo>
                  <a:lnTo>
                    <a:pt x="5579002" y="17898"/>
                  </a:lnTo>
                  <a:lnTo>
                    <a:pt x="5533354" y="6351"/>
                  </a:lnTo>
                  <a:lnTo>
                    <a:pt x="5485638" y="761"/>
                  </a:lnTo>
                  <a:lnTo>
                    <a:pt x="5467350" y="0"/>
                  </a:lnTo>
                  <a:lnTo>
                    <a:pt x="361950" y="0"/>
                  </a:lnTo>
                  <a:lnTo>
                    <a:pt x="313950" y="3454"/>
                  </a:lnTo>
                  <a:lnTo>
                    <a:pt x="267725" y="12915"/>
                  </a:lnTo>
                  <a:lnTo>
                    <a:pt x="223718" y="28015"/>
                  </a:lnTo>
                  <a:lnTo>
                    <a:pt x="182371" y="48389"/>
                  </a:lnTo>
                  <a:lnTo>
                    <a:pt x="144127" y="73669"/>
                  </a:lnTo>
                  <a:lnTo>
                    <a:pt x="109426" y="103489"/>
                  </a:lnTo>
                  <a:lnTo>
                    <a:pt x="78713" y="137481"/>
                  </a:lnTo>
                  <a:lnTo>
                    <a:pt x="52428" y="175280"/>
                  </a:lnTo>
                  <a:lnTo>
                    <a:pt x="31015" y="216519"/>
                  </a:lnTo>
                  <a:lnTo>
                    <a:pt x="14915" y="260830"/>
                  </a:lnTo>
                  <a:lnTo>
                    <a:pt x="4571" y="307848"/>
                  </a:lnTo>
                  <a:lnTo>
                    <a:pt x="0" y="362712"/>
                  </a:lnTo>
                  <a:lnTo>
                    <a:pt x="0" y="1734312"/>
                  </a:lnTo>
                  <a:lnTo>
                    <a:pt x="4572" y="1789176"/>
                  </a:lnTo>
                  <a:lnTo>
                    <a:pt x="19050" y="1847811"/>
                  </a:lnTo>
                  <a:lnTo>
                    <a:pt x="19050" y="374650"/>
                  </a:lnTo>
                  <a:lnTo>
                    <a:pt x="22420" y="323850"/>
                  </a:lnTo>
                  <a:lnTo>
                    <a:pt x="32360" y="273050"/>
                  </a:lnTo>
                  <a:lnTo>
                    <a:pt x="70086" y="184150"/>
                  </a:lnTo>
                  <a:lnTo>
                    <a:pt x="96940" y="146050"/>
                  </a:lnTo>
                  <a:lnTo>
                    <a:pt x="128501" y="120650"/>
                  </a:lnTo>
                  <a:lnTo>
                    <a:pt x="164303" y="82550"/>
                  </a:lnTo>
                  <a:lnTo>
                    <a:pt x="203882" y="69850"/>
                  </a:lnTo>
                  <a:lnTo>
                    <a:pt x="246770" y="44450"/>
                  </a:lnTo>
                  <a:lnTo>
                    <a:pt x="292502" y="31750"/>
                  </a:lnTo>
                  <a:lnTo>
                    <a:pt x="340614" y="31750"/>
                  </a:lnTo>
                  <a:lnTo>
                    <a:pt x="362712" y="19050"/>
                  </a:lnTo>
                  <a:lnTo>
                    <a:pt x="5581908" y="19050"/>
                  </a:lnTo>
                  <a:close/>
                </a:path>
                <a:path w="5829300" h="2095500">
                  <a:moveTo>
                    <a:pt x="5582582" y="2076450"/>
                  </a:moveTo>
                  <a:lnTo>
                    <a:pt x="289499" y="2076450"/>
                  </a:lnTo>
                  <a:lnTo>
                    <a:pt x="240837" y="2063750"/>
                  </a:lnTo>
                  <a:lnTo>
                    <a:pt x="195178" y="2038350"/>
                  </a:lnTo>
                  <a:lnTo>
                    <a:pt x="153070" y="2012950"/>
                  </a:lnTo>
                  <a:lnTo>
                    <a:pt x="115062" y="1974850"/>
                  </a:lnTo>
                  <a:lnTo>
                    <a:pt x="114300" y="1974850"/>
                  </a:lnTo>
                  <a:lnTo>
                    <a:pt x="105918" y="1962150"/>
                  </a:lnTo>
                  <a:lnTo>
                    <a:pt x="96012" y="1962150"/>
                  </a:lnTo>
                  <a:lnTo>
                    <a:pt x="96012" y="1949450"/>
                  </a:lnTo>
                  <a:lnTo>
                    <a:pt x="86106" y="1949450"/>
                  </a:lnTo>
                  <a:lnTo>
                    <a:pt x="86106" y="1936750"/>
                  </a:lnTo>
                  <a:lnTo>
                    <a:pt x="76962" y="1936750"/>
                  </a:lnTo>
                  <a:lnTo>
                    <a:pt x="76962" y="1924050"/>
                  </a:lnTo>
                  <a:lnTo>
                    <a:pt x="68580" y="1924050"/>
                  </a:lnTo>
                  <a:lnTo>
                    <a:pt x="68580" y="1911350"/>
                  </a:lnTo>
                  <a:lnTo>
                    <a:pt x="61722" y="1911350"/>
                  </a:lnTo>
                  <a:lnTo>
                    <a:pt x="61722" y="1898650"/>
                  </a:lnTo>
                  <a:lnTo>
                    <a:pt x="54864" y="1898650"/>
                  </a:lnTo>
                  <a:lnTo>
                    <a:pt x="54864" y="1885950"/>
                  </a:lnTo>
                  <a:lnTo>
                    <a:pt x="48768" y="1885950"/>
                  </a:lnTo>
                  <a:lnTo>
                    <a:pt x="48768" y="1873250"/>
                  </a:lnTo>
                  <a:lnTo>
                    <a:pt x="43434" y="1873250"/>
                  </a:lnTo>
                  <a:lnTo>
                    <a:pt x="43434" y="1860550"/>
                  </a:lnTo>
                  <a:lnTo>
                    <a:pt x="38862" y="1860550"/>
                  </a:lnTo>
                  <a:lnTo>
                    <a:pt x="38862" y="1847850"/>
                  </a:lnTo>
                  <a:lnTo>
                    <a:pt x="35052" y="1847850"/>
                  </a:lnTo>
                  <a:lnTo>
                    <a:pt x="35052" y="1835150"/>
                  </a:lnTo>
                  <a:lnTo>
                    <a:pt x="31242" y="1835150"/>
                  </a:lnTo>
                  <a:lnTo>
                    <a:pt x="31242" y="1822450"/>
                  </a:lnTo>
                  <a:lnTo>
                    <a:pt x="28194" y="1822450"/>
                  </a:lnTo>
                  <a:lnTo>
                    <a:pt x="28194" y="1809750"/>
                  </a:lnTo>
                  <a:lnTo>
                    <a:pt x="25146" y="1809750"/>
                  </a:lnTo>
                  <a:lnTo>
                    <a:pt x="25146" y="1797050"/>
                  </a:lnTo>
                  <a:lnTo>
                    <a:pt x="22860" y="1797050"/>
                  </a:lnTo>
                  <a:lnTo>
                    <a:pt x="22860" y="1784350"/>
                  </a:lnTo>
                  <a:lnTo>
                    <a:pt x="21336" y="1784350"/>
                  </a:lnTo>
                  <a:lnTo>
                    <a:pt x="21336" y="1771650"/>
                  </a:lnTo>
                  <a:lnTo>
                    <a:pt x="20574" y="1771650"/>
                  </a:lnTo>
                  <a:lnTo>
                    <a:pt x="20574" y="1758950"/>
                  </a:lnTo>
                  <a:lnTo>
                    <a:pt x="19812" y="1758950"/>
                  </a:lnTo>
                  <a:lnTo>
                    <a:pt x="19812" y="1746250"/>
                  </a:lnTo>
                  <a:lnTo>
                    <a:pt x="19050" y="1746250"/>
                  </a:lnTo>
                  <a:lnTo>
                    <a:pt x="19050" y="1847811"/>
                  </a:lnTo>
                  <a:lnTo>
                    <a:pt x="37540" y="1893311"/>
                  </a:lnTo>
                  <a:lnTo>
                    <a:pt x="60159" y="1933272"/>
                  </a:lnTo>
                  <a:lnTo>
                    <a:pt x="87595" y="1969793"/>
                  </a:lnTo>
                  <a:lnTo>
                    <a:pt x="119634" y="2001774"/>
                  </a:lnTo>
                  <a:lnTo>
                    <a:pt x="184397" y="2049116"/>
                  </a:lnTo>
                  <a:lnTo>
                    <a:pt x="226475" y="2069415"/>
                  </a:lnTo>
                  <a:lnTo>
                    <a:pt x="271147" y="2084255"/>
                  </a:lnTo>
                  <a:lnTo>
                    <a:pt x="317022" y="2093121"/>
                  </a:lnTo>
                  <a:lnTo>
                    <a:pt x="361950" y="2095460"/>
                  </a:lnTo>
                  <a:lnTo>
                    <a:pt x="5486400" y="2095499"/>
                  </a:lnTo>
                  <a:lnTo>
                    <a:pt x="5505450" y="2093975"/>
                  </a:lnTo>
                  <a:lnTo>
                    <a:pt x="5552811" y="2085754"/>
                  </a:lnTo>
                  <a:lnTo>
                    <a:pt x="5582582" y="2076450"/>
                  </a:lnTo>
                  <a:close/>
                </a:path>
                <a:path w="5829300" h="2095500">
                  <a:moveTo>
                    <a:pt x="5829300" y="1751837"/>
                  </a:moveTo>
                  <a:lnTo>
                    <a:pt x="5829300" y="343661"/>
                  </a:lnTo>
                  <a:lnTo>
                    <a:pt x="5827776" y="324611"/>
                  </a:lnTo>
                  <a:lnTo>
                    <a:pt x="5819554" y="277250"/>
                  </a:lnTo>
                  <a:lnTo>
                    <a:pt x="5805502" y="232287"/>
                  </a:lnTo>
                  <a:lnTo>
                    <a:pt x="5786038" y="190117"/>
                  </a:lnTo>
                  <a:lnTo>
                    <a:pt x="5761580" y="151135"/>
                  </a:lnTo>
                  <a:lnTo>
                    <a:pt x="5732545" y="115738"/>
                  </a:lnTo>
                  <a:lnTo>
                    <a:pt x="5699352" y="84320"/>
                  </a:lnTo>
                  <a:lnTo>
                    <a:pt x="5662419" y="57278"/>
                  </a:lnTo>
                  <a:lnTo>
                    <a:pt x="5622163" y="35005"/>
                  </a:lnTo>
                  <a:lnTo>
                    <a:pt x="5581908" y="19050"/>
                  </a:lnTo>
                  <a:lnTo>
                    <a:pt x="5467350" y="19050"/>
                  </a:lnTo>
                  <a:lnTo>
                    <a:pt x="5489448" y="31750"/>
                  </a:lnTo>
                  <a:lnTo>
                    <a:pt x="5541088" y="31750"/>
                  </a:lnTo>
                  <a:lnTo>
                    <a:pt x="5590075" y="44450"/>
                  </a:lnTo>
                  <a:lnTo>
                    <a:pt x="5635949" y="69850"/>
                  </a:lnTo>
                  <a:lnTo>
                    <a:pt x="5678252" y="95250"/>
                  </a:lnTo>
                  <a:lnTo>
                    <a:pt x="5716524" y="133350"/>
                  </a:lnTo>
                  <a:lnTo>
                    <a:pt x="5717286" y="133350"/>
                  </a:lnTo>
                  <a:lnTo>
                    <a:pt x="5724906" y="146050"/>
                  </a:lnTo>
                  <a:lnTo>
                    <a:pt x="5734050" y="146050"/>
                  </a:lnTo>
                  <a:lnTo>
                    <a:pt x="5734050" y="158750"/>
                  </a:lnTo>
                  <a:lnTo>
                    <a:pt x="5743956" y="158750"/>
                  </a:lnTo>
                  <a:lnTo>
                    <a:pt x="5743956" y="171450"/>
                  </a:lnTo>
                  <a:lnTo>
                    <a:pt x="5753100" y="171450"/>
                  </a:lnTo>
                  <a:lnTo>
                    <a:pt x="5753100" y="184150"/>
                  </a:lnTo>
                  <a:lnTo>
                    <a:pt x="5760720" y="184150"/>
                  </a:lnTo>
                  <a:lnTo>
                    <a:pt x="5761482" y="196850"/>
                  </a:lnTo>
                  <a:lnTo>
                    <a:pt x="5768340" y="196850"/>
                  </a:lnTo>
                  <a:lnTo>
                    <a:pt x="5768340" y="209550"/>
                  </a:lnTo>
                  <a:lnTo>
                    <a:pt x="5775198" y="209550"/>
                  </a:lnTo>
                  <a:lnTo>
                    <a:pt x="5775198" y="222250"/>
                  </a:lnTo>
                  <a:lnTo>
                    <a:pt x="5780532" y="222250"/>
                  </a:lnTo>
                  <a:lnTo>
                    <a:pt x="5780532" y="234950"/>
                  </a:lnTo>
                  <a:lnTo>
                    <a:pt x="5785866" y="234950"/>
                  </a:lnTo>
                  <a:lnTo>
                    <a:pt x="5785866" y="247650"/>
                  </a:lnTo>
                  <a:lnTo>
                    <a:pt x="5791200" y="247650"/>
                  </a:lnTo>
                  <a:lnTo>
                    <a:pt x="5791200" y="260350"/>
                  </a:lnTo>
                  <a:lnTo>
                    <a:pt x="5795009" y="260350"/>
                  </a:lnTo>
                  <a:lnTo>
                    <a:pt x="5795009" y="273050"/>
                  </a:lnTo>
                  <a:lnTo>
                    <a:pt x="5798820" y="273050"/>
                  </a:lnTo>
                  <a:lnTo>
                    <a:pt x="5798820" y="285750"/>
                  </a:lnTo>
                  <a:lnTo>
                    <a:pt x="5801868" y="285750"/>
                  </a:lnTo>
                  <a:lnTo>
                    <a:pt x="5801868" y="298450"/>
                  </a:lnTo>
                  <a:lnTo>
                    <a:pt x="5804916" y="298450"/>
                  </a:lnTo>
                  <a:lnTo>
                    <a:pt x="5804916" y="311150"/>
                  </a:lnTo>
                  <a:lnTo>
                    <a:pt x="5807202" y="311150"/>
                  </a:lnTo>
                  <a:lnTo>
                    <a:pt x="5807202" y="323850"/>
                  </a:lnTo>
                  <a:lnTo>
                    <a:pt x="5808726" y="323850"/>
                  </a:lnTo>
                  <a:lnTo>
                    <a:pt x="5808726" y="336550"/>
                  </a:lnTo>
                  <a:lnTo>
                    <a:pt x="5809488" y="336550"/>
                  </a:lnTo>
                  <a:lnTo>
                    <a:pt x="5809488" y="349250"/>
                  </a:lnTo>
                  <a:lnTo>
                    <a:pt x="5810250" y="349250"/>
                  </a:lnTo>
                  <a:lnTo>
                    <a:pt x="5810250" y="1850031"/>
                  </a:lnTo>
                  <a:lnTo>
                    <a:pt x="5812163" y="1845202"/>
                  </a:lnTo>
                  <a:lnTo>
                    <a:pt x="5823710" y="1799554"/>
                  </a:lnTo>
                  <a:lnTo>
                    <a:pt x="5829300" y="1751837"/>
                  </a:lnTo>
                  <a:close/>
                </a:path>
                <a:path w="5829300" h="2095500">
                  <a:moveTo>
                    <a:pt x="5810250" y="1850031"/>
                  </a:moveTo>
                  <a:lnTo>
                    <a:pt x="5810250" y="349250"/>
                  </a:lnTo>
                  <a:lnTo>
                    <a:pt x="5809488" y="1758950"/>
                  </a:lnTo>
                  <a:lnTo>
                    <a:pt x="5802800" y="1809750"/>
                  </a:lnTo>
                  <a:lnTo>
                    <a:pt x="5789332" y="1860550"/>
                  </a:lnTo>
                  <a:lnTo>
                    <a:pt x="5769597" y="1898650"/>
                  </a:lnTo>
                  <a:lnTo>
                    <a:pt x="5744113" y="1936750"/>
                  </a:lnTo>
                  <a:lnTo>
                    <a:pt x="5713395" y="1974850"/>
                  </a:lnTo>
                  <a:lnTo>
                    <a:pt x="5677958" y="2012950"/>
                  </a:lnTo>
                  <a:lnTo>
                    <a:pt x="5638320" y="2038350"/>
                  </a:lnTo>
                  <a:lnTo>
                    <a:pt x="5594996" y="2063750"/>
                  </a:lnTo>
                  <a:lnTo>
                    <a:pt x="5548502" y="2076450"/>
                  </a:lnTo>
                  <a:lnTo>
                    <a:pt x="5582582" y="2076450"/>
                  </a:lnTo>
                  <a:lnTo>
                    <a:pt x="5639944" y="2052238"/>
                  </a:lnTo>
                  <a:lnTo>
                    <a:pt x="5678926" y="2027780"/>
                  </a:lnTo>
                  <a:lnTo>
                    <a:pt x="5714323" y="1998745"/>
                  </a:lnTo>
                  <a:lnTo>
                    <a:pt x="5745741" y="1965552"/>
                  </a:lnTo>
                  <a:lnTo>
                    <a:pt x="5772783" y="1928619"/>
                  </a:lnTo>
                  <a:lnTo>
                    <a:pt x="5795056" y="1888363"/>
                  </a:lnTo>
                  <a:lnTo>
                    <a:pt x="5810250" y="18500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800" y="4572000"/>
              <a:ext cx="5791200" cy="2057400"/>
            </a:xfrm>
            <a:custGeom>
              <a:avLst/>
              <a:gdLst/>
              <a:ahLst/>
              <a:cxnLst/>
              <a:rect l="l" t="t" r="r" b="b"/>
              <a:pathLst>
                <a:path w="5791200" h="2057400">
                  <a:moveTo>
                    <a:pt x="5791200" y="1714499"/>
                  </a:moveTo>
                  <a:lnTo>
                    <a:pt x="5791200" y="342899"/>
                  </a:lnTo>
                  <a:lnTo>
                    <a:pt x="5788076" y="296455"/>
                  </a:lnTo>
                  <a:lnTo>
                    <a:pt x="5778976" y="251883"/>
                  </a:lnTo>
                  <a:lnTo>
                    <a:pt x="5764303" y="209597"/>
                  </a:lnTo>
                  <a:lnTo>
                    <a:pt x="5744464" y="170010"/>
                  </a:lnTo>
                  <a:lnTo>
                    <a:pt x="5719861" y="133535"/>
                  </a:lnTo>
                  <a:lnTo>
                    <a:pt x="5690901" y="100583"/>
                  </a:lnTo>
                  <a:lnTo>
                    <a:pt x="5657988" y="71569"/>
                  </a:lnTo>
                  <a:lnTo>
                    <a:pt x="5621528" y="46905"/>
                  </a:lnTo>
                  <a:lnTo>
                    <a:pt x="5581923" y="27003"/>
                  </a:lnTo>
                  <a:lnTo>
                    <a:pt x="5539581" y="12276"/>
                  </a:lnTo>
                  <a:lnTo>
                    <a:pt x="5494905" y="3137"/>
                  </a:lnTo>
                  <a:lnTo>
                    <a:pt x="5448300" y="0"/>
                  </a:lnTo>
                  <a:lnTo>
                    <a:pt x="342900" y="0"/>
                  </a:lnTo>
                  <a:lnTo>
                    <a:pt x="296455" y="3137"/>
                  </a:lnTo>
                  <a:lnTo>
                    <a:pt x="251883" y="12276"/>
                  </a:lnTo>
                  <a:lnTo>
                    <a:pt x="209597" y="27003"/>
                  </a:lnTo>
                  <a:lnTo>
                    <a:pt x="170010" y="46905"/>
                  </a:lnTo>
                  <a:lnTo>
                    <a:pt x="133535" y="71569"/>
                  </a:lnTo>
                  <a:lnTo>
                    <a:pt x="100583" y="100584"/>
                  </a:lnTo>
                  <a:lnTo>
                    <a:pt x="71569" y="133535"/>
                  </a:lnTo>
                  <a:lnTo>
                    <a:pt x="46905" y="170010"/>
                  </a:lnTo>
                  <a:lnTo>
                    <a:pt x="27003" y="209597"/>
                  </a:lnTo>
                  <a:lnTo>
                    <a:pt x="12276" y="251883"/>
                  </a:lnTo>
                  <a:lnTo>
                    <a:pt x="3137" y="29645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7" y="1761105"/>
                  </a:lnTo>
                  <a:lnTo>
                    <a:pt x="12276" y="1805781"/>
                  </a:lnTo>
                  <a:lnTo>
                    <a:pt x="27003" y="1848123"/>
                  </a:lnTo>
                  <a:lnTo>
                    <a:pt x="46905" y="1887728"/>
                  </a:lnTo>
                  <a:lnTo>
                    <a:pt x="71569" y="1924188"/>
                  </a:lnTo>
                  <a:lnTo>
                    <a:pt x="100584" y="1957101"/>
                  </a:lnTo>
                  <a:lnTo>
                    <a:pt x="133535" y="1986061"/>
                  </a:lnTo>
                  <a:lnTo>
                    <a:pt x="170010" y="2010664"/>
                  </a:lnTo>
                  <a:lnTo>
                    <a:pt x="209597" y="2030503"/>
                  </a:lnTo>
                  <a:lnTo>
                    <a:pt x="251883" y="2045176"/>
                  </a:lnTo>
                  <a:lnTo>
                    <a:pt x="296455" y="2054276"/>
                  </a:lnTo>
                  <a:lnTo>
                    <a:pt x="342900" y="2057400"/>
                  </a:lnTo>
                  <a:lnTo>
                    <a:pt x="5448300" y="2057399"/>
                  </a:lnTo>
                  <a:lnTo>
                    <a:pt x="5494905" y="2054276"/>
                  </a:lnTo>
                  <a:lnTo>
                    <a:pt x="5539581" y="2045176"/>
                  </a:lnTo>
                  <a:lnTo>
                    <a:pt x="5581923" y="2030503"/>
                  </a:lnTo>
                  <a:lnTo>
                    <a:pt x="5621528" y="2010663"/>
                  </a:lnTo>
                  <a:lnTo>
                    <a:pt x="5657988" y="1986061"/>
                  </a:lnTo>
                  <a:lnTo>
                    <a:pt x="5690901" y="1957101"/>
                  </a:lnTo>
                  <a:lnTo>
                    <a:pt x="5719861" y="1924188"/>
                  </a:lnTo>
                  <a:lnTo>
                    <a:pt x="5744464" y="1887727"/>
                  </a:lnTo>
                  <a:lnTo>
                    <a:pt x="5764303" y="1848123"/>
                  </a:lnTo>
                  <a:lnTo>
                    <a:pt x="5778976" y="1805781"/>
                  </a:lnTo>
                  <a:lnTo>
                    <a:pt x="5788076" y="1761105"/>
                  </a:lnTo>
                  <a:lnTo>
                    <a:pt x="5791200" y="1714499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5750" y="4552950"/>
              <a:ext cx="5829300" cy="2095500"/>
            </a:xfrm>
            <a:custGeom>
              <a:avLst/>
              <a:gdLst/>
              <a:ahLst/>
              <a:cxnLst/>
              <a:rect l="l" t="t" r="r" b="b"/>
              <a:pathLst>
                <a:path w="5829300" h="2095500">
                  <a:moveTo>
                    <a:pt x="5829300" y="1751837"/>
                  </a:moveTo>
                  <a:lnTo>
                    <a:pt x="5829300" y="343661"/>
                  </a:lnTo>
                  <a:lnTo>
                    <a:pt x="5827776" y="324611"/>
                  </a:lnTo>
                  <a:lnTo>
                    <a:pt x="5819554" y="277250"/>
                  </a:lnTo>
                  <a:lnTo>
                    <a:pt x="5805502" y="232287"/>
                  </a:lnTo>
                  <a:lnTo>
                    <a:pt x="5786038" y="190117"/>
                  </a:lnTo>
                  <a:lnTo>
                    <a:pt x="5761580" y="151135"/>
                  </a:lnTo>
                  <a:lnTo>
                    <a:pt x="5732545" y="115738"/>
                  </a:lnTo>
                  <a:lnTo>
                    <a:pt x="5699352" y="84320"/>
                  </a:lnTo>
                  <a:lnTo>
                    <a:pt x="5662419" y="57278"/>
                  </a:lnTo>
                  <a:lnTo>
                    <a:pt x="5622163" y="35005"/>
                  </a:lnTo>
                  <a:lnTo>
                    <a:pt x="5579002" y="17898"/>
                  </a:lnTo>
                  <a:lnTo>
                    <a:pt x="5533354" y="6351"/>
                  </a:lnTo>
                  <a:lnTo>
                    <a:pt x="5485638" y="761"/>
                  </a:lnTo>
                  <a:lnTo>
                    <a:pt x="5467350" y="0"/>
                  </a:lnTo>
                  <a:lnTo>
                    <a:pt x="361950" y="0"/>
                  </a:lnTo>
                  <a:lnTo>
                    <a:pt x="313950" y="3454"/>
                  </a:lnTo>
                  <a:lnTo>
                    <a:pt x="267725" y="12915"/>
                  </a:lnTo>
                  <a:lnTo>
                    <a:pt x="223718" y="28015"/>
                  </a:lnTo>
                  <a:lnTo>
                    <a:pt x="182371" y="48389"/>
                  </a:lnTo>
                  <a:lnTo>
                    <a:pt x="144127" y="73669"/>
                  </a:lnTo>
                  <a:lnTo>
                    <a:pt x="109426" y="103489"/>
                  </a:lnTo>
                  <a:lnTo>
                    <a:pt x="78713" y="137481"/>
                  </a:lnTo>
                  <a:lnTo>
                    <a:pt x="52428" y="175280"/>
                  </a:lnTo>
                  <a:lnTo>
                    <a:pt x="31015" y="216519"/>
                  </a:lnTo>
                  <a:lnTo>
                    <a:pt x="14915" y="260830"/>
                  </a:lnTo>
                  <a:lnTo>
                    <a:pt x="4571" y="307848"/>
                  </a:lnTo>
                  <a:lnTo>
                    <a:pt x="0" y="362712"/>
                  </a:lnTo>
                  <a:lnTo>
                    <a:pt x="0" y="1734312"/>
                  </a:lnTo>
                  <a:lnTo>
                    <a:pt x="4572" y="1789176"/>
                  </a:lnTo>
                  <a:lnTo>
                    <a:pt x="19955" y="1851008"/>
                  </a:lnTo>
                  <a:lnTo>
                    <a:pt x="37540" y="1893311"/>
                  </a:lnTo>
                  <a:lnTo>
                    <a:pt x="38100" y="1894299"/>
                  </a:lnTo>
                  <a:lnTo>
                    <a:pt x="38100" y="362712"/>
                  </a:lnTo>
                  <a:lnTo>
                    <a:pt x="38862" y="345186"/>
                  </a:lnTo>
                  <a:lnTo>
                    <a:pt x="44957" y="296418"/>
                  </a:lnTo>
                  <a:lnTo>
                    <a:pt x="59438" y="247620"/>
                  </a:lnTo>
                  <a:lnTo>
                    <a:pt x="81091" y="201563"/>
                  </a:lnTo>
                  <a:lnTo>
                    <a:pt x="109632" y="159499"/>
                  </a:lnTo>
                  <a:lnTo>
                    <a:pt x="144779" y="122682"/>
                  </a:lnTo>
                  <a:lnTo>
                    <a:pt x="212832" y="74879"/>
                  </a:lnTo>
                  <a:lnTo>
                    <a:pt x="260584" y="54797"/>
                  </a:lnTo>
                  <a:lnTo>
                    <a:pt x="311013" y="42558"/>
                  </a:lnTo>
                  <a:lnTo>
                    <a:pt x="361950" y="38165"/>
                  </a:lnTo>
                  <a:lnTo>
                    <a:pt x="5467350" y="38099"/>
                  </a:lnTo>
                  <a:lnTo>
                    <a:pt x="5484114" y="38828"/>
                  </a:lnTo>
                  <a:lnTo>
                    <a:pt x="5547950" y="48438"/>
                  </a:lnTo>
                  <a:lnTo>
                    <a:pt x="5591710" y="62926"/>
                  </a:lnTo>
                  <a:lnTo>
                    <a:pt x="5632430" y="83311"/>
                  </a:lnTo>
                  <a:lnTo>
                    <a:pt x="5669619" y="109056"/>
                  </a:lnTo>
                  <a:lnTo>
                    <a:pt x="5702788" y="139622"/>
                  </a:lnTo>
                  <a:lnTo>
                    <a:pt x="5731448" y="174471"/>
                  </a:lnTo>
                  <a:lnTo>
                    <a:pt x="5755109" y="213067"/>
                  </a:lnTo>
                  <a:lnTo>
                    <a:pt x="5773281" y="254870"/>
                  </a:lnTo>
                  <a:lnTo>
                    <a:pt x="5785474" y="299343"/>
                  </a:lnTo>
                  <a:lnTo>
                    <a:pt x="5791200" y="345947"/>
                  </a:lnTo>
                  <a:lnTo>
                    <a:pt x="5791200" y="1895334"/>
                  </a:lnTo>
                  <a:lnTo>
                    <a:pt x="5795056" y="1888363"/>
                  </a:lnTo>
                  <a:lnTo>
                    <a:pt x="5812163" y="1845202"/>
                  </a:lnTo>
                  <a:lnTo>
                    <a:pt x="5823710" y="1799554"/>
                  </a:lnTo>
                  <a:lnTo>
                    <a:pt x="5829300" y="1751837"/>
                  </a:lnTo>
                  <a:close/>
                </a:path>
                <a:path w="5829300" h="2095500">
                  <a:moveTo>
                    <a:pt x="5791200" y="1895334"/>
                  </a:moveTo>
                  <a:lnTo>
                    <a:pt x="5791200" y="1751075"/>
                  </a:lnTo>
                  <a:lnTo>
                    <a:pt x="5789676" y="1767839"/>
                  </a:lnTo>
                  <a:lnTo>
                    <a:pt x="5781384" y="1814390"/>
                  </a:lnTo>
                  <a:lnTo>
                    <a:pt x="5766811" y="1858252"/>
                  </a:lnTo>
                  <a:lnTo>
                    <a:pt x="5746455" y="1898966"/>
                  </a:lnTo>
                  <a:lnTo>
                    <a:pt x="5720819" y="1936075"/>
                  </a:lnTo>
                  <a:lnTo>
                    <a:pt x="5690401" y="1969122"/>
                  </a:lnTo>
                  <a:lnTo>
                    <a:pt x="5655703" y="1997648"/>
                  </a:lnTo>
                  <a:lnTo>
                    <a:pt x="5617225" y="2021197"/>
                  </a:lnTo>
                  <a:lnTo>
                    <a:pt x="5575467" y="2039310"/>
                  </a:lnTo>
                  <a:lnTo>
                    <a:pt x="5530930" y="2051530"/>
                  </a:lnTo>
                  <a:lnTo>
                    <a:pt x="5484876" y="2057304"/>
                  </a:lnTo>
                  <a:lnTo>
                    <a:pt x="361950" y="2057351"/>
                  </a:lnTo>
                  <a:lnTo>
                    <a:pt x="315656" y="2054375"/>
                  </a:lnTo>
                  <a:lnTo>
                    <a:pt x="270477" y="2044598"/>
                  </a:lnTo>
                  <a:lnTo>
                    <a:pt x="227717" y="2028566"/>
                  </a:lnTo>
                  <a:lnTo>
                    <a:pt x="187923" y="2006778"/>
                  </a:lnTo>
                  <a:lnTo>
                    <a:pt x="151638" y="1979733"/>
                  </a:lnTo>
                  <a:lnTo>
                    <a:pt x="119406" y="1947928"/>
                  </a:lnTo>
                  <a:lnTo>
                    <a:pt x="91773" y="1911861"/>
                  </a:lnTo>
                  <a:lnTo>
                    <a:pt x="69283" y="1872032"/>
                  </a:lnTo>
                  <a:lnTo>
                    <a:pt x="52480" y="1828939"/>
                  </a:lnTo>
                  <a:lnTo>
                    <a:pt x="41910" y="1783080"/>
                  </a:lnTo>
                  <a:lnTo>
                    <a:pt x="38100" y="1733550"/>
                  </a:lnTo>
                  <a:lnTo>
                    <a:pt x="38100" y="1894299"/>
                  </a:lnTo>
                  <a:lnTo>
                    <a:pt x="60159" y="1933272"/>
                  </a:lnTo>
                  <a:lnTo>
                    <a:pt x="87595" y="1969793"/>
                  </a:lnTo>
                  <a:lnTo>
                    <a:pt x="119634" y="2001774"/>
                  </a:lnTo>
                  <a:lnTo>
                    <a:pt x="184397" y="2049116"/>
                  </a:lnTo>
                  <a:lnTo>
                    <a:pt x="226475" y="2069415"/>
                  </a:lnTo>
                  <a:lnTo>
                    <a:pt x="271147" y="2084255"/>
                  </a:lnTo>
                  <a:lnTo>
                    <a:pt x="317022" y="2093121"/>
                  </a:lnTo>
                  <a:lnTo>
                    <a:pt x="361950" y="2095460"/>
                  </a:lnTo>
                  <a:lnTo>
                    <a:pt x="5486400" y="2095499"/>
                  </a:lnTo>
                  <a:lnTo>
                    <a:pt x="5505450" y="2093975"/>
                  </a:lnTo>
                  <a:lnTo>
                    <a:pt x="5552811" y="2085754"/>
                  </a:lnTo>
                  <a:lnTo>
                    <a:pt x="5597774" y="2071702"/>
                  </a:lnTo>
                  <a:lnTo>
                    <a:pt x="5639944" y="2052238"/>
                  </a:lnTo>
                  <a:lnTo>
                    <a:pt x="5678926" y="2027780"/>
                  </a:lnTo>
                  <a:lnTo>
                    <a:pt x="5714323" y="1998745"/>
                  </a:lnTo>
                  <a:lnTo>
                    <a:pt x="5745741" y="1965552"/>
                  </a:lnTo>
                  <a:lnTo>
                    <a:pt x="5772783" y="1928619"/>
                  </a:lnTo>
                  <a:lnTo>
                    <a:pt x="5791200" y="189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5818" y="1503471"/>
            <a:ext cx="8038465" cy="472757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Complete</a:t>
            </a:r>
            <a:r>
              <a:rPr sz="32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bipartite</a:t>
            </a:r>
            <a:r>
              <a:rPr sz="32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graph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equal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sides:</a:t>
            </a:r>
            <a:endParaRPr sz="3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715"/>
              </a:spcBef>
              <a:tabLst>
                <a:tab pos="4127500" algn="l"/>
              </a:tabLst>
            </a:pP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28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men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women	</a:t>
            </a:r>
            <a:endParaRPr sz="2800" dirty="0">
              <a:latin typeface="Calibri"/>
              <a:cs typeface="Calibri"/>
            </a:endParaRPr>
          </a:p>
          <a:p>
            <a:pPr marL="355600" marR="577215" indent="-3429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man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strict,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complete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preference </a:t>
            </a:r>
            <a:r>
              <a:rPr sz="3200" spc="-7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ordering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women,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vice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versa</a:t>
            </a:r>
            <a:endParaRPr sz="32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6235" algn="l"/>
                <a:tab pos="1841500" algn="l"/>
              </a:tabLst>
            </a:pPr>
            <a:r>
              <a:rPr sz="3200" b="1" spc="-35" dirty="0">
                <a:solidFill>
                  <a:srgbClr val="FFFFFF"/>
                </a:solidFill>
                <a:latin typeface="Calibri"/>
                <a:cs typeface="Calibri"/>
              </a:rPr>
              <a:t>Want</a:t>
            </a:r>
            <a:r>
              <a:rPr sz="3200" spc="-35" dirty="0">
                <a:solidFill>
                  <a:srgbClr val="FFFFFF"/>
                </a:solidFill>
                <a:latin typeface="Calibri"/>
                <a:cs typeface="Calibri"/>
              </a:rPr>
              <a:t>:	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stable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matching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250" dirty="0">
              <a:latin typeface="Calibri"/>
              <a:cs typeface="Calibri"/>
            </a:endParaRPr>
          </a:p>
          <a:p>
            <a:pPr marL="207010" marR="2908300" indent="-635" algn="ctr">
              <a:lnSpc>
                <a:spcPct val="100000"/>
              </a:lnSpc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Stable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 matching: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unmatched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man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 woman both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prefer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other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current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spouses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8505" y="462025"/>
            <a:ext cx="35852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/>
              <a:t>Incentive</a:t>
            </a:r>
            <a:r>
              <a:rPr sz="4400" spc="-20" dirty="0"/>
              <a:t> </a:t>
            </a:r>
            <a:r>
              <a:rPr sz="4400" spc="-10" dirty="0"/>
              <a:t>issues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438150" y="3562350"/>
            <a:ext cx="8267700" cy="2400300"/>
            <a:chOff x="438150" y="3562350"/>
            <a:chExt cx="8267700" cy="2400300"/>
          </a:xfrm>
        </p:grpSpPr>
        <p:sp>
          <p:nvSpPr>
            <p:cNvPr id="4" name="object 4"/>
            <p:cNvSpPr/>
            <p:nvPr/>
          </p:nvSpPr>
          <p:spPr>
            <a:xfrm>
              <a:off x="457200" y="3581400"/>
              <a:ext cx="8229600" cy="2196465"/>
            </a:xfrm>
            <a:custGeom>
              <a:avLst/>
              <a:gdLst/>
              <a:ahLst/>
              <a:cxnLst/>
              <a:rect l="l" t="t" r="r" b="b"/>
              <a:pathLst>
                <a:path w="8229600" h="2196465">
                  <a:moveTo>
                    <a:pt x="41808" y="218571"/>
                  </a:moveTo>
                  <a:lnTo>
                    <a:pt x="26567" y="251733"/>
                  </a:lnTo>
                  <a:lnTo>
                    <a:pt x="12056" y="297086"/>
                  </a:lnTo>
                  <a:lnTo>
                    <a:pt x="3076" y="344616"/>
                  </a:lnTo>
                  <a:lnTo>
                    <a:pt x="0" y="393953"/>
                  </a:lnTo>
                  <a:lnTo>
                    <a:pt x="0" y="406399"/>
                  </a:lnTo>
                  <a:lnTo>
                    <a:pt x="2774" y="355599"/>
                  </a:lnTo>
                  <a:lnTo>
                    <a:pt x="11048" y="304799"/>
                  </a:lnTo>
                  <a:lnTo>
                    <a:pt x="41808" y="218571"/>
                  </a:lnTo>
                  <a:close/>
                </a:path>
                <a:path w="8229600" h="2196465">
                  <a:moveTo>
                    <a:pt x="393953" y="0"/>
                  </a:moveTo>
                  <a:lnTo>
                    <a:pt x="344616" y="3076"/>
                  </a:lnTo>
                  <a:lnTo>
                    <a:pt x="297086" y="12056"/>
                  </a:lnTo>
                  <a:lnTo>
                    <a:pt x="251734" y="26567"/>
                  </a:lnTo>
                  <a:lnTo>
                    <a:pt x="208933" y="46237"/>
                  </a:lnTo>
                  <a:lnTo>
                    <a:pt x="169056" y="70693"/>
                  </a:lnTo>
                  <a:lnTo>
                    <a:pt x="132475" y="99564"/>
                  </a:lnTo>
                  <a:lnTo>
                    <a:pt x="99564" y="132475"/>
                  </a:lnTo>
                  <a:lnTo>
                    <a:pt x="70693" y="169056"/>
                  </a:lnTo>
                  <a:lnTo>
                    <a:pt x="46237" y="208933"/>
                  </a:lnTo>
                  <a:lnTo>
                    <a:pt x="43920" y="213975"/>
                  </a:lnTo>
                  <a:lnTo>
                    <a:pt x="65554" y="177799"/>
                  </a:lnTo>
                  <a:lnTo>
                    <a:pt x="92514" y="152399"/>
                  </a:lnTo>
                  <a:lnTo>
                    <a:pt x="123318" y="114299"/>
                  </a:lnTo>
                  <a:lnTo>
                    <a:pt x="157635" y="88899"/>
                  </a:lnTo>
                  <a:lnTo>
                    <a:pt x="195134" y="63499"/>
                  </a:lnTo>
                  <a:lnTo>
                    <a:pt x="235484" y="38099"/>
                  </a:lnTo>
                  <a:lnTo>
                    <a:pt x="278354" y="25399"/>
                  </a:lnTo>
                  <a:lnTo>
                    <a:pt x="323414" y="12699"/>
                  </a:lnTo>
                  <a:lnTo>
                    <a:pt x="370332" y="12699"/>
                  </a:lnTo>
                  <a:lnTo>
                    <a:pt x="393953" y="0"/>
                  </a:lnTo>
                  <a:close/>
                </a:path>
                <a:path w="8229600" h="2196465">
                  <a:moveTo>
                    <a:pt x="25908" y="2109066"/>
                  </a:moveTo>
                  <a:lnTo>
                    <a:pt x="25908" y="2108199"/>
                  </a:lnTo>
                  <a:lnTo>
                    <a:pt x="25630" y="2108199"/>
                  </a:lnTo>
                  <a:lnTo>
                    <a:pt x="25908" y="2109066"/>
                  </a:lnTo>
                  <a:close/>
                </a:path>
                <a:path w="8229600" h="2196465">
                  <a:moveTo>
                    <a:pt x="49398" y="2158999"/>
                  </a:moveTo>
                  <a:lnTo>
                    <a:pt x="25908" y="2109066"/>
                  </a:lnTo>
                  <a:lnTo>
                    <a:pt x="25908" y="2120899"/>
                  </a:lnTo>
                  <a:lnTo>
                    <a:pt x="31242" y="2120899"/>
                  </a:lnTo>
                  <a:lnTo>
                    <a:pt x="31242" y="2133599"/>
                  </a:lnTo>
                  <a:lnTo>
                    <a:pt x="36576" y="2133599"/>
                  </a:lnTo>
                  <a:lnTo>
                    <a:pt x="36576" y="2146299"/>
                  </a:lnTo>
                  <a:lnTo>
                    <a:pt x="42672" y="2146299"/>
                  </a:lnTo>
                  <a:lnTo>
                    <a:pt x="42672" y="2158999"/>
                  </a:lnTo>
                  <a:lnTo>
                    <a:pt x="49398" y="2158999"/>
                  </a:lnTo>
                  <a:close/>
                </a:path>
                <a:path w="8229600" h="2196465">
                  <a:moveTo>
                    <a:pt x="49530" y="2159214"/>
                  </a:moveTo>
                  <a:lnTo>
                    <a:pt x="49530" y="2158999"/>
                  </a:lnTo>
                  <a:lnTo>
                    <a:pt x="49398" y="2158999"/>
                  </a:lnTo>
                  <a:lnTo>
                    <a:pt x="49530" y="2159214"/>
                  </a:lnTo>
                  <a:close/>
                </a:path>
                <a:path w="8229600" h="2196465">
                  <a:moveTo>
                    <a:pt x="17526" y="2082902"/>
                  </a:moveTo>
                  <a:close/>
                </a:path>
                <a:path w="8229600" h="2196465">
                  <a:moveTo>
                    <a:pt x="10668" y="2058486"/>
                  </a:moveTo>
                  <a:lnTo>
                    <a:pt x="10668" y="2057399"/>
                  </a:lnTo>
                  <a:lnTo>
                    <a:pt x="10462" y="2057399"/>
                  </a:lnTo>
                  <a:lnTo>
                    <a:pt x="10668" y="2058486"/>
                  </a:lnTo>
                  <a:close/>
                </a:path>
                <a:path w="8229600" h="2196465">
                  <a:moveTo>
                    <a:pt x="13424" y="2070099"/>
                  </a:moveTo>
                  <a:lnTo>
                    <a:pt x="10668" y="2058486"/>
                  </a:lnTo>
                  <a:lnTo>
                    <a:pt x="10668" y="2070099"/>
                  </a:lnTo>
                  <a:lnTo>
                    <a:pt x="13424" y="2070099"/>
                  </a:lnTo>
                  <a:close/>
                </a:path>
                <a:path w="8229600" h="2196465">
                  <a:moveTo>
                    <a:pt x="13716" y="2071009"/>
                  </a:moveTo>
                  <a:lnTo>
                    <a:pt x="13716" y="2070099"/>
                  </a:lnTo>
                  <a:lnTo>
                    <a:pt x="13424" y="2070099"/>
                  </a:lnTo>
                  <a:lnTo>
                    <a:pt x="13716" y="2071009"/>
                  </a:lnTo>
                  <a:close/>
                </a:path>
                <a:path w="8229600" h="2196465">
                  <a:moveTo>
                    <a:pt x="3259" y="2019299"/>
                  </a:moveTo>
                  <a:lnTo>
                    <a:pt x="762" y="1981226"/>
                  </a:lnTo>
                  <a:lnTo>
                    <a:pt x="762" y="1993899"/>
                  </a:lnTo>
                  <a:lnTo>
                    <a:pt x="1524" y="1993899"/>
                  </a:lnTo>
                  <a:lnTo>
                    <a:pt x="1524" y="2006599"/>
                  </a:lnTo>
                  <a:lnTo>
                    <a:pt x="2286" y="2006599"/>
                  </a:lnTo>
                  <a:lnTo>
                    <a:pt x="2286" y="2019299"/>
                  </a:lnTo>
                  <a:lnTo>
                    <a:pt x="3259" y="2019299"/>
                  </a:lnTo>
                  <a:close/>
                </a:path>
                <a:path w="8229600" h="2196465">
                  <a:moveTo>
                    <a:pt x="3810" y="2022213"/>
                  </a:moveTo>
                  <a:lnTo>
                    <a:pt x="3810" y="2019299"/>
                  </a:lnTo>
                  <a:lnTo>
                    <a:pt x="3259" y="2019299"/>
                  </a:lnTo>
                  <a:lnTo>
                    <a:pt x="3810" y="2022213"/>
                  </a:lnTo>
                  <a:close/>
                </a:path>
                <a:path w="8229600" h="2196465">
                  <a:moveTo>
                    <a:pt x="8146050" y="152399"/>
                  </a:moveTo>
                  <a:lnTo>
                    <a:pt x="8097548" y="99564"/>
                  </a:lnTo>
                  <a:lnTo>
                    <a:pt x="8061054" y="70693"/>
                  </a:lnTo>
                  <a:lnTo>
                    <a:pt x="8021256" y="46237"/>
                  </a:lnTo>
                  <a:lnTo>
                    <a:pt x="7978524" y="26567"/>
                  </a:lnTo>
                  <a:lnTo>
                    <a:pt x="7933227" y="12056"/>
                  </a:lnTo>
                  <a:lnTo>
                    <a:pt x="7885732" y="3076"/>
                  </a:lnTo>
                  <a:lnTo>
                    <a:pt x="7836408" y="0"/>
                  </a:lnTo>
                  <a:lnTo>
                    <a:pt x="7860030" y="12699"/>
                  </a:lnTo>
                  <a:lnTo>
                    <a:pt x="7909307" y="12699"/>
                  </a:lnTo>
                  <a:lnTo>
                    <a:pt x="7956648" y="25399"/>
                  </a:lnTo>
                  <a:lnTo>
                    <a:pt x="8001714" y="38099"/>
                  </a:lnTo>
                  <a:lnTo>
                    <a:pt x="8044165" y="63499"/>
                  </a:lnTo>
                  <a:lnTo>
                    <a:pt x="8083664" y="88899"/>
                  </a:lnTo>
                  <a:lnTo>
                    <a:pt x="8119872" y="126999"/>
                  </a:lnTo>
                  <a:lnTo>
                    <a:pt x="8120633" y="126999"/>
                  </a:lnTo>
                  <a:lnTo>
                    <a:pt x="8129778" y="139699"/>
                  </a:lnTo>
                  <a:lnTo>
                    <a:pt x="8135874" y="139699"/>
                  </a:lnTo>
                  <a:lnTo>
                    <a:pt x="8139683" y="152399"/>
                  </a:lnTo>
                  <a:lnTo>
                    <a:pt x="8146050" y="152399"/>
                  </a:lnTo>
                  <a:close/>
                </a:path>
                <a:path w="8229600" h="2196465">
                  <a:moveTo>
                    <a:pt x="8164502" y="177799"/>
                  </a:moveTo>
                  <a:lnTo>
                    <a:pt x="8159157" y="169056"/>
                  </a:lnTo>
                  <a:lnTo>
                    <a:pt x="8146630" y="153136"/>
                  </a:lnTo>
                  <a:lnTo>
                    <a:pt x="8148066" y="165099"/>
                  </a:lnTo>
                  <a:lnTo>
                    <a:pt x="8155685" y="165099"/>
                  </a:lnTo>
                  <a:lnTo>
                    <a:pt x="8157209" y="177799"/>
                  </a:lnTo>
                  <a:lnTo>
                    <a:pt x="8164502" y="177799"/>
                  </a:lnTo>
                  <a:close/>
                </a:path>
                <a:path w="8229600" h="2196465">
                  <a:moveTo>
                    <a:pt x="8172266" y="190499"/>
                  </a:moveTo>
                  <a:lnTo>
                    <a:pt x="8165592" y="179582"/>
                  </a:lnTo>
                  <a:lnTo>
                    <a:pt x="8165592" y="190499"/>
                  </a:lnTo>
                  <a:lnTo>
                    <a:pt x="8172266" y="190499"/>
                  </a:lnTo>
                  <a:close/>
                </a:path>
                <a:path w="8229600" h="2196465">
                  <a:moveTo>
                    <a:pt x="8180029" y="203199"/>
                  </a:moveTo>
                  <a:lnTo>
                    <a:pt x="8173211" y="192047"/>
                  </a:lnTo>
                  <a:lnTo>
                    <a:pt x="8173211" y="203199"/>
                  </a:lnTo>
                  <a:lnTo>
                    <a:pt x="8180029" y="203199"/>
                  </a:lnTo>
                  <a:close/>
                </a:path>
                <a:path w="8229600" h="2196465">
                  <a:moveTo>
                    <a:pt x="8186725" y="215899"/>
                  </a:moveTo>
                  <a:lnTo>
                    <a:pt x="8183534" y="208933"/>
                  </a:lnTo>
                  <a:lnTo>
                    <a:pt x="8180832" y="204512"/>
                  </a:lnTo>
                  <a:lnTo>
                    <a:pt x="8180832" y="215899"/>
                  </a:lnTo>
                  <a:lnTo>
                    <a:pt x="8186725" y="215899"/>
                  </a:lnTo>
                  <a:close/>
                </a:path>
                <a:path w="8229600" h="2196465">
                  <a:moveTo>
                    <a:pt x="8192541" y="228599"/>
                  </a:moveTo>
                  <a:lnTo>
                    <a:pt x="8187690" y="218007"/>
                  </a:lnTo>
                  <a:lnTo>
                    <a:pt x="8187690" y="228599"/>
                  </a:lnTo>
                  <a:lnTo>
                    <a:pt x="8192541" y="228599"/>
                  </a:lnTo>
                  <a:close/>
                </a:path>
                <a:path w="8229600" h="2196465">
                  <a:moveTo>
                    <a:pt x="8198357" y="241299"/>
                  </a:moveTo>
                  <a:lnTo>
                    <a:pt x="8193785" y="231318"/>
                  </a:lnTo>
                  <a:lnTo>
                    <a:pt x="8193785" y="241299"/>
                  </a:lnTo>
                  <a:lnTo>
                    <a:pt x="8198357" y="241299"/>
                  </a:lnTo>
                  <a:close/>
                </a:path>
                <a:path w="8229600" h="2196465">
                  <a:moveTo>
                    <a:pt x="8203857" y="253999"/>
                  </a:moveTo>
                  <a:lnTo>
                    <a:pt x="8203135" y="251733"/>
                  </a:lnTo>
                  <a:lnTo>
                    <a:pt x="8199120" y="242965"/>
                  </a:lnTo>
                  <a:lnTo>
                    <a:pt x="8199120" y="253999"/>
                  </a:lnTo>
                  <a:lnTo>
                    <a:pt x="8203857" y="253999"/>
                  </a:lnTo>
                  <a:close/>
                </a:path>
                <a:path w="8229600" h="2196465">
                  <a:moveTo>
                    <a:pt x="8207906" y="266699"/>
                  </a:moveTo>
                  <a:lnTo>
                    <a:pt x="8204454" y="255869"/>
                  </a:lnTo>
                  <a:lnTo>
                    <a:pt x="8204454" y="266699"/>
                  </a:lnTo>
                  <a:lnTo>
                    <a:pt x="8207906" y="266699"/>
                  </a:lnTo>
                  <a:close/>
                </a:path>
                <a:path w="8229600" h="2196465">
                  <a:moveTo>
                    <a:pt x="8211954" y="279399"/>
                  </a:moveTo>
                  <a:lnTo>
                    <a:pt x="8209026" y="270212"/>
                  </a:lnTo>
                  <a:lnTo>
                    <a:pt x="8209026" y="279399"/>
                  </a:lnTo>
                  <a:lnTo>
                    <a:pt x="8211954" y="279399"/>
                  </a:lnTo>
                  <a:close/>
                </a:path>
                <a:path w="8229600" h="2196465">
                  <a:moveTo>
                    <a:pt x="8216003" y="292099"/>
                  </a:moveTo>
                  <a:lnTo>
                    <a:pt x="8212835" y="282164"/>
                  </a:lnTo>
                  <a:lnTo>
                    <a:pt x="8212835" y="292099"/>
                  </a:lnTo>
                  <a:lnTo>
                    <a:pt x="8216003" y="292099"/>
                  </a:lnTo>
                  <a:close/>
                </a:path>
                <a:path w="8229600" h="2196465">
                  <a:moveTo>
                    <a:pt x="8219044" y="304799"/>
                  </a:moveTo>
                  <a:lnTo>
                    <a:pt x="8217592" y="297086"/>
                  </a:lnTo>
                  <a:lnTo>
                    <a:pt x="8216646" y="294116"/>
                  </a:lnTo>
                  <a:lnTo>
                    <a:pt x="8216646" y="304799"/>
                  </a:lnTo>
                  <a:lnTo>
                    <a:pt x="8219044" y="304799"/>
                  </a:lnTo>
                  <a:close/>
                </a:path>
                <a:path w="8229600" h="2196465">
                  <a:moveTo>
                    <a:pt x="8221433" y="317499"/>
                  </a:moveTo>
                  <a:lnTo>
                    <a:pt x="8219694" y="308253"/>
                  </a:lnTo>
                  <a:lnTo>
                    <a:pt x="8219694" y="317499"/>
                  </a:lnTo>
                  <a:lnTo>
                    <a:pt x="8221433" y="317499"/>
                  </a:lnTo>
                  <a:close/>
                </a:path>
                <a:path w="8229600" h="2196465">
                  <a:moveTo>
                    <a:pt x="8223823" y="330199"/>
                  </a:moveTo>
                  <a:lnTo>
                    <a:pt x="8222742" y="324451"/>
                  </a:lnTo>
                  <a:lnTo>
                    <a:pt x="8222742" y="330199"/>
                  </a:lnTo>
                  <a:lnTo>
                    <a:pt x="8223823" y="330199"/>
                  </a:lnTo>
                  <a:close/>
                </a:path>
                <a:path w="8229600" h="2196465">
                  <a:moveTo>
                    <a:pt x="8226213" y="342899"/>
                  </a:moveTo>
                  <a:lnTo>
                    <a:pt x="8225028" y="336599"/>
                  </a:lnTo>
                  <a:lnTo>
                    <a:pt x="8225028" y="342899"/>
                  </a:lnTo>
                  <a:lnTo>
                    <a:pt x="8226213" y="342899"/>
                  </a:lnTo>
                  <a:close/>
                </a:path>
                <a:path w="8229600" h="2196465">
                  <a:moveTo>
                    <a:pt x="8227218" y="355599"/>
                  </a:moveTo>
                  <a:lnTo>
                    <a:pt x="8226552" y="344862"/>
                  </a:lnTo>
                  <a:lnTo>
                    <a:pt x="8226552" y="355599"/>
                  </a:lnTo>
                  <a:lnTo>
                    <a:pt x="8227218" y="355599"/>
                  </a:lnTo>
                  <a:close/>
                </a:path>
                <a:path w="8229600" h="2196465">
                  <a:moveTo>
                    <a:pt x="8229600" y="1969007"/>
                  </a:moveTo>
                  <a:lnTo>
                    <a:pt x="8229593" y="393856"/>
                  </a:lnTo>
                  <a:lnTo>
                    <a:pt x="8228844" y="1981180"/>
                  </a:lnTo>
                  <a:lnTo>
                    <a:pt x="8229600" y="1969007"/>
                  </a:lnTo>
                  <a:close/>
                </a:path>
                <a:path w="8229600" h="2196465">
                  <a:moveTo>
                    <a:pt x="8227118" y="2008972"/>
                  </a:moveTo>
                  <a:lnTo>
                    <a:pt x="8225301" y="2024892"/>
                  </a:lnTo>
                  <a:lnTo>
                    <a:pt x="8226536" y="2018332"/>
                  </a:lnTo>
                  <a:lnTo>
                    <a:pt x="8227118" y="2008972"/>
                  </a:lnTo>
                  <a:close/>
                </a:path>
                <a:path w="8229600" h="2196465">
                  <a:moveTo>
                    <a:pt x="8161908" y="2189162"/>
                  </a:moveTo>
                  <a:lnTo>
                    <a:pt x="8156988" y="2196404"/>
                  </a:lnTo>
                  <a:lnTo>
                    <a:pt x="8159157" y="2193654"/>
                  </a:lnTo>
                  <a:lnTo>
                    <a:pt x="8161908" y="2189162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8150" y="3562350"/>
              <a:ext cx="8267700" cy="2400300"/>
            </a:xfrm>
            <a:custGeom>
              <a:avLst/>
              <a:gdLst/>
              <a:ahLst/>
              <a:cxnLst/>
              <a:rect l="l" t="t" r="r" b="b"/>
              <a:pathLst>
                <a:path w="8267700" h="2400300">
                  <a:moveTo>
                    <a:pt x="7977533" y="19049"/>
                  </a:moveTo>
                  <a:lnTo>
                    <a:pt x="7973816" y="17685"/>
                  </a:lnTo>
                  <a:lnTo>
                    <a:pt x="7925875" y="6338"/>
                  </a:lnTo>
                  <a:lnTo>
                    <a:pt x="7876032" y="762"/>
                  </a:lnTo>
                  <a:lnTo>
                    <a:pt x="7855458" y="0"/>
                  </a:lnTo>
                  <a:lnTo>
                    <a:pt x="413004" y="0"/>
                  </a:lnTo>
                  <a:lnTo>
                    <a:pt x="366814" y="2600"/>
                  </a:lnTo>
                  <a:lnTo>
                    <a:pt x="321908" y="10271"/>
                  </a:lnTo>
                  <a:lnTo>
                    <a:pt x="278608" y="22737"/>
                  </a:lnTo>
                  <a:lnTo>
                    <a:pt x="237239" y="39722"/>
                  </a:lnTo>
                  <a:lnTo>
                    <a:pt x="198125" y="60951"/>
                  </a:lnTo>
                  <a:lnTo>
                    <a:pt x="161592" y="86149"/>
                  </a:lnTo>
                  <a:lnTo>
                    <a:pt x="127962" y="115040"/>
                  </a:lnTo>
                  <a:lnTo>
                    <a:pt x="97561" y="147349"/>
                  </a:lnTo>
                  <a:lnTo>
                    <a:pt x="70713" y="182800"/>
                  </a:lnTo>
                  <a:lnTo>
                    <a:pt x="47742" y="221118"/>
                  </a:lnTo>
                  <a:lnTo>
                    <a:pt x="28972" y="262028"/>
                  </a:lnTo>
                  <a:lnTo>
                    <a:pt x="14728" y="305253"/>
                  </a:lnTo>
                  <a:lnTo>
                    <a:pt x="5333" y="350520"/>
                  </a:lnTo>
                  <a:lnTo>
                    <a:pt x="761" y="392430"/>
                  </a:lnTo>
                  <a:lnTo>
                    <a:pt x="0" y="413004"/>
                  </a:lnTo>
                  <a:lnTo>
                    <a:pt x="0" y="1988058"/>
                  </a:lnTo>
                  <a:lnTo>
                    <a:pt x="2286" y="2030730"/>
                  </a:lnTo>
                  <a:lnTo>
                    <a:pt x="9144" y="2071878"/>
                  </a:lnTo>
                  <a:lnTo>
                    <a:pt x="19050" y="2108106"/>
                  </a:lnTo>
                  <a:lnTo>
                    <a:pt x="19050" y="425449"/>
                  </a:lnTo>
                  <a:lnTo>
                    <a:pt x="21824" y="374649"/>
                  </a:lnTo>
                  <a:lnTo>
                    <a:pt x="30098" y="323849"/>
                  </a:lnTo>
                  <a:lnTo>
                    <a:pt x="61819" y="234949"/>
                  </a:lnTo>
                  <a:lnTo>
                    <a:pt x="84604" y="196849"/>
                  </a:lnTo>
                  <a:lnTo>
                    <a:pt x="111564" y="171449"/>
                  </a:lnTo>
                  <a:lnTo>
                    <a:pt x="142368" y="133349"/>
                  </a:lnTo>
                  <a:lnTo>
                    <a:pt x="176685" y="107949"/>
                  </a:lnTo>
                  <a:lnTo>
                    <a:pt x="214184" y="82549"/>
                  </a:lnTo>
                  <a:lnTo>
                    <a:pt x="254534" y="57149"/>
                  </a:lnTo>
                  <a:lnTo>
                    <a:pt x="297404" y="44449"/>
                  </a:lnTo>
                  <a:lnTo>
                    <a:pt x="342464" y="31749"/>
                  </a:lnTo>
                  <a:lnTo>
                    <a:pt x="389382" y="31749"/>
                  </a:lnTo>
                  <a:lnTo>
                    <a:pt x="413004" y="19049"/>
                  </a:lnTo>
                  <a:lnTo>
                    <a:pt x="7977533" y="19049"/>
                  </a:lnTo>
                  <a:close/>
                </a:path>
                <a:path w="8267700" h="2400300">
                  <a:moveTo>
                    <a:pt x="7978834" y="2381249"/>
                  </a:moveTo>
                  <a:lnTo>
                    <a:pt x="340970" y="2381249"/>
                  </a:lnTo>
                  <a:lnTo>
                    <a:pt x="293655" y="2368549"/>
                  </a:lnTo>
                  <a:lnTo>
                    <a:pt x="248564" y="2355849"/>
                  </a:lnTo>
                  <a:lnTo>
                    <a:pt x="206064" y="2330449"/>
                  </a:lnTo>
                  <a:lnTo>
                    <a:pt x="166521" y="2305049"/>
                  </a:lnTo>
                  <a:lnTo>
                    <a:pt x="130302" y="2266949"/>
                  </a:lnTo>
                  <a:lnTo>
                    <a:pt x="129540" y="2266949"/>
                  </a:lnTo>
                  <a:lnTo>
                    <a:pt x="119634" y="2254249"/>
                  </a:lnTo>
                  <a:lnTo>
                    <a:pt x="114300" y="2254249"/>
                  </a:lnTo>
                  <a:lnTo>
                    <a:pt x="109728" y="2241549"/>
                  </a:lnTo>
                  <a:lnTo>
                    <a:pt x="103632" y="2241549"/>
                  </a:lnTo>
                  <a:lnTo>
                    <a:pt x="102108" y="2228849"/>
                  </a:lnTo>
                  <a:lnTo>
                    <a:pt x="92202" y="2228849"/>
                  </a:lnTo>
                  <a:lnTo>
                    <a:pt x="92202" y="2216149"/>
                  </a:lnTo>
                  <a:lnTo>
                    <a:pt x="83820" y="2216149"/>
                  </a:lnTo>
                  <a:lnTo>
                    <a:pt x="83820" y="2203449"/>
                  </a:lnTo>
                  <a:lnTo>
                    <a:pt x="76200" y="2203449"/>
                  </a:lnTo>
                  <a:lnTo>
                    <a:pt x="76200" y="2190749"/>
                  </a:lnTo>
                  <a:lnTo>
                    <a:pt x="68580" y="2190749"/>
                  </a:lnTo>
                  <a:lnTo>
                    <a:pt x="68580" y="2178049"/>
                  </a:lnTo>
                  <a:lnTo>
                    <a:pt x="61722" y="2178049"/>
                  </a:lnTo>
                  <a:lnTo>
                    <a:pt x="61722" y="2165349"/>
                  </a:lnTo>
                  <a:lnTo>
                    <a:pt x="55626" y="2165349"/>
                  </a:lnTo>
                  <a:lnTo>
                    <a:pt x="55626" y="2152649"/>
                  </a:lnTo>
                  <a:lnTo>
                    <a:pt x="50292" y="2152649"/>
                  </a:lnTo>
                  <a:lnTo>
                    <a:pt x="50292" y="2139949"/>
                  </a:lnTo>
                  <a:lnTo>
                    <a:pt x="44958" y="2139949"/>
                  </a:lnTo>
                  <a:lnTo>
                    <a:pt x="44958" y="2127249"/>
                  </a:lnTo>
                  <a:lnTo>
                    <a:pt x="40386" y="2127249"/>
                  </a:lnTo>
                  <a:lnTo>
                    <a:pt x="40386" y="2114549"/>
                  </a:lnTo>
                  <a:lnTo>
                    <a:pt x="36576" y="2114549"/>
                  </a:lnTo>
                  <a:lnTo>
                    <a:pt x="36576" y="2101849"/>
                  </a:lnTo>
                  <a:lnTo>
                    <a:pt x="32766" y="2101849"/>
                  </a:lnTo>
                  <a:lnTo>
                    <a:pt x="32766" y="2089149"/>
                  </a:lnTo>
                  <a:lnTo>
                    <a:pt x="29718" y="2089149"/>
                  </a:lnTo>
                  <a:lnTo>
                    <a:pt x="29718" y="2076449"/>
                  </a:lnTo>
                  <a:lnTo>
                    <a:pt x="26670" y="2076449"/>
                  </a:lnTo>
                  <a:lnTo>
                    <a:pt x="26670" y="2063749"/>
                  </a:lnTo>
                  <a:lnTo>
                    <a:pt x="24384" y="2063749"/>
                  </a:lnTo>
                  <a:lnTo>
                    <a:pt x="24384" y="2051049"/>
                  </a:lnTo>
                  <a:lnTo>
                    <a:pt x="22860" y="2051049"/>
                  </a:lnTo>
                  <a:lnTo>
                    <a:pt x="22860" y="2038349"/>
                  </a:lnTo>
                  <a:lnTo>
                    <a:pt x="21336" y="2038349"/>
                  </a:lnTo>
                  <a:lnTo>
                    <a:pt x="21336" y="2025649"/>
                  </a:lnTo>
                  <a:lnTo>
                    <a:pt x="20574" y="2025649"/>
                  </a:lnTo>
                  <a:lnTo>
                    <a:pt x="20574" y="2012949"/>
                  </a:lnTo>
                  <a:lnTo>
                    <a:pt x="19812" y="2012949"/>
                  </a:lnTo>
                  <a:lnTo>
                    <a:pt x="19812" y="2000249"/>
                  </a:lnTo>
                  <a:lnTo>
                    <a:pt x="19050" y="2000249"/>
                  </a:lnTo>
                  <a:lnTo>
                    <a:pt x="19050" y="2108106"/>
                  </a:lnTo>
                  <a:lnTo>
                    <a:pt x="42743" y="2170688"/>
                  </a:lnTo>
                  <a:lnTo>
                    <a:pt x="67828" y="2214268"/>
                  </a:lnTo>
                  <a:lnTo>
                    <a:pt x="98721" y="2254989"/>
                  </a:lnTo>
                  <a:lnTo>
                    <a:pt x="135636" y="2293620"/>
                  </a:lnTo>
                  <a:lnTo>
                    <a:pt x="166878" y="2318766"/>
                  </a:lnTo>
                  <a:lnTo>
                    <a:pt x="211031" y="2347589"/>
                  </a:lnTo>
                  <a:lnTo>
                    <a:pt x="258534" y="2370622"/>
                  </a:lnTo>
                  <a:lnTo>
                    <a:pt x="308573" y="2387397"/>
                  </a:lnTo>
                  <a:lnTo>
                    <a:pt x="360334" y="2397445"/>
                  </a:lnTo>
                  <a:lnTo>
                    <a:pt x="413004" y="2400300"/>
                  </a:lnTo>
                  <a:lnTo>
                    <a:pt x="7876794" y="2400300"/>
                  </a:lnTo>
                  <a:lnTo>
                    <a:pt x="7898130" y="2398776"/>
                  </a:lnTo>
                  <a:lnTo>
                    <a:pt x="7947627" y="2390464"/>
                  </a:lnTo>
                  <a:lnTo>
                    <a:pt x="7978834" y="2381249"/>
                  </a:lnTo>
                  <a:close/>
                </a:path>
                <a:path w="8267700" h="2400300">
                  <a:moveTo>
                    <a:pt x="8267700" y="2008632"/>
                  </a:moveTo>
                  <a:lnTo>
                    <a:pt x="8267700" y="391668"/>
                  </a:lnTo>
                  <a:lnTo>
                    <a:pt x="8266176" y="370332"/>
                  </a:lnTo>
                  <a:lnTo>
                    <a:pt x="8257864" y="320834"/>
                  </a:lnTo>
                  <a:lnTo>
                    <a:pt x="8243903" y="273551"/>
                  </a:lnTo>
                  <a:lnTo>
                    <a:pt x="8224668" y="228838"/>
                  </a:lnTo>
                  <a:lnTo>
                    <a:pt x="8200533" y="187051"/>
                  </a:lnTo>
                  <a:lnTo>
                    <a:pt x="8171874" y="148545"/>
                  </a:lnTo>
                  <a:lnTo>
                    <a:pt x="8139064" y="113676"/>
                  </a:lnTo>
                  <a:lnTo>
                    <a:pt x="8102479" y="82799"/>
                  </a:lnTo>
                  <a:lnTo>
                    <a:pt x="8062493" y="56272"/>
                  </a:lnTo>
                  <a:lnTo>
                    <a:pt x="8019480" y="34448"/>
                  </a:lnTo>
                  <a:lnTo>
                    <a:pt x="7977533" y="19049"/>
                  </a:lnTo>
                  <a:lnTo>
                    <a:pt x="7855458" y="19049"/>
                  </a:lnTo>
                  <a:lnTo>
                    <a:pt x="7879080" y="31749"/>
                  </a:lnTo>
                  <a:lnTo>
                    <a:pt x="7928357" y="31749"/>
                  </a:lnTo>
                  <a:lnTo>
                    <a:pt x="7975698" y="44449"/>
                  </a:lnTo>
                  <a:lnTo>
                    <a:pt x="8020764" y="57149"/>
                  </a:lnTo>
                  <a:lnTo>
                    <a:pt x="8063215" y="82549"/>
                  </a:lnTo>
                  <a:lnTo>
                    <a:pt x="8102714" y="107949"/>
                  </a:lnTo>
                  <a:lnTo>
                    <a:pt x="8138922" y="146049"/>
                  </a:lnTo>
                  <a:lnTo>
                    <a:pt x="8139683" y="146049"/>
                  </a:lnTo>
                  <a:lnTo>
                    <a:pt x="8148828" y="158749"/>
                  </a:lnTo>
                  <a:lnTo>
                    <a:pt x="8154924" y="158749"/>
                  </a:lnTo>
                  <a:lnTo>
                    <a:pt x="8158733" y="171449"/>
                  </a:lnTo>
                  <a:lnTo>
                    <a:pt x="8165592" y="171449"/>
                  </a:lnTo>
                  <a:lnTo>
                    <a:pt x="8167116" y="184149"/>
                  </a:lnTo>
                  <a:lnTo>
                    <a:pt x="8174735" y="184149"/>
                  </a:lnTo>
                  <a:lnTo>
                    <a:pt x="8176259" y="196849"/>
                  </a:lnTo>
                  <a:lnTo>
                    <a:pt x="8184642" y="196849"/>
                  </a:lnTo>
                  <a:lnTo>
                    <a:pt x="8184642" y="209549"/>
                  </a:lnTo>
                  <a:lnTo>
                    <a:pt x="8192261" y="209549"/>
                  </a:lnTo>
                  <a:lnTo>
                    <a:pt x="8192261" y="222249"/>
                  </a:lnTo>
                  <a:lnTo>
                    <a:pt x="8199882" y="222249"/>
                  </a:lnTo>
                  <a:lnTo>
                    <a:pt x="8199882" y="234949"/>
                  </a:lnTo>
                  <a:lnTo>
                    <a:pt x="8206740" y="234949"/>
                  </a:lnTo>
                  <a:lnTo>
                    <a:pt x="8206740" y="247649"/>
                  </a:lnTo>
                  <a:lnTo>
                    <a:pt x="8212835" y="247649"/>
                  </a:lnTo>
                  <a:lnTo>
                    <a:pt x="8212835" y="260349"/>
                  </a:lnTo>
                  <a:lnTo>
                    <a:pt x="8218170" y="260349"/>
                  </a:lnTo>
                  <a:lnTo>
                    <a:pt x="8218170" y="273049"/>
                  </a:lnTo>
                  <a:lnTo>
                    <a:pt x="8223504" y="273049"/>
                  </a:lnTo>
                  <a:lnTo>
                    <a:pt x="8223504" y="285749"/>
                  </a:lnTo>
                  <a:lnTo>
                    <a:pt x="8228076" y="285749"/>
                  </a:lnTo>
                  <a:lnTo>
                    <a:pt x="8228076" y="298449"/>
                  </a:lnTo>
                  <a:lnTo>
                    <a:pt x="8231885" y="298449"/>
                  </a:lnTo>
                  <a:lnTo>
                    <a:pt x="8231885" y="311149"/>
                  </a:lnTo>
                  <a:lnTo>
                    <a:pt x="8235696" y="311149"/>
                  </a:lnTo>
                  <a:lnTo>
                    <a:pt x="8235696" y="323849"/>
                  </a:lnTo>
                  <a:lnTo>
                    <a:pt x="8238744" y="323849"/>
                  </a:lnTo>
                  <a:lnTo>
                    <a:pt x="8238744" y="336549"/>
                  </a:lnTo>
                  <a:lnTo>
                    <a:pt x="8241792" y="336549"/>
                  </a:lnTo>
                  <a:lnTo>
                    <a:pt x="8241792" y="349249"/>
                  </a:lnTo>
                  <a:lnTo>
                    <a:pt x="8244078" y="349249"/>
                  </a:lnTo>
                  <a:lnTo>
                    <a:pt x="8244078" y="361949"/>
                  </a:lnTo>
                  <a:lnTo>
                    <a:pt x="8245602" y="361949"/>
                  </a:lnTo>
                  <a:lnTo>
                    <a:pt x="8245602" y="374649"/>
                  </a:lnTo>
                  <a:lnTo>
                    <a:pt x="8247126" y="374649"/>
                  </a:lnTo>
                  <a:lnTo>
                    <a:pt x="8247126" y="387349"/>
                  </a:lnTo>
                  <a:lnTo>
                    <a:pt x="8247888" y="387349"/>
                  </a:lnTo>
                  <a:lnTo>
                    <a:pt x="8247888" y="400049"/>
                  </a:lnTo>
                  <a:lnTo>
                    <a:pt x="8248650" y="400049"/>
                  </a:lnTo>
                  <a:lnTo>
                    <a:pt x="8248650" y="2112209"/>
                  </a:lnTo>
                  <a:lnTo>
                    <a:pt x="8250776" y="2106416"/>
                  </a:lnTo>
                  <a:lnTo>
                    <a:pt x="8262123" y="2058475"/>
                  </a:lnTo>
                  <a:lnTo>
                    <a:pt x="8267700" y="2008632"/>
                  </a:lnTo>
                  <a:close/>
                </a:path>
                <a:path w="8267700" h="2400300">
                  <a:moveTo>
                    <a:pt x="8248650" y="2112209"/>
                  </a:moveTo>
                  <a:lnTo>
                    <a:pt x="8248650" y="400049"/>
                  </a:lnTo>
                  <a:lnTo>
                    <a:pt x="8247888" y="2012949"/>
                  </a:lnTo>
                  <a:lnTo>
                    <a:pt x="8242091" y="2063749"/>
                  </a:lnTo>
                  <a:lnTo>
                    <a:pt x="8230749" y="2114549"/>
                  </a:lnTo>
                  <a:lnTo>
                    <a:pt x="8214210" y="2152649"/>
                  </a:lnTo>
                  <a:lnTo>
                    <a:pt x="8192823" y="2190749"/>
                  </a:lnTo>
                  <a:lnTo>
                    <a:pt x="8166936" y="2228849"/>
                  </a:lnTo>
                  <a:lnTo>
                    <a:pt x="8136897" y="2266949"/>
                  </a:lnTo>
                  <a:lnTo>
                    <a:pt x="8103055" y="2305049"/>
                  </a:lnTo>
                  <a:lnTo>
                    <a:pt x="8065758" y="2330449"/>
                  </a:lnTo>
                  <a:lnTo>
                    <a:pt x="8025354" y="2343149"/>
                  </a:lnTo>
                  <a:lnTo>
                    <a:pt x="7982192" y="2368549"/>
                  </a:lnTo>
                  <a:lnTo>
                    <a:pt x="7936620" y="2381249"/>
                  </a:lnTo>
                  <a:lnTo>
                    <a:pt x="7978834" y="2381249"/>
                  </a:lnTo>
                  <a:lnTo>
                    <a:pt x="8039623" y="2357268"/>
                  </a:lnTo>
                  <a:lnTo>
                    <a:pt x="8081410" y="2333133"/>
                  </a:lnTo>
                  <a:lnTo>
                    <a:pt x="8119916" y="2304474"/>
                  </a:lnTo>
                  <a:lnTo>
                    <a:pt x="8154785" y="2271664"/>
                  </a:lnTo>
                  <a:lnTo>
                    <a:pt x="8185662" y="2235079"/>
                  </a:lnTo>
                  <a:lnTo>
                    <a:pt x="8212189" y="2195093"/>
                  </a:lnTo>
                  <a:lnTo>
                    <a:pt x="8234013" y="2152080"/>
                  </a:lnTo>
                  <a:lnTo>
                    <a:pt x="8248650" y="21122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3581400"/>
              <a:ext cx="8229600" cy="2362200"/>
            </a:xfrm>
            <a:custGeom>
              <a:avLst/>
              <a:gdLst/>
              <a:ahLst/>
              <a:cxnLst/>
              <a:rect l="l" t="t" r="r" b="b"/>
              <a:pathLst>
                <a:path w="8229600" h="2362200">
                  <a:moveTo>
                    <a:pt x="8229600" y="1969008"/>
                  </a:moveTo>
                  <a:lnTo>
                    <a:pt x="8229600" y="393954"/>
                  </a:lnTo>
                  <a:lnTo>
                    <a:pt x="8226536" y="344616"/>
                  </a:lnTo>
                  <a:lnTo>
                    <a:pt x="8217592" y="297086"/>
                  </a:lnTo>
                  <a:lnTo>
                    <a:pt x="8203135" y="251734"/>
                  </a:lnTo>
                  <a:lnTo>
                    <a:pt x="8183534" y="208933"/>
                  </a:lnTo>
                  <a:lnTo>
                    <a:pt x="8159157" y="169056"/>
                  </a:lnTo>
                  <a:lnTo>
                    <a:pt x="8130372" y="132475"/>
                  </a:lnTo>
                  <a:lnTo>
                    <a:pt x="8097548" y="99564"/>
                  </a:lnTo>
                  <a:lnTo>
                    <a:pt x="8061054" y="70693"/>
                  </a:lnTo>
                  <a:lnTo>
                    <a:pt x="8021256" y="46237"/>
                  </a:lnTo>
                  <a:lnTo>
                    <a:pt x="7978524" y="26567"/>
                  </a:lnTo>
                  <a:lnTo>
                    <a:pt x="7933227" y="12056"/>
                  </a:lnTo>
                  <a:lnTo>
                    <a:pt x="7885732" y="3076"/>
                  </a:lnTo>
                  <a:lnTo>
                    <a:pt x="7836408" y="0"/>
                  </a:lnTo>
                  <a:lnTo>
                    <a:pt x="393953" y="0"/>
                  </a:lnTo>
                  <a:lnTo>
                    <a:pt x="344616" y="3076"/>
                  </a:lnTo>
                  <a:lnTo>
                    <a:pt x="297086" y="12056"/>
                  </a:lnTo>
                  <a:lnTo>
                    <a:pt x="251734" y="26567"/>
                  </a:lnTo>
                  <a:lnTo>
                    <a:pt x="208933" y="46237"/>
                  </a:lnTo>
                  <a:lnTo>
                    <a:pt x="169056" y="70693"/>
                  </a:lnTo>
                  <a:lnTo>
                    <a:pt x="132475" y="99564"/>
                  </a:lnTo>
                  <a:lnTo>
                    <a:pt x="99564" y="132475"/>
                  </a:lnTo>
                  <a:lnTo>
                    <a:pt x="70693" y="169056"/>
                  </a:lnTo>
                  <a:lnTo>
                    <a:pt x="46237" y="208933"/>
                  </a:lnTo>
                  <a:lnTo>
                    <a:pt x="26567" y="251734"/>
                  </a:lnTo>
                  <a:lnTo>
                    <a:pt x="12056" y="297086"/>
                  </a:lnTo>
                  <a:lnTo>
                    <a:pt x="3076" y="344616"/>
                  </a:lnTo>
                  <a:lnTo>
                    <a:pt x="0" y="393954"/>
                  </a:lnTo>
                  <a:lnTo>
                    <a:pt x="0" y="1969008"/>
                  </a:lnTo>
                  <a:lnTo>
                    <a:pt x="3076" y="2018332"/>
                  </a:lnTo>
                  <a:lnTo>
                    <a:pt x="12056" y="2065827"/>
                  </a:lnTo>
                  <a:lnTo>
                    <a:pt x="26567" y="2111124"/>
                  </a:lnTo>
                  <a:lnTo>
                    <a:pt x="46237" y="2153856"/>
                  </a:lnTo>
                  <a:lnTo>
                    <a:pt x="70693" y="2193654"/>
                  </a:lnTo>
                  <a:lnTo>
                    <a:pt x="99564" y="2230148"/>
                  </a:lnTo>
                  <a:lnTo>
                    <a:pt x="132475" y="2262972"/>
                  </a:lnTo>
                  <a:lnTo>
                    <a:pt x="169056" y="2291757"/>
                  </a:lnTo>
                  <a:lnTo>
                    <a:pt x="208933" y="2316134"/>
                  </a:lnTo>
                  <a:lnTo>
                    <a:pt x="251734" y="2335735"/>
                  </a:lnTo>
                  <a:lnTo>
                    <a:pt x="297086" y="2350192"/>
                  </a:lnTo>
                  <a:lnTo>
                    <a:pt x="344616" y="2359136"/>
                  </a:lnTo>
                  <a:lnTo>
                    <a:pt x="393954" y="2362200"/>
                  </a:lnTo>
                  <a:lnTo>
                    <a:pt x="7836408" y="2362200"/>
                  </a:lnTo>
                  <a:lnTo>
                    <a:pt x="7885732" y="2359136"/>
                  </a:lnTo>
                  <a:lnTo>
                    <a:pt x="7933227" y="2350192"/>
                  </a:lnTo>
                  <a:lnTo>
                    <a:pt x="7978524" y="2335735"/>
                  </a:lnTo>
                  <a:lnTo>
                    <a:pt x="8021256" y="2316134"/>
                  </a:lnTo>
                  <a:lnTo>
                    <a:pt x="8061054" y="2291757"/>
                  </a:lnTo>
                  <a:lnTo>
                    <a:pt x="8097548" y="2262972"/>
                  </a:lnTo>
                  <a:lnTo>
                    <a:pt x="8130372" y="2230148"/>
                  </a:lnTo>
                  <a:lnTo>
                    <a:pt x="8159157" y="2193654"/>
                  </a:lnTo>
                  <a:lnTo>
                    <a:pt x="8183534" y="2153856"/>
                  </a:lnTo>
                  <a:lnTo>
                    <a:pt x="8203135" y="2111124"/>
                  </a:lnTo>
                  <a:lnTo>
                    <a:pt x="8217592" y="2065827"/>
                  </a:lnTo>
                  <a:lnTo>
                    <a:pt x="8226536" y="2018332"/>
                  </a:lnTo>
                  <a:lnTo>
                    <a:pt x="8229600" y="1969008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8150" y="3562350"/>
              <a:ext cx="8267700" cy="2400300"/>
            </a:xfrm>
            <a:custGeom>
              <a:avLst/>
              <a:gdLst/>
              <a:ahLst/>
              <a:cxnLst/>
              <a:rect l="l" t="t" r="r" b="b"/>
              <a:pathLst>
                <a:path w="8267700" h="2400300">
                  <a:moveTo>
                    <a:pt x="8267700" y="2008632"/>
                  </a:moveTo>
                  <a:lnTo>
                    <a:pt x="8267700" y="391668"/>
                  </a:lnTo>
                  <a:lnTo>
                    <a:pt x="8266176" y="370332"/>
                  </a:lnTo>
                  <a:lnTo>
                    <a:pt x="8257864" y="320834"/>
                  </a:lnTo>
                  <a:lnTo>
                    <a:pt x="8243903" y="273551"/>
                  </a:lnTo>
                  <a:lnTo>
                    <a:pt x="8224668" y="228838"/>
                  </a:lnTo>
                  <a:lnTo>
                    <a:pt x="8200533" y="187051"/>
                  </a:lnTo>
                  <a:lnTo>
                    <a:pt x="8171874" y="148545"/>
                  </a:lnTo>
                  <a:lnTo>
                    <a:pt x="8139064" y="113676"/>
                  </a:lnTo>
                  <a:lnTo>
                    <a:pt x="8102479" y="82799"/>
                  </a:lnTo>
                  <a:lnTo>
                    <a:pt x="8062493" y="56272"/>
                  </a:lnTo>
                  <a:lnTo>
                    <a:pt x="8019480" y="34448"/>
                  </a:lnTo>
                  <a:lnTo>
                    <a:pt x="7973816" y="17685"/>
                  </a:lnTo>
                  <a:lnTo>
                    <a:pt x="7925875" y="6338"/>
                  </a:lnTo>
                  <a:lnTo>
                    <a:pt x="7876032" y="762"/>
                  </a:lnTo>
                  <a:lnTo>
                    <a:pt x="7855458" y="0"/>
                  </a:lnTo>
                  <a:lnTo>
                    <a:pt x="413004" y="0"/>
                  </a:lnTo>
                  <a:lnTo>
                    <a:pt x="366814" y="2600"/>
                  </a:lnTo>
                  <a:lnTo>
                    <a:pt x="321908" y="10271"/>
                  </a:lnTo>
                  <a:lnTo>
                    <a:pt x="278608" y="22737"/>
                  </a:lnTo>
                  <a:lnTo>
                    <a:pt x="237239" y="39722"/>
                  </a:lnTo>
                  <a:lnTo>
                    <a:pt x="198125" y="60951"/>
                  </a:lnTo>
                  <a:lnTo>
                    <a:pt x="161544" y="86191"/>
                  </a:lnTo>
                  <a:lnTo>
                    <a:pt x="127962" y="115040"/>
                  </a:lnTo>
                  <a:lnTo>
                    <a:pt x="97561" y="147349"/>
                  </a:lnTo>
                  <a:lnTo>
                    <a:pt x="70713" y="182800"/>
                  </a:lnTo>
                  <a:lnTo>
                    <a:pt x="47742" y="221118"/>
                  </a:lnTo>
                  <a:lnTo>
                    <a:pt x="28972" y="262028"/>
                  </a:lnTo>
                  <a:lnTo>
                    <a:pt x="14728" y="305253"/>
                  </a:lnTo>
                  <a:lnTo>
                    <a:pt x="5333" y="350520"/>
                  </a:lnTo>
                  <a:lnTo>
                    <a:pt x="761" y="392430"/>
                  </a:lnTo>
                  <a:lnTo>
                    <a:pt x="0" y="413004"/>
                  </a:lnTo>
                  <a:lnTo>
                    <a:pt x="0" y="1988058"/>
                  </a:lnTo>
                  <a:lnTo>
                    <a:pt x="2286" y="2030730"/>
                  </a:lnTo>
                  <a:lnTo>
                    <a:pt x="9144" y="2071878"/>
                  </a:lnTo>
                  <a:lnTo>
                    <a:pt x="23253" y="2123480"/>
                  </a:lnTo>
                  <a:lnTo>
                    <a:pt x="38100" y="2159439"/>
                  </a:lnTo>
                  <a:lnTo>
                    <a:pt x="38100" y="413004"/>
                  </a:lnTo>
                  <a:lnTo>
                    <a:pt x="38862" y="393192"/>
                  </a:lnTo>
                  <a:lnTo>
                    <a:pt x="46481" y="336804"/>
                  </a:lnTo>
                  <a:lnTo>
                    <a:pt x="58678" y="291275"/>
                  </a:lnTo>
                  <a:lnTo>
                    <a:pt x="76793" y="247831"/>
                  </a:lnTo>
                  <a:lnTo>
                    <a:pt x="100316" y="207034"/>
                  </a:lnTo>
                  <a:lnTo>
                    <a:pt x="128736" y="169448"/>
                  </a:lnTo>
                  <a:lnTo>
                    <a:pt x="161592" y="135593"/>
                  </a:lnTo>
                  <a:lnTo>
                    <a:pt x="230170" y="86226"/>
                  </a:lnTo>
                  <a:lnTo>
                    <a:pt x="273151" y="65528"/>
                  </a:lnTo>
                  <a:lnTo>
                    <a:pt x="318014" y="50637"/>
                  </a:lnTo>
                  <a:lnTo>
                    <a:pt x="364854" y="41508"/>
                  </a:lnTo>
                  <a:lnTo>
                    <a:pt x="413004" y="38153"/>
                  </a:lnTo>
                  <a:lnTo>
                    <a:pt x="7855458" y="38100"/>
                  </a:lnTo>
                  <a:lnTo>
                    <a:pt x="7874508" y="38832"/>
                  </a:lnTo>
                  <a:lnTo>
                    <a:pt x="7943213" y="48818"/>
                  </a:lnTo>
                  <a:lnTo>
                    <a:pt x="7989675" y="63309"/>
                  </a:lnTo>
                  <a:lnTo>
                    <a:pt x="8033289" y="83419"/>
                  </a:lnTo>
                  <a:lnTo>
                    <a:pt x="8073638" y="108710"/>
                  </a:lnTo>
                  <a:lnTo>
                    <a:pt x="8110303" y="138742"/>
                  </a:lnTo>
                  <a:lnTo>
                    <a:pt x="8142869" y="173078"/>
                  </a:lnTo>
                  <a:lnTo>
                    <a:pt x="8170918" y="211279"/>
                  </a:lnTo>
                  <a:lnTo>
                    <a:pt x="8194033" y="252905"/>
                  </a:lnTo>
                  <a:lnTo>
                    <a:pt x="8211796" y="297519"/>
                  </a:lnTo>
                  <a:lnTo>
                    <a:pt x="8223791" y="344681"/>
                  </a:lnTo>
                  <a:lnTo>
                    <a:pt x="8229600" y="393954"/>
                  </a:lnTo>
                  <a:lnTo>
                    <a:pt x="8229600" y="2160778"/>
                  </a:lnTo>
                  <a:lnTo>
                    <a:pt x="8234013" y="2152080"/>
                  </a:lnTo>
                  <a:lnTo>
                    <a:pt x="8250776" y="2106416"/>
                  </a:lnTo>
                  <a:lnTo>
                    <a:pt x="8262123" y="2058475"/>
                  </a:lnTo>
                  <a:lnTo>
                    <a:pt x="8267700" y="2008632"/>
                  </a:lnTo>
                  <a:close/>
                </a:path>
                <a:path w="8267700" h="2400300">
                  <a:moveTo>
                    <a:pt x="8229600" y="2160778"/>
                  </a:moveTo>
                  <a:lnTo>
                    <a:pt x="8229600" y="2007870"/>
                  </a:lnTo>
                  <a:lnTo>
                    <a:pt x="8228076" y="2026920"/>
                  </a:lnTo>
                  <a:lnTo>
                    <a:pt x="8219638" y="2075865"/>
                  </a:lnTo>
                  <a:lnTo>
                    <a:pt x="8205148" y="2122354"/>
                  </a:lnTo>
                  <a:lnTo>
                    <a:pt x="8185041" y="2165975"/>
                  </a:lnTo>
                  <a:lnTo>
                    <a:pt x="8159756" y="2206315"/>
                  </a:lnTo>
                  <a:lnTo>
                    <a:pt x="8129730" y="2242963"/>
                  </a:lnTo>
                  <a:lnTo>
                    <a:pt x="8095400" y="2275504"/>
                  </a:lnTo>
                  <a:lnTo>
                    <a:pt x="8057204" y="2303528"/>
                  </a:lnTo>
                  <a:lnTo>
                    <a:pt x="8015579" y="2326622"/>
                  </a:lnTo>
                  <a:lnTo>
                    <a:pt x="7970963" y="2344374"/>
                  </a:lnTo>
                  <a:lnTo>
                    <a:pt x="7923794" y="2356370"/>
                  </a:lnTo>
                  <a:lnTo>
                    <a:pt x="7875270" y="2362109"/>
                  </a:lnTo>
                  <a:lnTo>
                    <a:pt x="413004" y="2362200"/>
                  </a:lnTo>
                  <a:lnTo>
                    <a:pt x="363506" y="2359257"/>
                  </a:lnTo>
                  <a:lnTo>
                    <a:pt x="315737" y="2349841"/>
                  </a:lnTo>
                  <a:lnTo>
                    <a:pt x="270176" y="2334381"/>
                  </a:lnTo>
                  <a:lnTo>
                    <a:pt x="227302" y="2313304"/>
                  </a:lnTo>
                  <a:lnTo>
                    <a:pt x="187595" y="2287038"/>
                  </a:lnTo>
                  <a:lnTo>
                    <a:pt x="151532" y="2256011"/>
                  </a:lnTo>
                  <a:lnTo>
                    <a:pt x="119594" y="2220652"/>
                  </a:lnTo>
                  <a:lnTo>
                    <a:pt x="92260" y="2181387"/>
                  </a:lnTo>
                  <a:lnTo>
                    <a:pt x="70009" y="2138646"/>
                  </a:lnTo>
                  <a:lnTo>
                    <a:pt x="53319" y="2092856"/>
                  </a:lnTo>
                  <a:lnTo>
                    <a:pt x="42672" y="2044446"/>
                  </a:lnTo>
                  <a:lnTo>
                    <a:pt x="38100" y="1987296"/>
                  </a:lnTo>
                  <a:lnTo>
                    <a:pt x="38100" y="2159439"/>
                  </a:lnTo>
                  <a:lnTo>
                    <a:pt x="67828" y="2214268"/>
                  </a:lnTo>
                  <a:lnTo>
                    <a:pt x="98721" y="2254989"/>
                  </a:lnTo>
                  <a:lnTo>
                    <a:pt x="135636" y="2293620"/>
                  </a:lnTo>
                  <a:lnTo>
                    <a:pt x="166878" y="2318766"/>
                  </a:lnTo>
                  <a:lnTo>
                    <a:pt x="211031" y="2347589"/>
                  </a:lnTo>
                  <a:lnTo>
                    <a:pt x="258534" y="2370622"/>
                  </a:lnTo>
                  <a:lnTo>
                    <a:pt x="308573" y="2387397"/>
                  </a:lnTo>
                  <a:lnTo>
                    <a:pt x="360334" y="2397445"/>
                  </a:lnTo>
                  <a:lnTo>
                    <a:pt x="413004" y="2400300"/>
                  </a:lnTo>
                  <a:lnTo>
                    <a:pt x="7876794" y="2400300"/>
                  </a:lnTo>
                  <a:lnTo>
                    <a:pt x="7947627" y="2390464"/>
                  </a:lnTo>
                  <a:lnTo>
                    <a:pt x="7994910" y="2376503"/>
                  </a:lnTo>
                  <a:lnTo>
                    <a:pt x="8039623" y="2357268"/>
                  </a:lnTo>
                  <a:lnTo>
                    <a:pt x="8081410" y="2333133"/>
                  </a:lnTo>
                  <a:lnTo>
                    <a:pt x="8119916" y="2304474"/>
                  </a:lnTo>
                  <a:lnTo>
                    <a:pt x="8154785" y="2271664"/>
                  </a:lnTo>
                  <a:lnTo>
                    <a:pt x="8185662" y="2235079"/>
                  </a:lnTo>
                  <a:lnTo>
                    <a:pt x="8212189" y="2195093"/>
                  </a:lnTo>
                  <a:lnTo>
                    <a:pt x="8229600" y="21607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5940" y="1506015"/>
            <a:ext cx="7842250" cy="433768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either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side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benefit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misreporting?</a:t>
            </a:r>
            <a:endParaRPr sz="3200">
              <a:latin typeface="Calibri"/>
              <a:cs typeface="Calibri"/>
            </a:endParaRPr>
          </a:p>
          <a:p>
            <a:pPr marL="755650" marR="81280" indent="-285750" algn="just">
              <a:lnSpc>
                <a:spcPts val="3020"/>
              </a:lnSpc>
              <a:spcBef>
                <a:spcPts val="750"/>
              </a:spcBef>
            </a:pP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–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(Slight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extension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rest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talk: participants can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mark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possible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matches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unacceptable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– a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form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preference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truncation)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Calibri"/>
              <a:cs typeface="Calibri"/>
            </a:endParaRPr>
          </a:p>
          <a:p>
            <a:pPr marL="229235" algn="ctr">
              <a:lnSpc>
                <a:spcPct val="100000"/>
              </a:lnSpc>
            </a:pPr>
            <a:r>
              <a:rPr sz="3600" spc="-25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3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algorithm</a:t>
            </a:r>
            <a:r>
              <a:rPr sz="3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3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yields</a:t>
            </a:r>
            <a:r>
              <a:rPr sz="3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alibri"/>
                <a:cs typeface="Calibri"/>
              </a:rPr>
              <a:t>woman‐ 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(man‐</a:t>
            </a:r>
            <a:endParaRPr sz="3600">
              <a:latin typeface="Calibri"/>
              <a:cs typeface="Calibri"/>
            </a:endParaRPr>
          </a:p>
          <a:p>
            <a:pPr marL="227965" algn="ctr">
              <a:lnSpc>
                <a:spcPct val="100000"/>
              </a:lnSpc>
            </a:pPr>
            <a:r>
              <a:rPr sz="3600" spc="-10" dirty="0">
                <a:solidFill>
                  <a:srgbClr val="FFFFFF"/>
                </a:solidFill>
                <a:latin typeface="Calibri"/>
                <a:cs typeface="Calibri"/>
              </a:rPr>
              <a:t>)optimal</a:t>
            </a:r>
            <a:r>
              <a:rPr sz="3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Calibri"/>
                <a:cs typeface="Calibri"/>
              </a:rPr>
              <a:t>matching</a:t>
            </a:r>
            <a:endParaRPr sz="3600">
              <a:latin typeface="Calibri"/>
              <a:cs typeface="Calibri"/>
            </a:endParaRPr>
          </a:p>
          <a:p>
            <a:pPr marL="241935" marR="5080" algn="ctr">
              <a:lnSpc>
                <a:spcPts val="4300"/>
              </a:lnSpc>
              <a:spcBef>
                <a:spcPts val="140"/>
              </a:spcBef>
            </a:pPr>
            <a:r>
              <a:rPr sz="36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36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alibri"/>
                <a:cs typeface="Calibri"/>
              </a:rPr>
              <a:t>truthful</a:t>
            </a:r>
            <a:r>
              <a:rPr sz="3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Calibri"/>
                <a:cs typeface="Calibri"/>
              </a:rPr>
              <a:t>revelation</a:t>
            </a:r>
            <a:r>
              <a:rPr sz="3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3600" spc="-10" dirty="0">
                <a:solidFill>
                  <a:srgbClr val="FFFFFF"/>
                </a:solidFill>
                <a:latin typeface="Calibri"/>
                <a:cs typeface="Calibri"/>
              </a:rPr>
              <a:t>women</a:t>
            </a:r>
            <a:r>
              <a:rPr sz="3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(men)</a:t>
            </a:r>
            <a:r>
              <a:rPr sz="3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3600" spc="-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alibri"/>
                <a:cs typeface="Calibri"/>
              </a:rPr>
              <a:t>dominant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Calibri"/>
                <a:cs typeface="Calibri"/>
              </a:rPr>
              <a:t>strategy</a:t>
            </a:r>
            <a:r>
              <a:rPr sz="3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Calibri"/>
                <a:cs typeface="Calibri"/>
              </a:rPr>
              <a:t>[Roth 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1982]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0850" y="2452623"/>
          <a:ext cx="3429000" cy="741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Albert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Diane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Emily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Bradley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Emily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Diane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89450" y="2452623"/>
          <a:ext cx="3963035" cy="741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1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9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Diane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Bradley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Albert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Emily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Albert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Bradley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438150" y="0"/>
            <a:ext cx="8267700" cy="3473450"/>
            <a:chOff x="438150" y="0"/>
            <a:chExt cx="8267700" cy="3473450"/>
          </a:xfrm>
        </p:grpSpPr>
        <p:sp>
          <p:nvSpPr>
            <p:cNvPr id="5" name="object 5"/>
            <p:cNvSpPr/>
            <p:nvPr/>
          </p:nvSpPr>
          <p:spPr>
            <a:xfrm>
              <a:off x="457200" y="0"/>
              <a:ext cx="8229600" cy="3239770"/>
            </a:xfrm>
            <a:custGeom>
              <a:avLst/>
              <a:gdLst/>
              <a:ahLst/>
              <a:cxnLst/>
              <a:rect l="l" t="t" r="r" b="b"/>
              <a:pathLst>
                <a:path w="8229600" h="3239770">
                  <a:moveTo>
                    <a:pt x="7962900" y="1854199"/>
                  </a:moveTo>
                  <a:lnTo>
                    <a:pt x="0" y="0"/>
                  </a:lnTo>
                  <a:lnTo>
                    <a:pt x="0" y="2120900"/>
                  </a:lnTo>
                  <a:lnTo>
                    <a:pt x="4304" y="2073020"/>
                  </a:lnTo>
                  <a:lnTo>
                    <a:pt x="16711" y="2027931"/>
                  </a:lnTo>
                  <a:lnTo>
                    <a:pt x="36463" y="1986392"/>
                  </a:lnTo>
                  <a:lnTo>
                    <a:pt x="62799" y="1949162"/>
                  </a:lnTo>
                  <a:lnTo>
                    <a:pt x="94962" y="1916999"/>
                  </a:lnTo>
                  <a:lnTo>
                    <a:pt x="132192" y="1890663"/>
                  </a:lnTo>
                  <a:lnTo>
                    <a:pt x="173731" y="1870911"/>
                  </a:lnTo>
                  <a:lnTo>
                    <a:pt x="218820" y="1858504"/>
                  </a:lnTo>
                  <a:lnTo>
                    <a:pt x="266700" y="1854200"/>
                  </a:lnTo>
                  <a:lnTo>
                    <a:pt x="7962900" y="1854199"/>
                  </a:lnTo>
                  <a:close/>
                </a:path>
                <a:path w="8229600" h="3239770">
                  <a:moveTo>
                    <a:pt x="267462" y="1854200"/>
                  </a:moveTo>
                  <a:lnTo>
                    <a:pt x="247650" y="1866900"/>
                  </a:lnTo>
                  <a:lnTo>
                    <a:pt x="202472" y="1866900"/>
                  </a:lnTo>
                  <a:lnTo>
                    <a:pt x="160214" y="1879600"/>
                  </a:lnTo>
                  <a:lnTo>
                    <a:pt x="121516" y="1905000"/>
                  </a:lnTo>
                  <a:lnTo>
                    <a:pt x="87019" y="1930400"/>
                  </a:lnTo>
                  <a:lnTo>
                    <a:pt x="57365" y="1968500"/>
                  </a:lnTo>
                  <a:lnTo>
                    <a:pt x="33194" y="1993900"/>
                  </a:lnTo>
                  <a:lnTo>
                    <a:pt x="15149" y="2044700"/>
                  </a:lnTo>
                  <a:lnTo>
                    <a:pt x="3871" y="2082800"/>
                  </a:lnTo>
                  <a:lnTo>
                    <a:pt x="0" y="2133600"/>
                  </a:lnTo>
                  <a:lnTo>
                    <a:pt x="0" y="3187700"/>
                  </a:lnTo>
                  <a:lnTo>
                    <a:pt x="267462" y="1854200"/>
                  </a:lnTo>
                  <a:close/>
                </a:path>
                <a:path w="8229600" h="3239770">
                  <a:moveTo>
                    <a:pt x="8180688" y="1968499"/>
                  </a:moveTo>
                  <a:lnTo>
                    <a:pt x="8134951" y="1916999"/>
                  </a:lnTo>
                  <a:lnTo>
                    <a:pt x="8097745" y="1890663"/>
                  </a:lnTo>
                  <a:lnTo>
                    <a:pt x="8056175" y="1870911"/>
                  </a:lnTo>
                  <a:lnTo>
                    <a:pt x="8010980" y="1858504"/>
                  </a:lnTo>
                  <a:lnTo>
                    <a:pt x="7962900" y="1854199"/>
                  </a:lnTo>
                  <a:lnTo>
                    <a:pt x="7982711" y="1866899"/>
                  </a:lnTo>
                  <a:lnTo>
                    <a:pt x="8033804" y="1866899"/>
                  </a:lnTo>
                  <a:lnTo>
                    <a:pt x="8081452" y="1892299"/>
                  </a:lnTo>
                  <a:lnTo>
                    <a:pt x="8124688" y="1917699"/>
                  </a:lnTo>
                  <a:lnTo>
                    <a:pt x="8162544" y="1955799"/>
                  </a:lnTo>
                  <a:lnTo>
                    <a:pt x="8171688" y="1955799"/>
                  </a:lnTo>
                  <a:lnTo>
                    <a:pt x="8173974" y="1968499"/>
                  </a:lnTo>
                  <a:lnTo>
                    <a:pt x="8180688" y="1968499"/>
                  </a:lnTo>
                  <a:close/>
                </a:path>
                <a:path w="8229600" h="3239770">
                  <a:moveTo>
                    <a:pt x="5334" y="3239530"/>
                  </a:moveTo>
                  <a:lnTo>
                    <a:pt x="5334" y="3238500"/>
                  </a:lnTo>
                  <a:lnTo>
                    <a:pt x="5051" y="3238500"/>
                  </a:lnTo>
                  <a:lnTo>
                    <a:pt x="5334" y="3239530"/>
                  </a:lnTo>
                  <a:close/>
                </a:path>
                <a:path w="8229600" h="3239770">
                  <a:moveTo>
                    <a:pt x="8189644" y="1981200"/>
                  </a:moveTo>
                  <a:lnTo>
                    <a:pt x="8182356" y="1970865"/>
                  </a:lnTo>
                  <a:lnTo>
                    <a:pt x="8182356" y="1981200"/>
                  </a:lnTo>
                  <a:lnTo>
                    <a:pt x="8189644" y="1981200"/>
                  </a:lnTo>
                  <a:close/>
                </a:path>
                <a:path w="8229600" h="3239770">
                  <a:moveTo>
                    <a:pt x="8196861" y="1993900"/>
                  </a:moveTo>
                  <a:lnTo>
                    <a:pt x="8193306" y="1986392"/>
                  </a:lnTo>
                  <a:lnTo>
                    <a:pt x="8189976" y="1981670"/>
                  </a:lnTo>
                  <a:lnTo>
                    <a:pt x="8189976" y="1993900"/>
                  </a:lnTo>
                  <a:lnTo>
                    <a:pt x="8196861" y="1993900"/>
                  </a:lnTo>
                  <a:close/>
                </a:path>
                <a:path w="8229600" h="3239770">
                  <a:moveTo>
                    <a:pt x="8202874" y="2006600"/>
                  </a:moveTo>
                  <a:lnTo>
                    <a:pt x="8197596" y="1995452"/>
                  </a:lnTo>
                  <a:lnTo>
                    <a:pt x="8197596" y="2006600"/>
                  </a:lnTo>
                  <a:lnTo>
                    <a:pt x="8202874" y="2006600"/>
                  </a:lnTo>
                  <a:close/>
                </a:path>
                <a:path w="8229600" h="3239770">
                  <a:moveTo>
                    <a:pt x="8208888" y="2019300"/>
                  </a:moveTo>
                  <a:lnTo>
                    <a:pt x="8204454" y="2009934"/>
                  </a:lnTo>
                  <a:lnTo>
                    <a:pt x="8204454" y="2019300"/>
                  </a:lnTo>
                  <a:lnTo>
                    <a:pt x="8208888" y="2019300"/>
                  </a:lnTo>
                  <a:close/>
                </a:path>
                <a:path w="8229600" h="3239770">
                  <a:moveTo>
                    <a:pt x="8214089" y="2032000"/>
                  </a:moveTo>
                  <a:lnTo>
                    <a:pt x="8212976" y="2027931"/>
                  </a:lnTo>
                  <a:lnTo>
                    <a:pt x="8209788" y="2021199"/>
                  </a:lnTo>
                  <a:lnTo>
                    <a:pt x="8209788" y="2032000"/>
                  </a:lnTo>
                  <a:lnTo>
                    <a:pt x="8214089" y="2032000"/>
                  </a:lnTo>
                  <a:close/>
                </a:path>
                <a:path w="8229600" h="3239770">
                  <a:moveTo>
                    <a:pt x="8217566" y="2044700"/>
                  </a:moveTo>
                  <a:lnTo>
                    <a:pt x="8214359" y="2032986"/>
                  </a:lnTo>
                  <a:lnTo>
                    <a:pt x="8214359" y="2044700"/>
                  </a:lnTo>
                  <a:lnTo>
                    <a:pt x="8217566" y="2044700"/>
                  </a:lnTo>
                  <a:close/>
                </a:path>
                <a:path w="8229600" h="3239770">
                  <a:moveTo>
                    <a:pt x="8221044" y="2057400"/>
                  </a:moveTo>
                  <a:lnTo>
                    <a:pt x="8218932" y="2049685"/>
                  </a:lnTo>
                  <a:lnTo>
                    <a:pt x="8218932" y="2057400"/>
                  </a:lnTo>
                  <a:lnTo>
                    <a:pt x="8221044" y="2057400"/>
                  </a:lnTo>
                  <a:close/>
                </a:path>
                <a:path w="8229600" h="3239770">
                  <a:moveTo>
                    <a:pt x="8224521" y="2070100"/>
                  </a:moveTo>
                  <a:lnTo>
                    <a:pt x="8221980" y="2060818"/>
                  </a:lnTo>
                  <a:lnTo>
                    <a:pt x="8221980" y="2070100"/>
                  </a:lnTo>
                  <a:lnTo>
                    <a:pt x="8224521" y="2070100"/>
                  </a:lnTo>
                  <a:close/>
                </a:path>
                <a:path w="8229600" h="3239770">
                  <a:moveTo>
                    <a:pt x="8226194" y="2082800"/>
                  </a:moveTo>
                  <a:lnTo>
                    <a:pt x="8225320" y="2073020"/>
                  </a:lnTo>
                  <a:lnTo>
                    <a:pt x="8225028" y="2071951"/>
                  </a:lnTo>
                  <a:lnTo>
                    <a:pt x="8225028" y="2082800"/>
                  </a:lnTo>
                  <a:lnTo>
                    <a:pt x="8226194" y="2082800"/>
                  </a:lnTo>
                  <a:close/>
                </a:path>
                <a:path w="8229600" h="3239770">
                  <a:moveTo>
                    <a:pt x="8227329" y="2095500"/>
                  </a:moveTo>
                  <a:lnTo>
                    <a:pt x="8227314" y="2095322"/>
                  </a:lnTo>
                  <a:lnTo>
                    <a:pt x="8227314" y="2095500"/>
                  </a:lnTo>
                  <a:close/>
                </a:path>
                <a:path w="8229600" h="3239770">
                  <a:moveTo>
                    <a:pt x="8229600" y="3187699"/>
                  </a:moveTo>
                  <a:lnTo>
                    <a:pt x="8229591" y="2120802"/>
                  </a:lnTo>
                  <a:lnTo>
                    <a:pt x="8228849" y="3196129"/>
                  </a:lnTo>
                  <a:lnTo>
                    <a:pt x="8229600" y="3187699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8150" y="209550"/>
              <a:ext cx="8267700" cy="1638300"/>
            </a:xfrm>
            <a:custGeom>
              <a:avLst/>
              <a:gdLst/>
              <a:ahLst/>
              <a:cxnLst/>
              <a:rect l="l" t="t" r="r" b="b"/>
              <a:pathLst>
                <a:path w="8267700" h="1638300">
                  <a:moveTo>
                    <a:pt x="8084265" y="19050"/>
                  </a:moveTo>
                  <a:lnTo>
                    <a:pt x="8041967" y="6451"/>
                  </a:lnTo>
                  <a:lnTo>
                    <a:pt x="7996428" y="761"/>
                  </a:lnTo>
                  <a:lnTo>
                    <a:pt x="7981950" y="0"/>
                  </a:lnTo>
                  <a:lnTo>
                    <a:pt x="285750" y="0"/>
                  </a:lnTo>
                  <a:lnTo>
                    <a:pt x="239772" y="3850"/>
                  </a:lnTo>
                  <a:lnTo>
                    <a:pt x="195880" y="14819"/>
                  </a:lnTo>
                  <a:lnTo>
                    <a:pt x="154750" y="32337"/>
                  </a:lnTo>
                  <a:lnTo>
                    <a:pt x="117058" y="55834"/>
                  </a:lnTo>
                  <a:lnTo>
                    <a:pt x="83479" y="84740"/>
                  </a:lnTo>
                  <a:lnTo>
                    <a:pt x="54689" y="118488"/>
                  </a:lnTo>
                  <a:lnTo>
                    <a:pt x="31363" y="156506"/>
                  </a:lnTo>
                  <a:lnTo>
                    <a:pt x="14178" y="198226"/>
                  </a:lnTo>
                  <a:lnTo>
                    <a:pt x="3809" y="243078"/>
                  </a:lnTo>
                  <a:lnTo>
                    <a:pt x="0" y="286512"/>
                  </a:lnTo>
                  <a:lnTo>
                    <a:pt x="0" y="1353312"/>
                  </a:lnTo>
                  <a:lnTo>
                    <a:pt x="1524" y="1382268"/>
                  </a:lnTo>
                  <a:lnTo>
                    <a:pt x="6096" y="1411224"/>
                  </a:lnTo>
                  <a:lnTo>
                    <a:pt x="18776" y="1454299"/>
                  </a:lnTo>
                  <a:lnTo>
                    <a:pt x="19050" y="1454873"/>
                  </a:lnTo>
                  <a:lnTo>
                    <a:pt x="19050" y="298450"/>
                  </a:lnTo>
                  <a:lnTo>
                    <a:pt x="22921" y="247650"/>
                  </a:lnTo>
                  <a:lnTo>
                    <a:pt x="34199" y="209550"/>
                  </a:lnTo>
                  <a:lnTo>
                    <a:pt x="52244" y="158750"/>
                  </a:lnTo>
                  <a:lnTo>
                    <a:pt x="76415" y="133350"/>
                  </a:lnTo>
                  <a:lnTo>
                    <a:pt x="106069" y="95250"/>
                  </a:lnTo>
                  <a:lnTo>
                    <a:pt x="140566" y="69850"/>
                  </a:lnTo>
                  <a:lnTo>
                    <a:pt x="179264" y="44450"/>
                  </a:lnTo>
                  <a:lnTo>
                    <a:pt x="221522" y="31750"/>
                  </a:lnTo>
                  <a:lnTo>
                    <a:pt x="266700" y="31750"/>
                  </a:lnTo>
                  <a:lnTo>
                    <a:pt x="286512" y="19050"/>
                  </a:lnTo>
                  <a:lnTo>
                    <a:pt x="8084265" y="19050"/>
                  </a:lnTo>
                  <a:close/>
                </a:path>
                <a:path w="8267700" h="1638300">
                  <a:moveTo>
                    <a:pt x="8083877" y="1619250"/>
                  </a:moveTo>
                  <a:lnTo>
                    <a:pt x="215922" y="1619250"/>
                  </a:lnTo>
                  <a:lnTo>
                    <a:pt x="168444" y="1593850"/>
                  </a:lnTo>
                  <a:lnTo>
                    <a:pt x="125326" y="1568450"/>
                  </a:lnTo>
                  <a:lnTo>
                    <a:pt x="87630" y="1543050"/>
                  </a:lnTo>
                  <a:lnTo>
                    <a:pt x="86868" y="1543050"/>
                  </a:lnTo>
                  <a:lnTo>
                    <a:pt x="86868" y="1530350"/>
                  </a:lnTo>
                  <a:lnTo>
                    <a:pt x="78486" y="1530350"/>
                  </a:lnTo>
                  <a:lnTo>
                    <a:pt x="76200" y="1517650"/>
                  </a:lnTo>
                  <a:lnTo>
                    <a:pt x="67056" y="1517650"/>
                  </a:lnTo>
                  <a:lnTo>
                    <a:pt x="67056" y="1504950"/>
                  </a:lnTo>
                  <a:lnTo>
                    <a:pt x="58674" y="1504950"/>
                  </a:lnTo>
                  <a:lnTo>
                    <a:pt x="58674" y="1492250"/>
                  </a:lnTo>
                  <a:lnTo>
                    <a:pt x="51054" y="1492250"/>
                  </a:lnTo>
                  <a:lnTo>
                    <a:pt x="51054" y="1479550"/>
                  </a:lnTo>
                  <a:lnTo>
                    <a:pt x="44958" y="1479550"/>
                  </a:lnTo>
                  <a:lnTo>
                    <a:pt x="44958" y="1466850"/>
                  </a:lnTo>
                  <a:lnTo>
                    <a:pt x="39624" y="1466850"/>
                  </a:lnTo>
                  <a:lnTo>
                    <a:pt x="39624" y="1454150"/>
                  </a:lnTo>
                  <a:lnTo>
                    <a:pt x="34290" y="1454150"/>
                  </a:lnTo>
                  <a:lnTo>
                    <a:pt x="34290" y="1441450"/>
                  </a:lnTo>
                  <a:lnTo>
                    <a:pt x="30480" y="1441450"/>
                  </a:lnTo>
                  <a:lnTo>
                    <a:pt x="30480" y="1428750"/>
                  </a:lnTo>
                  <a:lnTo>
                    <a:pt x="26670" y="1428750"/>
                  </a:lnTo>
                  <a:lnTo>
                    <a:pt x="26670" y="1416050"/>
                  </a:lnTo>
                  <a:lnTo>
                    <a:pt x="24384" y="1416050"/>
                  </a:lnTo>
                  <a:lnTo>
                    <a:pt x="24384" y="1403350"/>
                  </a:lnTo>
                  <a:lnTo>
                    <a:pt x="22098" y="1403350"/>
                  </a:lnTo>
                  <a:lnTo>
                    <a:pt x="22098" y="1390650"/>
                  </a:lnTo>
                  <a:lnTo>
                    <a:pt x="20574" y="1390650"/>
                  </a:lnTo>
                  <a:lnTo>
                    <a:pt x="20574" y="1377950"/>
                  </a:lnTo>
                  <a:lnTo>
                    <a:pt x="19812" y="1377950"/>
                  </a:lnTo>
                  <a:lnTo>
                    <a:pt x="19812" y="1365250"/>
                  </a:lnTo>
                  <a:lnTo>
                    <a:pt x="19050" y="1365250"/>
                  </a:lnTo>
                  <a:lnTo>
                    <a:pt x="19050" y="1454873"/>
                  </a:lnTo>
                  <a:lnTo>
                    <a:pt x="38066" y="1494877"/>
                  </a:lnTo>
                  <a:lnTo>
                    <a:pt x="63469" y="1531919"/>
                  </a:lnTo>
                  <a:lnTo>
                    <a:pt x="94488" y="1564386"/>
                  </a:lnTo>
                  <a:lnTo>
                    <a:pt x="154013" y="1606312"/>
                  </a:lnTo>
                  <a:lnTo>
                    <a:pt x="196472" y="1624341"/>
                  </a:lnTo>
                  <a:lnTo>
                    <a:pt x="241278" y="1635252"/>
                  </a:lnTo>
                  <a:lnTo>
                    <a:pt x="285750" y="1638248"/>
                  </a:lnTo>
                  <a:lnTo>
                    <a:pt x="7997190" y="1638299"/>
                  </a:lnTo>
                  <a:lnTo>
                    <a:pt x="8011668" y="1636775"/>
                  </a:lnTo>
                  <a:lnTo>
                    <a:pt x="8056811" y="1628853"/>
                  </a:lnTo>
                  <a:lnTo>
                    <a:pt x="8083877" y="1619250"/>
                  </a:lnTo>
                  <a:close/>
                </a:path>
                <a:path w="8267700" h="1638300">
                  <a:moveTo>
                    <a:pt x="8267700" y="1367027"/>
                  </a:moveTo>
                  <a:lnTo>
                    <a:pt x="8267700" y="271271"/>
                  </a:lnTo>
                  <a:lnTo>
                    <a:pt x="8266176" y="256793"/>
                  </a:lnTo>
                  <a:lnTo>
                    <a:pt x="8258228" y="211616"/>
                  </a:lnTo>
                  <a:lnTo>
                    <a:pt x="8243160" y="169113"/>
                  </a:lnTo>
                  <a:lnTo>
                    <a:pt x="8221663" y="129932"/>
                  </a:lnTo>
                  <a:lnTo>
                    <a:pt x="8194430" y="94717"/>
                  </a:lnTo>
                  <a:lnTo>
                    <a:pt x="8162153" y="64116"/>
                  </a:lnTo>
                  <a:lnTo>
                    <a:pt x="8125522" y="38774"/>
                  </a:lnTo>
                  <a:lnTo>
                    <a:pt x="8085229" y="19337"/>
                  </a:lnTo>
                  <a:lnTo>
                    <a:pt x="8084265" y="19050"/>
                  </a:lnTo>
                  <a:lnTo>
                    <a:pt x="7981950" y="19050"/>
                  </a:lnTo>
                  <a:lnTo>
                    <a:pt x="8001761" y="31750"/>
                  </a:lnTo>
                  <a:lnTo>
                    <a:pt x="8052854" y="31750"/>
                  </a:lnTo>
                  <a:lnTo>
                    <a:pt x="8100616" y="57216"/>
                  </a:lnTo>
                  <a:lnTo>
                    <a:pt x="8143738" y="82550"/>
                  </a:lnTo>
                  <a:lnTo>
                    <a:pt x="8181594" y="120650"/>
                  </a:lnTo>
                  <a:lnTo>
                    <a:pt x="8190738" y="120650"/>
                  </a:lnTo>
                  <a:lnTo>
                    <a:pt x="8193024" y="133350"/>
                  </a:lnTo>
                  <a:lnTo>
                    <a:pt x="8201406" y="133350"/>
                  </a:lnTo>
                  <a:lnTo>
                    <a:pt x="8201406" y="146050"/>
                  </a:lnTo>
                  <a:lnTo>
                    <a:pt x="8209026" y="146050"/>
                  </a:lnTo>
                  <a:lnTo>
                    <a:pt x="8209026" y="158750"/>
                  </a:lnTo>
                  <a:lnTo>
                    <a:pt x="8216646" y="158750"/>
                  </a:lnTo>
                  <a:lnTo>
                    <a:pt x="8216646" y="171450"/>
                  </a:lnTo>
                  <a:lnTo>
                    <a:pt x="8223504" y="171450"/>
                  </a:lnTo>
                  <a:lnTo>
                    <a:pt x="8223504" y="184150"/>
                  </a:lnTo>
                  <a:lnTo>
                    <a:pt x="8228838" y="184150"/>
                  </a:lnTo>
                  <a:lnTo>
                    <a:pt x="8228838" y="196850"/>
                  </a:lnTo>
                  <a:lnTo>
                    <a:pt x="8233409" y="196850"/>
                  </a:lnTo>
                  <a:lnTo>
                    <a:pt x="8233409" y="209550"/>
                  </a:lnTo>
                  <a:lnTo>
                    <a:pt x="8237982" y="209550"/>
                  </a:lnTo>
                  <a:lnTo>
                    <a:pt x="8237982" y="222250"/>
                  </a:lnTo>
                  <a:lnTo>
                    <a:pt x="8241030" y="222250"/>
                  </a:lnTo>
                  <a:lnTo>
                    <a:pt x="8241030" y="234950"/>
                  </a:lnTo>
                  <a:lnTo>
                    <a:pt x="8244078" y="234950"/>
                  </a:lnTo>
                  <a:lnTo>
                    <a:pt x="8244078" y="247650"/>
                  </a:lnTo>
                  <a:lnTo>
                    <a:pt x="8246364" y="247650"/>
                  </a:lnTo>
                  <a:lnTo>
                    <a:pt x="8246364" y="260350"/>
                  </a:lnTo>
                  <a:lnTo>
                    <a:pt x="8247888" y="260350"/>
                  </a:lnTo>
                  <a:lnTo>
                    <a:pt x="8247888" y="273050"/>
                  </a:lnTo>
                  <a:lnTo>
                    <a:pt x="8248650" y="273050"/>
                  </a:lnTo>
                  <a:lnTo>
                    <a:pt x="8248650" y="1456525"/>
                  </a:lnTo>
                  <a:lnTo>
                    <a:pt x="8249025" y="1455747"/>
                  </a:lnTo>
                  <a:lnTo>
                    <a:pt x="8261950" y="1412508"/>
                  </a:lnTo>
                  <a:lnTo>
                    <a:pt x="8267700" y="1367027"/>
                  </a:lnTo>
                  <a:close/>
                </a:path>
                <a:path w="8267700" h="1638300">
                  <a:moveTo>
                    <a:pt x="8248650" y="1456525"/>
                  </a:moveTo>
                  <a:lnTo>
                    <a:pt x="8248650" y="273050"/>
                  </a:lnTo>
                  <a:lnTo>
                    <a:pt x="8247888" y="1377950"/>
                  </a:lnTo>
                  <a:lnTo>
                    <a:pt x="8240250" y="1428750"/>
                  </a:lnTo>
                  <a:lnTo>
                    <a:pt x="8224886" y="1466850"/>
                  </a:lnTo>
                  <a:lnTo>
                    <a:pt x="8202518" y="1504950"/>
                  </a:lnTo>
                  <a:lnTo>
                    <a:pt x="8173869" y="1543050"/>
                  </a:lnTo>
                  <a:lnTo>
                    <a:pt x="8139660" y="1568450"/>
                  </a:lnTo>
                  <a:lnTo>
                    <a:pt x="8100502" y="1593916"/>
                  </a:lnTo>
                  <a:lnTo>
                    <a:pt x="8057456" y="1619250"/>
                  </a:lnTo>
                  <a:lnTo>
                    <a:pt x="8083877" y="1619250"/>
                  </a:lnTo>
                  <a:lnTo>
                    <a:pt x="8138436" y="1592266"/>
                  </a:lnTo>
                  <a:lnTo>
                    <a:pt x="8173631" y="1565003"/>
                  </a:lnTo>
                  <a:lnTo>
                    <a:pt x="8204222" y="1532695"/>
                  </a:lnTo>
                  <a:lnTo>
                    <a:pt x="8229568" y="1496043"/>
                  </a:lnTo>
                  <a:lnTo>
                    <a:pt x="8248650" y="14565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228600"/>
              <a:ext cx="8229600" cy="1600200"/>
            </a:xfrm>
            <a:custGeom>
              <a:avLst/>
              <a:gdLst/>
              <a:ahLst/>
              <a:cxnLst/>
              <a:rect l="l" t="t" r="r" b="b"/>
              <a:pathLst>
                <a:path w="8229600" h="1600200">
                  <a:moveTo>
                    <a:pt x="8229600" y="1333499"/>
                  </a:moveTo>
                  <a:lnTo>
                    <a:pt x="8229600" y="266699"/>
                  </a:lnTo>
                  <a:lnTo>
                    <a:pt x="8225320" y="218820"/>
                  </a:lnTo>
                  <a:lnTo>
                    <a:pt x="8212976" y="173731"/>
                  </a:lnTo>
                  <a:lnTo>
                    <a:pt x="8193306" y="132192"/>
                  </a:lnTo>
                  <a:lnTo>
                    <a:pt x="8167051" y="94962"/>
                  </a:lnTo>
                  <a:lnTo>
                    <a:pt x="8134951" y="62799"/>
                  </a:lnTo>
                  <a:lnTo>
                    <a:pt x="8097745" y="36463"/>
                  </a:lnTo>
                  <a:lnTo>
                    <a:pt x="8056175" y="16711"/>
                  </a:lnTo>
                  <a:lnTo>
                    <a:pt x="8010980" y="4304"/>
                  </a:lnTo>
                  <a:lnTo>
                    <a:pt x="7962900" y="0"/>
                  </a:lnTo>
                  <a:lnTo>
                    <a:pt x="266700" y="0"/>
                  </a:lnTo>
                  <a:lnTo>
                    <a:pt x="218820" y="4304"/>
                  </a:lnTo>
                  <a:lnTo>
                    <a:pt x="173731" y="16711"/>
                  </a:lnTo>
                  <a:lnTo>
                    <a:pt x="132192" y="36463"/>
                  </a:lnTo>
                  <a:lnTo>
                    <a:pt x="94962" y="62799"/>
                  </a:lnTo>
                  <a:lnTo>
                    <a:pt x="62799" y="94962"/>
                  </a:lnTo>
                  <a:lnTo>
                    <a:pt x="36463" y="132192"/>
                  </a:lnTo>
                  <a:lnTo>
                    <a:pt x="16711" y="173731"/>
                  </a:lnTo>
                  <a:lnTo>
                    <a:pt x="4304" y="218820"/>
                  </a:lnTo>
                  <a:lnTo>
                    <a:pt x="0" y="266700"/>
                  </a:lnTo>
                  <a:lnTo>
                    <a:pt x="0" y="1333500"/>
                  </a:lnTo>
                  <a:lnTo>
                    <a:pt x="4304" y="1381580"/>
                  </a:lnTo>
                  <a:lnTo>
                    <a:pt x="16711" y="1426775"/>
                  </a:lnTo>
                  <a:lnTo>
                    <a:pt x="36463" y="1468345"/>
                  </a:lnTo>
                  <a:lnTo>
                    <a:pt x="62799" y="1505551"/>
                  </a:lnTo>
                  <a:lnTo>
                    <a:pt x="94962" y="1537651"/>
                  </a:lnTo>
                  <a:lnTo>
                    <a:pt x="132192" y="1563906"/>
                  </a:lnTo>
                  <a:lnTo>
                    <a:pt x="173731" y="1583576"/>
                  </a:lnTo>
                  <a:lnTo>
                    <a:pt x="218820" y="1595920"/>
                  </a:lnTo>
                  <a:lnTo>
                    <a:pt x="266700" y="1600200"/>
                  </a:lnTo>
                  <a:lnTo>
                    <a:pt x="7962900" y="1600199"/>
                  </a:lnTo>
                  <a:lnTo>
                    <a:pt x="8010980" y="1595920"/>
                  </a:lnTo>
                  <a:lnTo>
                    <a:pt x="8056175" y="1583576"/>
                  </a:lnTo>
                  <a:lnTo>
                    <a:pt x="8097745" y="1563906"/>
                  </a:lnTo>
                  <a:lnTo>
                    <a:pt x="8134951" y="1537651"/>
                  </a:lnTo>
                  <a:lnTo>
                    <a:pt x="8167051" y="1505551"/>
                  </a:lnTo>
                  <a:lnTo>
                    <a:pt x="8193306" y="1468345"/>
                  </a:lnTo>
                  <a:lnTo>
                    <a:pt x="8212976" y="1426775"/>
                  </a:lnTo>
                  <a:lnTo>
                    <a:pt x="8225320" y="1381580"/>
                  </a:lnTo>
                  <a:lnTo>
                    <a:pt x="8229600" y="1333499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8150" y="209550"/>
              <a:ext cx="8267700" cy="1638300"/>
            </a:xfrm>
            <a:custGeom>
              <a:avLst/>
              <a:gdLst/>
              <a:ahLst/>
              <a:cxnLst/>
              <a:rect l="l" t="t" r="r" b="b"/>
              <a:pathLst>
                <a:path w="8267700" h="1638300">
                  <a:moveTo>
                    <a:pt x="8267700" y="1367027"/>
                  </a:moveTo>
                  <a:lnTo>
                    <a:pt x="8267700" y="271271"/>
                  </a:lnTo>
                  <a:lnTo>
                    <a:pt x="8266176" y="256793"/>
                  </a:lnTo>
                  <a:lnTo>
                    <a:pt x="8258228" y="211616"/>
                  </a:lnTo>
                  <a:lnTo>
                    <a:pt x="8243160" y="169113"/>
                  </a:lnTo>
                  <a:lnTo>
                    <a:pt x="8221663" y="129932"/>
                  </a:lnTo>
                  <a:lnTo>
                    <a:pt x="8194430" y="94717"/>
                  </a:lnTo>
                  <a:lnTo>
                    <a:pt x="8162153" y="64116"/>
                  </a:lnTo>
                  <a:lnTo>
                    <a:pt x="8125522" y="38774"/>
                  </a:lnTo>
                  <a:lnTo>
                    <a:pt x="8085229" y="19337"/>
                  </a:lnTo>
                  <a:lnTo>
                    <a:pt x="8041967" y="6451"/>
                  </a:lnTo>
                  <a:lnTo>
                    <a:pt x="7996428" y="761"/>
                  </a:lnTo>
                  <a:lnTo>
                    <a:pt x="7981950" y="0"/>
                  </a:lnTo>
                  <a:lnTo>
                    <a:pt x="285750" y="0"/>
                  </a:lnTo>
                  <a:lnTo>
                    <a:pt x="239772" y="3850"/>
                  </a:lnTo>
                  <a:lnTo>
                    <a:pt x="195880" y="14819"/>
                  </a:lnTo>
                  <a:lnTo>
                    <a:pt x="154750" y="32337"/>
                  </a:lnTo>
                  <a:lnTo>
                    <a:pt x="117058" y="55834"/>
                  </a:lnTo>
                  <a:lnTo>
                    <a:pt x="83479" y="84740"/>
                  </a:lnTo>
                  <a:lnTo>
                    <a:pt x="54689" y="118488"/>
                  </a:lnTo>
                  <a:lnTo>
                    <a:pt x="31363" y="156506"/>
                  </a:lnTo>
                  <a:lnTo>
                    <a:pt x="14178" y="198226"/>
                  </a:lnTo>
                  <a:lnTo>
                    <a:pt x="3809" y="243078"/>
                  </a:lnTo>
                  <a:lnTo>
                    <a:pt x="0" y="286512"/>
                  </a:lnTo>
                  <a:lnTo>
                    <a:pt x="0" y="1353312"/>
                  </a:lnTo>
                  <a:lnTo>
                    <a:pt x="1524" y="1382268"/>
                  </a:lnTo>
                  <a:lnTo>
                    <a:pt x="6096" y="1411224"/>
                  </a:lnTo>
                  <a:lnTo>
                    <a:pt x="18776" y="1454299"/>
                  </a:lnTo>
                  <a:lnTo>
                    <a:pt x="38100" y="1494925"/>
                  </a:lnTo>
                  <a:lnTo>
                    <a:pt x="38100" y="286512"/>
                  </a:lnTo>
                  <a:lnTo>
                    <a:pt x="39624" y="260604"/>
                  </a:lnTo>
                  <a:lnTo>
                    <a:pt x="54411" y="198043"/>
                  </a:lnTo>
                  <a:lnTo>
                    <a:pt x="71227" y="162939"/>
                  </a:lnTo>
                  <a:lnTo>
                    <a:pt x="93197" y="130757"/>
                  </a:lnTo>
                  <a:lnTo>
                    <a:pt x="119633" y="102108"/>
                  </a:lnTo>
                  <a:lnTo>
                    <a:pt x="171969" y="66162"/>
                  </a:lnTo>
                  <a:lnTo>
                    <a:pt x="208492" y="50925"/>
                  </a:lnTo>
                  <a:lnTo>
                    <a:pt x="247068" y="41658"/>
                  </a:lnTo>
                  <a:lnTo>
                    <a:pt x="285750" y="38168"/>
                  </a:lnTo>
                  <a:lnTo>
                    <a:pt x="7981950" y="38099"/>
                  </a:lnTo>
                  <a:lnTo>
                    <a:pt x="7997190" y="38957"/>
                  </a:lnTo>
                  <a:lnTo>
                    <a:pt x="8051821" y="48124"/>
                  </a:lnTo>
                  <a:lnTo>
                    <a:pt x="8092668" y="64156"/>
                  </a:lnTo>
                  <a:lnTo>
                    <a:pt x="8129636" y="86917"/>
                  </a:lnTo>
                  <a:lnTo>
                    <a:pt x="8161962" y="115604"/>
                  </a:lnTo>
                  <a:lnTo>
                    <a:pt x="8188885" y="149415"/>
                  </a:lnTo>
                  <a:lnTo>
                    <a:pt x="8209640" y="187546"/>
                  </a:lnTo>
                  <a:lnTo>
                    <a:pt x="8223466" y="229194"/>
                  </a:lnTo>
                  <a:lnTo>
                    <a:pt x="8229600" y="273557"/>
                  </a:lnTo>
                  <a:lnTo>
                    <a:pt x="8229600" y="1495978"/>
                  </a:lnTo>
                  <a:lnTo>
                    <a:pt x="8249025" y="1455747"/>
                  </a:lnTo>
                  <a:lnTo>
                    <a:pt x="8261950" y="1412508"/>
                  </a:lnTo>
                  <a:lnTo>
                    <a:pt x="8267700" y="1367027"/>
                  </a:lnTo>
                  <a:close/>
                </a:path>
                <a:path w="8267700" h="1638300">
                  <a:moveTo>
                    <a:pt x="8229600" y="1495978"/>
                  </a:moveTo>
                  <a:lnTo>
                    <a:pt x="8229600" y="1366265"/>
                  </a:lnTo>
                  <a:lnTo>
                    <a:pt x="8228838" y="1378457"/>
                  </a:lnTo>
                  <a:lnTo>
                    <a:pt x="8220337" y="1422421"/>
                  </a:lnTo>
                  <a:lnTo>
                    <a:pt x="8204305" y="1463268"/>
                  </a:lnTo>
                  <a:lnTo>
                    <a:pt x="8181544" y="1500236"/>
                  </a:lnTo>
                  <a:lnTo>
                    <a:pt x="8152857" y="1532562"/>
                  </a:lnTo>
                  <a:lnTo>
                    <a:pt x="8119046" y="1559485"/>
                  </a:lnTo>
                  <a:lnTo>
                    <a:pt x="8080915" y="1580240"/>
                  </a:lnTo>
                  <a:lnTo>
                    <a:pt x="8039267" y="1594066"/>
                  </a:lnTo>
                  <a:lnTo>
                    <a:pt x="7995666" y="1600094"/>
                  </a:lnTo>
                  <a:lnTo>
                    <a:pt x="285750" y="1600140"/>
                  </a:lnTo>
                  <a:lnTo>
                    <a:pt x="241689" y="1596682"/>
                  </a:lnTo>
                  <a:lnTo>
                    <a:pt x="199251" y="1585133"/>
                  </a:lnTo>
                  <a:lnTo>
                    <a:pt x="160028" y="1566316"/>
                  </a:lnTo>
                  <a:lnTo>
                    <a:pt x="124848" y="1540992"/>
                  </a:lnTo>
                  <a:lnTo>
                    <a:pt x="94541" y="1509925"/>
                  </a:lnTo>
                  <a:lnTo>
                    <a:pt x="69936" y="1473877"/>
                  </a:lnTo>
                  <a:lnTo>
                    <a:pt x="51862" y="1433610"/>
                  </a:lnTo>
                  <a:lnTo>
                    <a:pt x="41148" y="1389888"/>
                  </a:lnTo>
                  <a:lnTo>
                    <a:pt x="38100" y="1352550"/>
                  </a:lnTo>
                  <a:lnTo>
                    <a:pt x="38100" y="1494925"/>
                  </a:lnTo>
                  <a:lnTo>
                    <a:pt x="63469" y="1531919"/>
                  </a:lnTo>
                  <a:lnTo>
                    <a:pt x="94541" y="1564435"/>
                  </a:lnTo>
                  <a:lnTo>
                    <a:pt x="154013" y="1606312"/>
                  </a:lnTo>
                  <a:lnTo>
                    <a:pt x="196472" y="1624341"/>
                  </a:lnTo>
                  <a:lnTo>
                    <a:pt x="241278" y="1635252"/>
                  </a:lnTo>
                  <a:lnTo>
                    <a:pt x="285750" y="1638248"/>
                  </a:lnTo>
                  <a:lnTo>
                    <a:pt x="7997190" y="1638299"/>
                  </a:lnTo>
                  <a:lnTo>
                    <a:pt x="8011668" y="1636775"/>
                  </a:lnTo>
                  <a:lnTo>
                    <a:pt x="8056811" y="1628853"/>
                  </a:lnTo>
                  <a:lnTo>
                    <a:pt x="8099282" y="1613783"/>
                  </a:lnTo>
                  <a:lnTo>
                    <a:pt x="8138436" y="1592266"/>
                  </a:lnTo>
                  <a:lnTo>
                    <a:pt x="8173631" y="1565003"/>
                  </a:lnTo>
                  <a:lnTo>
                    <a:pt x="8204222" y="1532695"/>
                  </a:lnTo>
                  <a:lnTo>
                    <a:pt x="8229600" y="14959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949" rIns="0" bIns="0" rtlCol="0">
            <a:spAutoFit/>
          </a:bodyPr>
          <a:lstStyle/>
          <a:p>
            <a:pPr marL="674370" marR="5080" indent="-246379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 </a:t>
            </a:r>
            <a:r>
              <a:rPr dirty="0"/>
              <a:t>GS with men </a:t>
            </a:r>
            <a:r>
              <a:rPr spc="-10" dirty="0"/>
              <a:t>proposing, women </a:t>
            </a:r>
            <a:r>
              <a:rPr spc="-15" dirty="0"/>
              <a:t>can </a:t>
            </a:r>
            <a:r>
              <a:rPr spc="-800" dirty="0"/>
              <a:t> </a:t>
            </a:r>
            <a:r>
              <a:rPr spc="-10" dirty="0"/>
              <a:t>benefit</a:t>
            </a:r>
            <a:r>
              <a:rPr spc="-30" dirty="0"/>
              <a:t> </a:t>
            </a:r>
            <a:r>
              <a:rPr spc="-15" dirty="0"/>
              <a:t>by </a:t>
            </a:r>
            <a:r>
              <a:rPr spc="-5" dirty="0"/>
              <a:t>misreporting</a:t>
            </a:r>
            <a:r>
              <a:rPr spc="-35" dirty="0"/>
              <a:t> </a:t>
            </a:r>
            <a:r>
              <a:rPr spc="-25" dirty="0"/>
              <a:t>preferences</a:t>
            </a: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50850" y="3346450"/>
          <a:ext cx="3429000" cy="7421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9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Albert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Diane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Emily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Bradley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Emily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Diane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489450" y="3346450"/>
          <a:ext cx="3963035" cy="7421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1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9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Diane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Bradley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Albert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Emily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Albert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Bradley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114300" y="4178807"/>
            <a:ext cx="8915400" cy="25400"/>
          </a:xfrm>
          <a:custGeom>
            <a:avLst/>
            <a:gdLst/>
            <a:ahLst/>
            <a:cxnLst/>
            <a:rect l="l" t="t" r="r" b="b"/>
            <a:pathLst>
              <a:path w="8915400" h="25400">
                <a:moveTo>
                  <a:pt x="8915400" y="0"/>
                </a:moveTo>
                <a:lnTo>
                  <a:pt x="0" y="0"/>
                </a:lnTo>
                <a:lnTo>
                  <a:pt x="0" y="25158"/>
                </a:lnTo>
                <a:lnTo>
                  <a:pt x="8915400" y="25146"/>
                </a:lnTo>
                <a:lnTo>
                  <a:pt x="89154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31005" y="1999741"/>
            <a:ext cx="1681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Truthful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reporting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94429" y="4285742"/>
            <a:ext cx="1754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Strategic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reporting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50850" y="4718050"/>
          <a:ext cx="3429000" cy="7421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9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Albert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Diane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Emily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Bradley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Emily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Diane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489450" y="4718050"/>
          <a:ext cx="3963035" cy="7421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1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9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Diane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Bradley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Webdings"/>
                          <a:cs typeface="Webdings"/>
                        </a:rPr>
                        <a:t></a:t>
                      </a:r>
                      <a:endParaRPr sz="1800">
                        <a:latin typeface="Webdings"/>
                        <a:cs typeface="Webding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Emily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Albert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Bradley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50850" y="5632450"/>
          <a:ext cx="3429000" cy="7421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9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Albert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Diane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Emily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9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Bradley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Emily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Diane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489450" y="5632450"/>
          <a:ext cx="3963035" cy="7421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1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9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Diane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Bradley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Webdings"/>
                          <a:cs typeface="Webdings"/>
                        </a:rPr>
                        <a:t></a:t>
                      </a:r>
                      <a:endParaRPr sz="1800">
                        <a:latin typeface="Webdings"/>
                        <a:cs typeface="Webding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9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Emily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Albert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Bradley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50" y="1771650"/>
            <a:ext cx="8572500" cy="3314700"/>
            <a:chOff x="285750" y="1771650"/>
            <a:chExt cx="8572500" cy="3314700"/>
          </a:xfrm>
        </p:grpSpPr>
        <p:sp>
          <p:nvSpPr>
            <p:cNvPr id="3" name="object 3"/>
            <p:cNvSpPr/>
            <p:nvPr/>
          </p:nvSpPr>
          <p:spPr>
            <a:xfrm>
              <a:off x="304800" y="1790700"/>
              <a:ext cx="8534400" cy="3035935"/>
            </a:xfrm>
            <a:custGeom>
              <a:avLst/>
              <a:gdLst/>
              <a:ahLst/>
              <a:cxnLst/>
              <a:rect l="l" t="t" r="r" b="b"/>
              <a:pathLst>
                <a:path w="8534400" h="3035935">
                  <a:moveTo>
                    <a:pt x="531743" y="621"/>
                  </a:moveTo>
                  <a:lnTo>
                    <a:pt x="453182" y="7912"/>
                  </a:lnTo>
                  <a:lnTo>
                    <a:pt x="408431" y="17556"/>
                  </a:lnTo>
                  <a:lnTo>
                    <a:pt x="365121" y="30774"/>
                  </a:lnTo>
                  <a:lnTo>
                    <a:pt x="323418" y="47401"/>
                  </a:lnTo>
                  <a:lnTo>
                    <a:pt x="283484" y="67274"/>
                  </a:lnTo>
                  <a:lnTo>
                    <a:pt x="245484" y="90228"/>
                  </a:lnTo>
                  <a:lnTo>
                    <a:pt x="209581" y="116100"/>
                  </a:lnTo>
                  <a:lnTo>
                    <a:pt x="175941" y="144725"/>
                  </a:lnTo>
                  <a:lnTo>
                    <a:pt x="144725" y="175940"/>
                  </a:lnTo>
                  <a:lnTo>
                    <a:pt x="116100" y="209581"/>
                  </a:lnTo>
                  <a:lnTo>
                    <a:pt x="90228" y="245484"/>
                  </a:lnTo>
                  <a:lnTo>
                    <a:pt x="67274" y="283484"/>
                  </a:lnTo>
                  <a:lnTo>
                    <a:pt x="47401" y="323418"/>
                  </a:lnTo>
                  <a:lnTo>
                    <a:pt x="30774" y="365121"/>
                  </a:lnTo>
                  <a:lnTo>
                    <a:pt x="17556" y="408430"/>
                  </a:lnTo>
                  <a:lnTo>
                    <a:pt x="7912" y="453182"/>
                  </a:lnTo>
                  <a:lnTo>
                    <a:pt x="2005" y="499211"/>
                  </a:lnTo>
                  <a:lnTo>
                    <a:pt x="0" y="546353"/>
                  </a:lnTo>
                  <a:lnTo>
                    <a:pt x="0" y="558800"/>
                  </a:lnTo>
                  <a:lnTo>
                    <a:pt x="2031" y="508000"/>
                  </a:lnTo>
                  <a:lnTo>
                    <a:pt x="8095" y="457200"/>
                  </a:lnTo>
                  <a:lnTo>
                    <a:pt x="31641" y="368300"/>
                  </a:lnTo>
                  <a:lnTo>
                    <a:pt x="48781" y="330200"/>
                  </a:lnTo>
                  <a:lnTo>
                    <a:pt x="69271" y="292100"/>
                  </a:lnTo>
                  <a:lnTo>
                    <a:pt x="92941" y="254000"/>
                  </a:lnTo>
                  <a:lnTo>
                    <a:pt x="119620" y="215900"/>
                  </a:lnTo>
                  <a:lnTo>
                    <a:pt x="149137" y="177800"/>
                  </a:lnTo>
                  <a:lnTo>
                    <a:pt x="181322" y="152400"/>
                  </a:lnTo>
                  <a:lnTo>
                    <a:pt x="216004" y="114300"/>
                  </a:lnTo>
                  <a:lnTo>
                    <a:pt x="253012" y="88900"/>
                  </a:lnTo>
                  <a:lnTo>
                    <a:pt x="292175" y="63500"/>
                  </a:lnTo>
                  <a:lnTo>
                    <a:pt x="333323" y="50800"/>
                  </a:lnTo>
                  <a:lnTo>
                    <a:pt x="376286" y="38100"/>
                  </a:lnTo>
                  <a:lnTo>
                    <a:pt x="466969" y="12700"/>
                  </a:lnTo>
                  <a:lnTo>
                    <a:pt x="514350" y="12700"/>
                  </a:lnTo>
                  <a:lnTo>
                    <a:pt x="531743" y="621"/>
                  </a:lnTo>
                  <a:close/>
                </a:path>
                <a:path w="8534400" h="3035935">
                  <a:moveTo>
                    <a:pt x="8402387" y="190500"/>
                  </a:moveTo>
                  <a:lnTo>
                    <a:pt x="8358870" y="144725"/>
                  </a:lnTo>
                  <a:lnTo>
                    <a:pt x="8325288" y="116100"/>
                  </a:lnTo>
                  <a:lnTo>
                    <a:pt x="8289443" y="90228"/>
                  </a:lnTo>
                  <a:lnTo>
                    <a:pt x="8251497" y="67274"/>
                  </a:lnTo>
                  <a:lnTo>
                    <a:pt x="8211613" y="47401"/>
                  </a:lnTo>
                  <a:lnTo>
                    <a:pt x="8169953" y="30774"/>
                  </a:lnTo>
                  <a:lnTo>
                    <a:pt x="8126679" y="17556"/>
                  </a:lnTo>
                  <a:lnTo>
                    <a:pt x="8081956" y="7912"/>
                  </a:lnTo>
                  <a:lnTo>
                    <a:pt x="8035944" y="2005"/>
                  </a:lnTo>
                  <a:lnTo>
                    <a:pt x="7988808" y="0"/>
                  </a:lnTo>
                  <a:lnTo>
                    <a:pt x="8017764" y="12700"/>
                  </a:lnTo>
                  <a:lnTo>
                    <a:pt x="8069177" y="12700"/>
                  </a:lnTo>
                  <a:lnTo>
                    <a:pt x="8167471" y="38100"/>
                  </a:lnTo>
                  <a:lnTo>
                    <a:pt x="8213983" y="50800"/>
                  </a:lnTo>
                  <a:lnTo>
                    <a:pt x="8258495" y="76200"/>
                  </a:lnTo>
                  <a:lnTo>
                    <a:pt x="8300822" y="101600"/>
                  </a:lnTo>
                  <a:lnTo>
                    <a:pt x="8340781" y="139700"/>
                  </a:lnTo>
                  <a:lnTo>
                    <a:pt x="8378190" y="165100"/>
                  </a:lnTo>
                  <a:lnTo>
                    <a:pt x="8378952" y="165100"/>
                  </a:lnTo>
                  <a:lnTo>
                    <a:pt x="8392668" y="190500"/>
                  </a:lnTo>
                  <a:lnTo>
                    <a:pt x="8402387" y="190500"/>
                  </a:lnTo>
                  <a:close/>
                </a:path>
                <a:path w="8534400" h="3035935">
                  <a:moveTo>
                    <a:pt x="92964" y="3035433"/>
                  </a:moveTo>
                  <a:lnTo>
                    <a:pt x="92964" y="3035300"/>
                  </a:lnTo>
                  <a:lnTo>
                    <a:pt x="92964" y="3035433"/>
                  </a:lnTo>
                  <a:close/>
                </a:path>
                <a:path w="8534400" h="3035935">
                  <a:moveTo>
                    <a:pt x="70104" y="2998375"/>
                  </a:moveTo>
                  <a:lnTo>
                    <a:pt x="70104" y="2997200"/>
                  </a:lnTo>
                  <a:lnTo>
                    <a:pt x="69392" y="2997200"/>
                  </a:lnTo>
                  <a:lnTo>
                    <a:pt x="70104" y="2998375"/>
                  </a:lnTo>
                  <a:close/>
                </a:path>
                <a:path w="8534400" h="3035935">
                  <a:moveTo>
                    <a:pt x="56388" y="2971849"/>
                  </a:moveTo>
                  <a:close/>
                </a:path>
                <a:path w="8534400" h="3035935">
                  <a:moveTo>
                    <a:pt x="50292" y="2959614"/>
                  </a:moveTo>
                  <a:lnTo>
                    <a:pt x="50292" y="2959100"/>
                  </a:lnTo>
                  <a:lnTo>
                    <a:pt x="50035" y="2959100"/>
                  </a:lnTo>
                  <a:lnTo>
                    <a:pt x="50292" y="2959614"/>
                  </a:lnTo>
                  <a:close/>
                </a:path>
                <a:path w="8534400" h="3035935">
                  <a:moveTo>
                    <a:pt x="39624" y="2934326"/>
                  </a:moveTo>
                  <a:lnTo>
                    <a:pt x="39624" y="2933700"/>
                  </a:lnTo>
                  <a:lnTo>
                    <a:pt x="39373" y="2933700"/>
                  </a:lnTo>
                  <a:lnTo>
                    <a:pt x="39624" y="2934326"/>
                  </a:lnTo>
                  <a:close/>
                </a:path>
                <a:path w="8534400" h="3035935">
                  <a:moveTo>
                    <a:pt x="29718" y="2908695"/>
                  </a:moveTo>
                  <a:lnTo>
                    <a:pt x="29718" y="2908300"/>
                  </a:lnTo>
                  <a:lnTo>
                    <a:pt x="29718" y="2908695"/>
                  </a:lnTo>
                  <a:close/>
                </a:path>
                <a:path w="8534400" h="3035935">
                  <a:moveTo>
                    <a:pt x="25908" y="2896221"/>
                  </a:moveTo>
                  <a:lnTo>
                    <a:pt x="25908" y="2895600"/>
                  </a:lnTo>
                  <a:lnTo>
                    <a:pt x="25718" y="2895600"/>
                  </a:lnTo>
                  <a:lnTo>
                    <a:pt x="25908" y="2896221"/>
                  </a:lnTo>
                  <a:close/>
                </a:path>
                <a:path w="8534400" h="3035935">
                  <a:moveTo>
                    <a:pt x="22098" y="2883748"/>
                  </a:moveTo>
                  <a:lnTo>
                    <a:pt x="22098" y="2882900"/>
                  </a:lnTo>
                  <a:lnTo>
                    <a:pt x="21838" y="2882900"/>
                  </a:lnTo>
                  <a:lnTo>
                    <a:pt x="22098" y="2883748"/>
                  </a:lnTo>
                  <a:close/>
                </a:path>
                <a:path w="8534400" h="3035935">
                  <a:moveTo>
                    <a:pt x="18288" y="2871274"/>
                  </a:moveTo>
                  <a:lnTo>
                    <a:pt x="18288" y="2870200"/>
                  </a:lnTo>
                  <a:lnTo>
                    <a:pt x="17959" y="2870200"/>
                  </a:lnTo>
                  <a:lnTo>
                    <a:pt x="18288" y="2871274"/>
                  </a:lnTo>
                  <a:close/>
                </a:path>
                <a:path w="8534400" h="3035935">
                  <a:moveTo>
                    <a:pt x="15240" y="2858137"/>
                  </a:moveTo>
                  <a:lnTo>
                    <a:pt x="15240" y="2857500"/>
                  </a:lnTo>
                  <a:lnTo>
                    <a:pt x="15102" y="2857500"/>
                  </a:lnTo>
                  <a:lnTo>
                    <a:pt x="15240" y="2858137"/>
                  </a:lnTo>
                  <a:close/>
                </a:path>
                <a:path w="8534400" h="3035935">
                  <a:moveTo>
                    <a:pt x="9906" y="2833402"/>
                  </a:moveTo>
                  <a:lnTo>
                    <a:pt x="9906" y="2832100"/>
                  </a:lnTo>
                  <a:lnTo>
                    <a:pt x="9625" y="2832100"/>
                  </a:lnTo>
                  <a:lnTo>
                    <a:pt x="9906" y="2833402"/>
                  </a:lnTo>
                  <a:close/>
                </a:path>
                <a:path w="8534400" h="3035935">
                  <a:moveTo>
                    <a:pt x="7620" y="2821880"/>
                  </a:moveTo>
                  <a:lnTo>
                    <a:pt x="7620" y="2819400"/>
                  </a:lnTo>
                  <a:lnTo>
                    <a:pt x="7301" y="2819400"/>
                  </a:lnTo>
                  <a:lnTo>
                    <a:pt x="7620" y="2821880"/>
                  </a:lnTo>
                  <a:close/>
                </a:path>
                <a:path w="8534400" h="3035935">
                  <a:moveTo>
                    <a:pt x="8423134" y="215900"/>
                  </a:moveTo>
                  <a:lnTo>
                    <a:pt x="8418591" y="209581"/>
                  </a:lnTo>
                  <a:lnTo>
                    <a:pt x="8402574" y="190719"/>
                  </a:lnTo>
                  <a:lnTo>
                    <a:pt x="8402574" y="203200"/>
                  </a:lnTo>
                  <a:lnTo>
                    <a:pt x="8412480" y="203200"/>
                  </a:lnTo>
                  <a:lnTo>
                    <a:pt x="8414004" y="215900"/>
                  </a:lnTo>
                  <a:lnTo>
                    <a:pt x="8423134" y="215900"/>
                  </a:lnTo>
                  <a:close/>
                </a:path>
                <a:path w="8534400" h="3035935">
                  <a:moveTo>
                    <a:pt x="8432265" y="228600"/>
                  </a:moveTo>
                  <a:lnTo>
                    <a:pt x="8423152" y="215925"/>
                  </a:lnTo>
                  <a:lnTo>
                    <a:pt x="8425434" y="228600"/>
                  </a:lnTo>
                  <a:lnTo>
                    <a:pt x="8432265" y="228600"/>
                  </a:lnTo>
                  <a:close/>
                </a:path>
                <a:path w="8534400" h="3035935">
                  <a:moveTo>
                    <a:pt x="8441397" y="241300"/>
                  </a:moveTo>
                  <a:lnTo>
                    <a:pt x="8433054" y="229696"/>
                  </a:lnTo>
                  <a:lnTo>
                    <a:pt x="8433054" y="241300"/>
                  </a:lnTo>
                  <a:lnTo>
                    <a:pt x="8441397" y="241300"/>
                  </a:lnTo>
                  <a:close/>
                </a:path>
                <a:path w="8534400" h="3035935">
                  <a:moveTo>
                    <a:pt x="8449537" y="254000"/>
                  </a:moveTo>
                  <a:lnTo>
                    <a:pt x="8444405" y="245484"/>
                  </a:lnTo>
                  <a:lnTo>
                    <a:pt x="8441439" y="241358"/>
                  </a:lnTo>
                  <a:lnTo>
                    <a:pt x="8442198" y="254000"/>
                  </a:lnTo>
                  <a:lnTo>
                    <a:pt x="8449537" y="254000"/>
                  </a:lnTo>
                  <a:close/>
                </a:path>
                <a:path w="8534400" h="3035935">
                  <a:moveTo>
                    <a:pt x="8457191" y="266700"/>
                  </a:moveTo>
                  <a:lnTo>
                    <a:pt x="8449849" y="254516"/>
                  </a:lnTo>
                  <a:lnTo>
                    <a:pt x="8450580" y="266700"/>
                  </a:lnTo>
                  <a:lnTo>
                    <a:pt x="8457191" y="266700"/>
                  </a:lnTo>
                  <a:close/>
                </a:path>
                <a:path w="8534400" h="3035935">
                  <a:moveTo>
                    <a:pt x="8464844" y="279400"/>
                  </a:moveTo>
                  <a:lnTo>
                    <a:pt x="8458200" y="268374"/>
                  </a:lnTo>
                  <a:lnTo>
                    <a:pt x="8458200" y="279400"/>
                  </a:lnTo>
                  <a:lnTo>
                    <a:pt x="8464844" y="279400"/>
                  </a:lnTo>
                  <a:close/>
                </a:path>
                <a:path w="8534400" h="3035935">
                  <a:moveTo>
                    <a:pt x="8471582" y="292100"/>
                  </a:moveTo>
                  <a:lnTo>
                    <a:pt x="8467305" y="283484"/>
                  </a:lnTo>
                  <a:lnTo>
                    <a:pt x="8465058" y="279754"/>
                  </a:lnTo>
                  <a:lnTo>
                    <a:pt x="8465058" y="292100"/>
                  </a:lnTo>
                  <a:lnTo>
                    <a:pt x="8471582" y="292100"/>
                  </a:lnTo>
                  <a:close/>
                </a:path>
                <a:path w="8534400" h="3035935">
                  <a:moveTo>
                    <a:pt x="8477887" y="304800"/>
                  </a:moveTo>
                  <a:lnTo>
                    <a:pt x="8471961" y="292863"/>
                  </a:lnTo>
                  <a:lnTo>
                    <a:pt x="8472678" y="304800"/>
                  </a:lnTo>
                  <a:lnTo>
                    <a:pt x="8477887" y="304800"/>
                  </a:lnTo>
                  <a:close/>
                </a:path>
                <a:path w="8534400" h="3035935">
                  <a:moveTo>
                    <a:pt x="8489826" y="330200"/>
                  </a:moveTo>
                  <a:lnTo>
                    <a:pt x="8487129" y="323418"/>
                  </a:lnTo>
                  <a:lnTo>
                    <a:pt x="8478774" y="306586"/>
                  </a:lnTo>
                  <a:lnTo>
                    <a:pt x="8478774" y="317500"/>
                  </a:lnTo>
                  <a:lnTo>
                    <a:pt x="8484108" y="317500"/>
                  </a:lnTo>
                  <a:lnTo>
                    <a:pt x="8484108" y="330200"/>
                  </a:lnTo>
                  <a:lnTo>
                    <a:pt x="8489826" y="330200"/>
                  </a:lnTo>
                  <a:close/>
                </a:path>
                <a:path w="8534400" h="3035935">
                  <a:moveTo>
                    <a:pt x="8494876" y="342900"/>
                  </a:moveTo>
                  <a:lnTo>
                    <a:pt x="8490204" y="331150"/>
                  </a:lnTo>
                  <a:lnTo>
                    <a:pt x="8490204" y="342900"/>
                  </a:lnTo>
                  <a:lnTo>
                    <a:pt x="8494876" y="342900"/>
                  </a:lnTo>
                  <a:close/>
                </a:path>
                <a:path w="8534400" h="3035935">
                  <a:moveTo>
                    <a:pt x="8499926" y="355600"/>
                  </a:moveTo>
                  <a:lnTo>
                    <a:pt x="8495538" y="344564"/>
                  </a:lnTo>
                  <a:lnTo>
                    <a:pt x="8495538" y="355600"/>
                  </a:lnTo>
                  <a:lnTo>
                    <a:pt x="8499926" y="355600"/>
                  </a:lnTo>
                  <a:close/>
                </a:path>
                <a:path w="8534400" h="3035935">
                  <a:moveTo>
                    <a:pt x="8504680" y="368300"/>
                  </a:moveTo>
                  <a:lnTo>
                    <a:pt x="8503712" y="365121"/>
                  </a:lnTo>
                  <a:lnTo>
                    <a:pt x="8500110" y="356061"/>
                  </a:lnTo>
                  <a:lnTo>
                    <a:pt x="8500110" y="368300"/>
                  </a:lnTo>
                  <a:lnTo>
                    <a:pt x="8504680" y="368300"/>
                  </a:lnTo>
                  <a:close/>
                </a:path>
                <a:path w="8534400" h="3035935">
                  <a:moveTo>
                    <a:pt x="8508545" y="381000"/>
                  </a:moveTo>
                  <a:lnTo>
                    <a:pt x="8504682" y="368305"/>
                  </a:lnTo>
                  <a:lnTo>
                    <a:pt x="8504682" y="381000"/>
                  </a:lnTo>
                  <a:lnTo>
                    <a:pt x="8508545" y="381000"/>
                  </a:lnTo>
                  <a:close/>
                </a:path>
                <a:path w="8534400" h="3035935">
                  <a:moveTo>
                    <a:pt x="8512411" y="393700"/>
                  </a:moveTo>
                  <a:lnTo>
                    <a:pt x="8509254" y="383327"/>
                  </a:lnTo>
                  <a:lnTo>
                    <a:pt x="8509254" y="393700"/>
                  </a:lnTo>
                  <a:lnTo>
                    <a:pt x="8512411" y="393700"/>
                  </a:lnTo>
                  <a:close/>
                </a:path>
                <a:path w="8534400" h="3035935">
                  <a:moveTo>
                    <a:pt x="8516276" y="406400"/>
                  </a:moveTo>
                  <a:lnTo>
                    <a:pt x="8513064" y="395845"/>
                  </a:lnTo>
                  <a:lnTo>
                    <a:pt x="8513064" y="406400"/>
                  </a:lnTo>
                  <a:lnTo>
                    <a:pt x="8516276" y="406400"/>
                  </a:lnTo>
                  <a:close/>
                </a:path>
                <a:path w="8534400" h="3035935">
                  <a:moveTo>
                    <a:pt x="8519187" y="419100"/>
                  </a:moveTo>
                  <a:lnTo>
                    <a:pt x="8516874" y="408363"/>
                  </a:lnTo>
                  <a:lnTo>
                    <a:pt x="8516874" y="419100"/>
                  </a:lnTo>
                  <a:lnTo>
                    <a:pt x="8519187" y="419100"/>
                  </a:lnTo>
                  <a:close/>
                </a:path>
                <a:path w="8534400" h="3035935">
                  <a:moveTo>
                    <a:pt x="8521916" y="431800"/>
                  </a:moveTo>
                  <a:lnTo>
                    <a:pt x="8519922" y="422518"/>
                  </a:lnTo>
                  <a:lnTo>
                    <a:pt x="8519922" y="431800"/>
                  </a:lnTo>
                  <a:lnTo>
                    <a:pt x="8521916" y="431800"/>
                  </a:lnTo>
                  <a:close/>
                </a:path>
                <a:path w="8534400" h="3035935">
                  <a:moveTo>
                    <a:pt x="8524645" y="444500"/>
                  </a:moveTo>
                  <a:lnTo>
                    <a:pt x="8522208" y="433156"/>
                  </a:lnTo>
                  <a:lnTo>
                    <a:pt x="8522208" y="444500"/>
                  </a:lnTo>
                  <a:lnTo>
                    <a:pt x="8524645" y="444500"/>
                  </a:lnTo>
                  <a:close/>
                </a:path>
                <a:path w="8534400" h="3035935">
                  <a:moveTo>
                    <a:pt x="8527025" y="457200"/>
                  </a:moveTo>
                  <a:lnTo>
                    <a:pt x="8526511" y="453182"/>
                  </a:lnTo>
                  <a:lnTo>
                    <a:pt x="8525256" y="447340"/>
                  </a:lnTo>
                  <a:lnTo>
                    <a:pt x="8525256" y="457200"/>
                  </a:lnTo>
                  <a:lnTo>
                    <a:pt x="8527025" y="457200"/>
                  </a:lnTo>
                  <a:close/>
                </a:path>
                <a:path w="8534400" h="3035935">
                  <a:moveTo>
                    <a:pt x="8528650" y="469900"/>
                  </a:moveTo>
                  <a:lnTo>
                    <a:pt x="8527542" y="461237"/>
                  </a:lnTo>
                  <a:lnTo>
                    <a:pt x="8527542" y="469900"/>
                  </a:lnTo>
                  <a:lnTo>
                    <a:pt x="8528650" y="469900"/>
                  </a:lnTo>
                  <a:close/>
                </a:path>
                <a:path w="8534400" h="3035935">
                  <a:moveTo>
                    <a:pt x="8530275" y="482600"/>
                  </a:moveTo>
                  <a:lnTo>
                    <a:pt x="8529066" y="473148"/>
                  </a:lnTo>
                  <a:lnTo>
                    <a:pt x="8529066" y="482600"/>
                  </a:lnTo>
                  <a:lnTo>
                    <a:pt x="8530275" y="482600"/>
                  </a:lnTo>
                  <a:close/>
                </a:path>
                <a:path w="8534400" h="3035935">
                  <a:moveTo>
                    <a:pt x="8531900" y="495300"/>
                  </a:moveTo>
                  <a:lnTo>
                    <a:pt x="8530590" y="485059"/>
                  </a:lnTo>
                  <a:lnTo>
                    <a:pt x="8530590" y="495300"/>
                  </a:lnTo>
                  <a:lnTo>
                    <a:pt x="8531900" y="495300"/>
                  </a:lnTo>
                  <a:close/>
                </a:path>
                <a:path w="8534400" h="3035935">
                  <a:moveTo>
                    <a:pt x="8532773" y="508000"/>
                  </a:moveTo>
                  <a:lnTo>
                    <a:pt x="8532400" y="499211"/>
                  </a:lnTo>
                  <a:lnTo>
                    <a:pt x="8532114" y="496970"/>
                  </a:lnTo>
                  <a:lnTo>
                    <a:pt x="8532114" y="508000"/>
                  </a:lnTo>
                  <a:lnTo>
                    <a:pt x="8532773" y="508000"/>
                  </a:lnTo>
                  <a:close/>
                </a:path>
                <a:path w="8534400" h="3035935">
                  <a:moveTo>
                    <a:pt x="8533850" y="533400"/>
                  </a:moveTo>
                  <a:lnTo>
                    <a:pt x="8533638" y="528385"/>
                  </a:lnTo>
                  <a:lnTo>
                    <a:pt x="8533638" y="533400"/>
                  </a:lnTo>
                  <a:lnTo>
                    <a:pt x="8533850" y="533400"/>
                  </a:lnTo>
                  <a:close/>
                </a:path>
                <a:path w="8534400" h="3035935">
                  <a:moveTo>
                    <a:pt x="8534400" y="2731007"/>
                  </a:moveTo>
                  <a:lnTo>
                    <a:pt x="8534395" y="546250"/>
                  </a:lnTo>
                  <a:lnTo>
                    <a:pt x="8533644" y="2748814"/>
                  </a:lnTo>
                  <a:lnTo>
                    <a:pt x="8534400" y="2731007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5750" y="1771650"/>
              <a:ext cx="8572500" cy="3314700"/>
            </a:xfrm>
            <a:custGeom>
              <a:avLst/>
              <a:gdLst/>
              <a:ahLst/>
              <a:cxnLst/>
              <a:rect l="l" t="t" r="r" b="b"/>
              <a:pathLst>
                <a:path w="8572500" h="3314700">
                  <a:moveTo>
                    <a:pt x="8140700" y="19050"/>
                  </a:moveTo>
                  <a:lnTo>
                    <a:pt x="8115300" y="10985"/>
                  </a:lnTo>
                  <a:lnTo>
                    <a:pt x="8064500" y="3822"/>
                  </a:lnTo>
                  <a:lnTo>
                    <a:pt x="8001000" y="0"/>
                  </a:lnTo>
                  <a:lnTo>
                    <a:pt x="558800" y="0"/>
                  </a:lnTo>
                  <a:lnTo>
                    <a:pt x="508000" y="2061"/>
                  </a:lnTo>
                  <a:lnTo>
                    <a:pt x="457200" y="8186"/>
                  </a:lnTo>
                  <a:lnTo>
                    <a:pt x="419100" y="18205"/>
                  </a:lnTo>
                  <a:lnTo>
                    <a:pt x="368299" y="31953"/>
                  </a:lnTo>
                  <a:lnTo>
                    <a:pt x="330199" y="49260"/>
                  </a:lnTo>
                  <a:lnTo>
                    <a:pt x="292099" y="69960"/>
                  </a:lnTo>
                  <a:lnTo>
                    <a:pt x="253999" y="93884"/>
                  </a:lnTo>
                  <a:lnTo>
                    <a:pt x="215899" y="120866"/>
                  </a:lnTo>
                  <a:lnTo>
                    <a:pt x="177799" y="150737"/>
                  </a:lnTo>
                  <a:lnTo>
                    <a:pt x="139699" y="183331"/>
                  </a:lnTo>
                  <a:lnTo>
                    <a:pt x="114299" y="218479"/>
                  </a:lnTo>
                  <a:lnTo>
                    <a:pt x="88899" y="256015"/>
                  </a:lnTo>
                  <a:lnTo>
                    <a:pt x="63499" y="295769"/>
                  </a:lnTo>
                  <a:lnTo>
                    <a:pt x="38099" y="337576"/>
                  </a:lnTo>
                  <a:lnTo>
                    <a:pt x="25399" y="381267"/>
                  </a:lnTo>
                  <a:lnTo>
                    <a:pt x="0" y="473631"/>
                  </a:lnTo>
                  <a:lnTo>
                    <a:pt x="0" y="2859046"/>
                  </a:lnTo>
                  <a:lnTo>
                    <a:pt x="12700" y="2909211"/>
                  </a:lnTo>
                  <a:lnTo>
                    <a:pt x="12699" y="527050"/>
                  </a:lnTo>
                  <a:lnTo>
                    <a:pt x="25399" y="476250"/>
                  </a:lnTo>
                  <a:lnTo>
                    <a:pt x="25399" y="438150"/>
                  </a:lnTo>
                  <a:lnTo>
                    <a:pt x="38099" y="387350"/>
                  </a:lnTo>
                  <a:lnTo>
                    <a:pt x="63499" y="349250"/>
                  </a:lnTo>
                  <a:lnTo>
                    <a:pt x="76199" y="311150"/>
                  </a:lnTo>
                  <a:lnTo>
                    <a:pt x="126999" y="234950"/>
                  </a:lnTo>
                  <a:lnTo>
                    <a:pt x="228599" y="133350"/>
                  </a:lnTo>
                  <a:lnTo>
                    <a:pt x="304799" y="82550"/>
                  </a:lnTo>
                  <a:lnTo>
                    <a:pt x="342899" y="69850"/>
                  </a:lnTo>
                  <a:lnTo>
                    <a:pt x="393699" y="57150"/>
                  </a:lnTo>
                  <a:lnTo>
                    <a:pt x="482600" y="31750"/>
                  </a:lnTo>
                  <a:lnTo>
                    <a:pt x="533400" y="31750"/>
                  </a:lnTo>
                  <a:lnTo>
                    <a:pt x="546100" y="19050"/>
                  </a:lnTo>
                  <a:lnTo>
                    <a:pt x="8140700" y="19050"/>
                  </a:lnTo>
                  <a:close/>
                </a:path>
                <a:path w="8572500" h="3314700">
                  <a:moveTo>
                    <a:pt x="8140700" y="3295650"/>
                  </a:moveTo>
                  <a:lnTo>
                    <a:pt x="482600" y="3295650"/>
                  </a:lnTo>
                  <a:lnTo>
                    <a:pt x="330200" y="3257550"/>
                  </a:lnTo>
                  <a:lnTo>
                    <a:pt x="292100" y="3232150"/>
                  </a:lnTo>
                  <a:lnTo>
                    <a:pt x="241300" y="3206750"/>
                  </a:lnTo>
                  <a:lnTo>
                    <a:pt x="203200" y="3168650"/>
                  </a:lnTo>
                  <a:lnTo>
                    <a:pt x="165100" y="3143250"/>
                  </a:lnTo>
                  <a:lnTo>
                    <a:pt x="152400" y="3117850"/>
                  </a:lnTo>
                  <a:lnTo>
                    <a:pt x="139700" y="3117850"/>
                  </a:lnTo>
                  <a:lnTo>
                    <a:pt x="139700" y="3092450"/>
                  </a:lnTo>
                  <a:lnTo>
                    <a:pt x="127000" y="3092450"/>
                  </a:lnTo>
                  <a:lnTo>
                    <a:pt x="127000" y="3079750"/>
                  </a:lnTo>
                  <a:lnTo>
                    <a:pt x="114300" y="3079750"/>
                  </a:lnTo>
                  <a:lnTo>
                    <a:pt x="114300" y="3067050"/>
                  </a:lnTo>
                  <a:lnTo>
                    <a:pt x="101600" y="3067050"/>
                  </a:lnTo>
                  <a:lnTo>
                    <a:pt x="101600" y="3041650"/>
                  </a:lnTo>
                  <a:lnTo>
                    <a:pt x="88900" y="3041650"/>
                  </a:lnTo>
                  <a:lnTo>
                    <a:pt x="88900" y="3016250"/>
                  </a:lnTo>
                  <a:lnTo>
                    <a:pt x="76200" y="3016250"/>
                  </a:lnTo>
                  <a:lnTo>
                    <a:pt x="76200" y="3003550"/>
                  </a:lnTo>
                  <a:lnTo>
                    <a:pt x="63500" y="3003550"/>
                  </a:lnTo>
                  <a:lnTo>
                    <a:pt x="63500" y="2978150"/>
                  </a:lnTo>
                  <a:lnTo>
                    <a:pt x="50800" y="2978150"/>
                  </a:lnTo>
                  <a:lnTo>
                    <a:pt x="50800" y="2940050"/>
                  </a:lnTo>
                  <a:lnTo>
                    <a:pt x="38100" y="2940050"/>
                  </a:lnTo>
                  <a:lnTo>
                    <a:pt x="38100" y="2901950"/>
                  </a:lnTo>
                  <a:lnTo>
                    <a:pt x="25400" y="2901950"/>
                  </a:lnTo>
                  <a:lnTo>
                    <a:pt x="25400" y="2838450"/>
                  </a:lnTo>
                  <a:lnTo>
                    <a:pt x="12700" y="2838450"/>
                  </a:lnTo>
                  <a:lnTo>
                    <a:pt x="12700" y="2909211"/>
                  </a:lnTo>
                  <a:lnTo>
                    <a:pt x="38100" y="2958061"/>
                  </a:lnTo>
                  <a:lnTo>
                    <a:pt x="50800" y="3005189"/>
                  </a:lnTo>
                  <a:lnTo>
                    <a:pt x="76200" y="3050192"/>
                  </a:lnTo>
                  <a:lnTo>
                    <a:pt x="114300" y="3092664"/>
                  </a:lnTo>
                  <a:lnTo>
                    <a:pt x="139700" y="3132200"/>
                  </a:lnTo>
                  <a:lnTo>
                    <a:pt x="177800" y="3168396"/>
                  </a:lnTo>
                  <a:lnTo>
                    <a:pt x="203200" y="3186684"/>
                  </a:lnTo>
                  <a:lnTo>
                    <a:pt x="215900" y="3202686"/>
                  </a:lnTo>
                  <a:lnTo>
                    <a:pt x="266700" y="3231797"/>
                  </a:lnTo>
                  <a:lnTo>
                    <a:pt x="304800" y="3256850"/>
                  </a:lnTo>
                  <a:lnTo>
                    <a:pt x="355600" y="3277657"/>
                  </a:lnTo>
                  <a:lnTo>
                    <a:pt x="406400" y="3294032"/>
                  </a:lnTo>
                  <a:lnTo>
                    <a:pt x="457200" y="3305789"/>
                  </a:lnTo>
                  <a:lnTo>
                    <a:pt x="508000" y="3312740"/>
                  </a:lnTo>
                  <a:lnTo>
                    <a:pt x="558800" y="3314700"/>
                  </a:lnTo>
                  <a:lnTo>
                    <a:pt x="8013700" y="3314700"/>
                  </a:lnTo>
                  <a:lnTo>
                    <a:pt x="8026400" y="3313938"/>
                  </a:lnTo>
                  <a:lnTo>
                    <a:pt x="8077200" y="3309653"/>
                  </a:lnTo>
                  <a:lnTo>
                    <a:pt x="8128000" y="3301290"/>
                  </a:lnTo>
                  <a:lnTo>
                    <a:pt x="8140700" y="3295650"/>
                  </a:lnTo>
                  <a:close/>
                </a:path>
                <a:path w="8572500" h="3314700">
                  <a:moveTo>
                    <a:pt x="8559800" y="2860078"/>
                  </a:moveTo>
                  <a:lnTo>
                    <a:pt x="8559800" y="488164"/>
                  </a:lnTo>
                  <a:lnTo>
                    <a:pt x="8547100" y="441098"/>
                  </a:lnTo>
                  <a:lnTo>
                    <a:pt x="8521700" y="351339"/>
                  </a:lnTo>
                  <a:lnTo>
                    <a:pt x="8509000" y="309007"/>
                  </a:lnTo>
                  <a:lnTo>
                    <a:pt x="8483600" y="268613"/>
                  </a:lnTo>
                  <a:lnTo>
                    <a:pt x="8458200" y="230338"/>
                  </a:lnTo>
                  <a:lnTo>
                    <a:pt x="8432800" y="194363"/>
                  </a:lnTo>
                  <a:lnTo>
                    <a:pt x="8394700" y="160867"/>
                  </a:lnTo>
                  <a:lnTo>
                    <a:pt x="8356600" y="130032"/>
                  </a:lnTo>
                  <a:lnTo>
                    <a:pt x="8318500" y="102037"/>
                  </a:lnTo>
                  <a:lnTo>
                    <a:pt x="8280400" y="77063"/>
                  </a:lnTo>
                  <a:lnTo>
                    <a:pt x="8242300" y="55291"/>
                  </a:lnTo>
                  <a:lnTo>
                    <a:pt x="8204200" y="36900"/>
                  </a:lnTo>
                  <a:lnTo>
                    <a:pt x="8153400" y="22071"/>
                  </a:lnTo>
                  <a:lnTo>
                    <a:pt x="8140700" y="19050"/>
                  </a:lnTo>
                  <a:lnTo>
                    <a:pt x="8001000" y="19050"/>
                  </a:lnTo>
                  <a:lnTo>
                    <a:pt x="8026400" y="31750"/>
                  </a:lnTo>
                  <a:lnTo>
                    <a:pt x="8077200" y="31750"/>
                  </a:lnTo>
                  <a:lnTo>
                    <a:pt x="8229600" y="69850"/>
                  </a:lnTo>
                  <a:lnTo>
                    <a:pt x="8267700" y="95250"/>
                  </a:lnTo>
                  <a:lnTo>
                    <a:pt x="8318500" y="120650"/>
                  </a:lnTo>
                  <a:lnTo>
                    <a:pt x="8356600" y="158750"/>
                  </a:lnTo>
                  <a:lnTo>
                    <a:pt x="8394700" y="184150"/>
                  </a:lnTo>
                  <a:lnTo>
                    <a:pt x="8407400" y="209550"/>
                  </a:lnTo>
                  <a:lnTo>
                    <a:pt x="8420100" y="209550"/>
                  </a:lnTo>
                  <a:lnTo>
                    <a:pt x="8420100" y="222250"/>
                  </a:lnTo>
                  <a:lnTo>
                    <a:pt x="8432800" y="234950"/>
                  </a:lnTo>
                  <a:lnTo>
                    <a:pt x="8432800" y="247650"/>
                  </a:lnTo>
                  <a:lnTo>
                    <a:pt x="8445500" y="247650"/>
                  </a:lnTo>
                  <a:lnTo>
                    <a:pt x="8445500" y="260350"/>
                  </a:lnTo>
                  <a:lnTo>
                    <a:pt x="8458200" y="260350"/>
                  </a:lnTo>
                  <a:lnTo>
                    <a:pt x="8458200" y="285750"/>
                  </a:lnTo>
                  <a:lnTo>
                    <a:pt x="8470900" y="285750"/>
                  </a:lnTo>
                  <a:lnTo>
                    <a:pt x="8470900" y="298450"/>
                  </a:lnTo>
                  <a:lnTo>
                    <a:pt x="8483600" y="298450"/>
                  </a:lnTo>
                  <a:lnTo>
                    <a:pt x="8483600" y="323850"/>
                  </a:lnTo>
                  <a:lnTo>
                    <a:pt x="8496300" y="323850"/>
                  </a:lnTo>
                  <a:lnTo>
                    <a:pt x="8496300" y="349250"/>
                  </a:lnTo>
                  <a:lnTo>
                    <a:pt x="8509000" y="349250"/>
                  </a:lnTo>
                  <a:lnTo>
                    <a:pt x="8509000" y="387350"/>
                  </a:lnTo>
                  <a:lnTo>
                    <a:pt x="8521700" y="387350"/>
                  </a:lnTo>
                  <a:lnTo>
                    <a:pt x="8521700" y="425450"/>
                  </a:lnTo>
                  <a:lnTo>
                    <a:pt x="8534400" y="425450"/>
                  </a:lnTo>
                  <a:lnTo>
                    <a:pt x="8534400" y="488950"/>
                  </a:lnTo>
                  <a:lnTo>
                    <a:pt x="8547100" y="488950"/>
                  </a:lnTo>
                  <a:lnTo>
                    <a:pt x="8547100" y="2906011"/>
                  </a:lnTo>
                  <a:lnTo>
                    <a:pt x="8559800" y="2860078"/>
                  </a:lnTo>
                  <a:close/>
                </a:path>
                <a:path w="8572500" h="3314700">
                  <a:moveTo>
                    <a:pt x="8547100" y="2906011"/>
                  </a:moveTo>
                  <a:lnTo>
                    <a:pt x="8547100" y="2838450"/>
                  </a:lnTo>
                  <a:lnTo>
                    <a:pt x="8534400" y="2876550"/>
                  </a:lnTo>
                  <a:lnTo>
                    <a:pt x="8521700" y="2927350"/>
                  </a:lnTo>
                  <a:lnTo>
                    <a:pt x="8509000" y="2965450"/>
                  </a:lnTo>
                  <a:lnTo>
                    <a:pt x="8483600" y="3016250"/>
                  </a:lnTo>
                  <a:lnTo>
                    <a:pt x="8432800" y="3092450"/>
                  </a:lnTo>
                  <a:lnTo>
                    <a:pt x="8343900" y="3181350"/>
                  </a:lnTo>
                  <a:lnTo>
                    <a:pt x="8267700" y="3232150"/>
                  </a:lnTo>
                  <a:lnTo>
                    <a:pt x="8216900" y="3257550"/>
                  </a:lnTo>
                  <a:lnTo>
                    <a:pt x="8178800" y="3270250"/>
                  </a:lnTo>
                  <a:lnTo>
                    <a:pt x="8089899" y="3295650"/>
                  </a:lnTo>
                  <a:lnTo>
                    <a:pt x="8140700" y="3295650"/>
                  </a:lnTo>
                  <a:lnTo>
                    <a:pt x="8216900" y="3273068"/>
                  </a:lnTo>
                  <a:lnTo>
                    <a:pt x="8255000" y="3253582"/>
                  </a:lnTo>
                  <a:lnTo>
                    <a:pt x="8293100" y="3230761"/>
                  </a:lnTo>
                  <a:lnTo>
                    <a:pt x="8331200" y="3204791"/>
                  </a:lnTo>
                  <a:lnTo>
                    <a:pt x="8369300" y="3175859"/>
                  </a:lnTo>
                  <a:lnTo>
                    <a:pt x="8407400" y="3144150"/>
                  </a:lnTo>
                  <a:lnTo>
                    <a:pt x="8432800" y="3109850"/>
                  </a:lnTo>
                  <a:lnTo>
                    <a:pt x="8470900" y="3073146"/>
                  </a:lnTo>
                  <a:lnTo>
                    <a:pt x="8483600" y="3034224"/>
                  </a:lnTo>
                  <a:lnTo>
                    <a:pt x="8509000" y="2993270"/>
                  </a:lnTo>
                  <a:lnTo>
                    <a:pt x="8534400" y="2950470"/>
                  </a:lnTo>
                  <a:lnTo>
                    <a:pt x="8547100" y="2906011"/>
                  </a:lnTo>
                  <a:close/>
                </a:path>
                <a:path w="8572500" h="3314700">
                  <a:moveTo>
                    <a:pt x="8572500" y="2764536"/>
                  </a:moveTo>
                  <a:lnTo>
                    <a:pt x="8572500" y="550926"/>
                  </a:lnTo>
                  <a:lnTo>
                    <a:pt x="8559800" y="536447"/>
                  </a:lnTo>
                  <a:lnTo>
                    <a:pt x="8559800" y="2812857"/>
                  </a:lnTo>
                  <a:lnTo>
                    <a:pt x="8572500" y="27645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1790700"/>
              <a:ext cx="8534400" cy="3276600"/>
            </a:xfrm>
            <a:custGeom>
              <a:avLst/>
              <a:gdLst/>
              <a:ahLst/>
              <a:cxnLst/>
              <a:rect l="l" t="t" r="r" b="b"/>
              <a:pathLst>
                <a:path w="8534400" h="3276600">
                  <a:moveTo>
                    <a:pt x="8534400" y="2731008"/>
                  </a:moveTo>
                  <a:lnTo>
                    <a:pt x="8534400" y="546354"/>
                  </a:lnTo>
                  <a:lnTo>
                    <a:pt x="8532400" y="499211"/>
                  </a:lnTo>
                  <a:lnTo>
                    <a:pt x="8526511" y="453182"/>
                  </a:lnTo>
                  <a:lnTo>
                    <a:pt x="8516894" y="408431"/>
                  </a:lnTo>
                  <a:lnTo>
                    <a:pt x="8503712" y="365121"/>
                  </a:lnTo>
                  <a:lnTo>
                    <a:pt x="8487129" y="323418"/>
                  </a:lnTo>
                  <a:lnTo>
                    <a:pt x="8467305" y="283484"/>
                  </a:lnTo>
                  <a:lnTo>
                    <a:pt x="8444405" y="245484"/>
                  </a:lnTo>
                  <a:lnTo>
                    <a:pt x="8418591" y="209581"/>
                  </a:lnTo>
                  <a:lnTo>
                    <a:pt x="8390025" y="175941"/>
                  </a:lnTo>
                  <a:lnTo>
                    <a:pt x="8358870" y="144725"/>
                  </a:lnTo>
                  <a:lnTo>
                    <a:pt x="8325288" y="116100"/>
                  </a:lnTo>
                  <a:lnTo>
                    <a:pt x="8289443" y="90228"/>
                  </a:lnTo>
                  <a:lnTo>
                    <a:pt x="8251497" y="67274"/>
                  </a:lnTo>
                  <a:lnTo>
                    <a:pt x="8211613" y="47401"/>
                  </a:lnTo>
                  <a:lnTo>
                    <a:pt x="8169953" y="30774"/>
                  </a:lnTo>
                  <a:lnTo>
                    <a:pt x="8126679" y="17556"/>
                  </a:lnTo>
                  <a:lnTo>
                    <a:pt x="8081956" y="7912"/>
                  </a:lnTo>
                  <a:lnTo>
                    <a:pt x="8035944" y="2005"/>
                  </a:lnTo>
                  <a:lnTo>
                    <a:pt x="7988808" y="0"/>
                  </a:lnTo>
                  <a:lnTo>
                    <a:pt x="546354" y="0"/>
                  </a:lnTo>
                  <a:lnTo>
                    <a:pt x="499211" y="2005"/>
                  </a:lnTo>
                  <a:lnTo>
                    <a:pt x="453182" y="7912"/>
                  </a:lnTo>
                  <a:lnTo>
                    <a:pt x="408431" y="17556"/>
                  </a:lnTo>
                  <a:lnTo>
                    <a:pt x="365121" y="30774"/>
                  </a:lnTo>
                  <a:lnTo>
                    <a:pt x="323418" y="47401"/>
                  </a:lnTo>
                  <a:lnTo>
                    <a:pt x="283484" y="67274"/>
                  </a:lnTo>
                  <a:lnTo>
                    <a:pt x="245484" y="90228"/>
                  </a:lnTo>
                  <a:lnTo>
                    <a:pt x="209581" y="116100"/>
                  </a:lnTo>
                  <a:lnTo>
                    <a:pt x="175941" y="144725"/>
                  </a:lnTo>
                  <a:lnTo>
                    <a:pt x="144725" y="175941"/>
                  </a:lnTo>
                  <a:lnTo>
                    <a:pt x="116100" y="209581"/>
                  </a:lnTo>
                  <a:lnTo>
                    <a:pt x="90228" y="245484"/>
                  </a:lnTo>
                  <a:lnTo>
                    <a:pt x="67274" y="283484"/>
                  </a:lnTo>
                  <a:lnTo>
                    <a:pt x="47401" y="323418"/>
                  </a:lnTo>
                  <a:lnTo>
                    <a:pt x="30774" y="365121"/>
                  </a:lnTo>
                  <a:lnTo>
                    <a:pt x="17556" y="408431"/>
                  </a:lnTo>
                  <a:lnTo>
                    <a:pt x="7912" y="453182"/>
                  </a:lnTo>
                  <a:lnTo>
                    <a:pt x="2005" y="499211"/>
                  </a:lnTo>
                  <a:lnTo>
                    <a:pt x="0" y="546354"/>
                  </a:lnTo>
                  <a:lnTo>
                    <a:pt x="0" y="2731008"/>
                  </a:lnTo>
                  <a:lnTo>
                    <a:pt x="2005" y="2778144"/>
                  </a:lnTo>
                  <a:lnTo>
                    <a:pt x="7912" y="2824156"/>
                  </a:lnTo>
                  <a:lnTo>
                    <a:pt x="17556" y="2868879"/>
                  </a:lnTo>
                  <a:lnTo>
                    <a:pt x="30774" y="2912153"/>
                  </a:lnTo>
                  <a:lnTo>
                    <a:pt x="47401" y="2953813"/>
                  </a:lnTo>
                  <a:lnTo>
                    <a:pt x="67274" y="2993697"/>
                  </a:lnTo>
                  <a:lnTo>
                    <a:pt x="90228" y="3031643"/>
                  </a:lnTo>
                  <a:lnTo>
                    <a:pt x="116100" y="3067488"/>
                  </a:lnTo>
                  <a:lnTo>
                    <a:pt x="144725" y="3101070"/>
                  </a:lnTo>
                  <a:lnTo>
                    <a:pt x="175941" y="3132225"/>
                  </a:lnTo>
                  <a:lnTo>
                    <a:pt x="209581" y="3160791"/>
                  </a:lnTo>
                  <a:lnTo>
                    <a:pt x="245484" y="3186605"/>
                  </a:lnTo>
                  <a:lnTo>
                    <a:pt x="283484" y="3209505"/>
                  </a:lnTo>
                  <a:lnTo>
                    <a:pt x="323418" y="3229329"/>
                  </a:lnTo>
                  <a:lnTo>
                    <a:pt x="365121" y="3245912"/>
                  </a:lnTo>
                  <a:lnTo>
                    <a:pt x="408431" y="3259094"/>
                  </a:lnTo>
                  <a:lnTo>
                    <a:pt x="453182" y="3268711"/>
                  </a:lnTo>
                  <a:lnTo>
                    <a:pt x="499211" y="3274600"/>
                  </a:lnTo>
                  <a:lnTo>
                    <a:pt x="546354" y="3276600"/>
                  </a:lnTo>
                  <a:lnTo>
                    <a:pt x="7988808" y="3276600"/>
                  </a:lnTo>
                  <a:lnTo>
                    <a:pt x="8035944" y="3274600"/>
                  </a:lnTo>
                  <a:lnTo>
                    <a:pt x="8081956" y="3268711"/>
                  </a:lnTo>
                  <a:lnTo>
                    <a:pt x="8126679" y="3259094"/>
                  </a:lnTo>
                  <a:lnTo>
                    <a:pt x="8169953" y="3245912"/>
                  </a:lnTo>
                  <a:lnTo>
                    <a:pt x="8211613" y="3229329"/>
                  </a:lnTo>
                  <a:lnTo>
                    <a:pt x="8251497" y="3209505"/>
                  </a:lnTo>
                  <a:lnTo>
                    <a:pt x="8289443" y="3186605"/>
                  </a:lnTo>
                  <a:lnTo>
                    <a:pt x="8325288" y="3160791"/>
                  </a:lnTo>
                  <a:lnTo>
                    <a:pt x="8358870" y="3132225"/>
                  </a:lnTo>
                  <a:lnTo>
                    <a:pt x="8390025" y="3101070"/>
                  </a:lnTo>
                  <a:lnTo>
                    <a:pt x="8418591" y="3067488"/>
                  </a:lnTo>
                  <a:lnTo>
                    <a:pt x="8444405" y="3031643"/>
                  </a:lnTo>
                  <a:lnTo>
                    <a:pt x="8467305" y="2993697"/>
                  </a:lnTo>
                  <a:lnTo>
                    <a:pt x="8487129" y="2953813"/>
                  </a:lnTo>
                  <a:lnTo>
                    <a:pt x="8503712" y="2912153"/>
                  </a:lnTo>
                  <a:lnTo>
                    <a:pt x="8516894" y="2868879"/>
                  </a:lnTo>
                  <a:lnTo>
                    <a:pt x="8526511" y="2824156"/>
                  </a:lnTo>
                  <a:lnTo>
                    <a:pt x="8532400" y="2778144"/>
                  </a:lnTo>
                  <a:lnTo>
                    <a:pt x="8534400" y="2731008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5750" y="1771650"/>
              <a:ext cx="8572500" cy="3314700"/>
            </a:xfrm>
            <a:custGeom>
              <a:avLst/>
              <a:gdLst/>
              <a:ahLst/>
              <a:cxnLst/>
              <a:rect l="l" t="t" r="r" b="b"/>
              <a:pathLst>
                <a:path w="8572500" h="3314700">
                  <a:moveTo>
                    <a:pt x="8572500" y="2764536"/>
                  </a:moveTo>
                  <a:lnTo>
                    <a:pt x="8572500" y="550926"/>
                  </a:lnTo>
                  <a:lnTo>
                    <a:pt x="8571738" y="536447"/>
                  </a:lnTo>
                  <a:lnTo>
                    <a:pt x="8567475" y="488164"/>
                  </a:lnTo>
                  <a:lnTo>
                    <a:pt x="8559125" y="441098"/>
                  </a:lnTo>
                  <a:lnTo>
                    <a:pt x="8546875" y="395430"/>
                  </a:lnTo>
                  <a:lnTo>
                    <a:pt x="8530913" y="351339"/>
                  </a:lnTo>
                  <a:lnTo>
                    <a:pt x="8511425" y="309007"/>
                  </a:lnTo>
                  <a:lnTo>
                    <a:pt x="8488598" y="268613"/>
                  </a:lnTo>
                  <a:lnTo>
                    <a:pt x="8462619" y="230338"/>
                  </a:lnTo>
                  <a:lnTo>
                    <a:pt x="8433675" y="194363"/>
                  </a:lnTo>
                  <a:lnTo>
                    <a:pt x="8401954" y="160867"/>
                  </a:lnTo>
                  <a:lnTo>
                    <a:pt x="8367643" y="130032"/>
                  </a:lnTo>
                  <a:lnTo>
                    <a:pt x="8330928" y="102037"/>
                  </a:lnTo>
                  <a:lnTo>
                    <a:pt x="8291996" y="77063"/>
                  </a:lnTo>
                  <a:lnTo>
                    <a:pt x="8251035" y="55291"/>
                  </a:lnTo>
                  <a:lnTo>
                    <a:pt x="8208232" y="36900"/>
                  </a:lnTo>
                  <a:lnTo>
                    <a:pt x="8163773" y="22071"/>
                  </a:lnTo>
                  <a:lnTo>
                    <a:pt x="8117846" y="10985"/>
                  </a:lnTo>
                  <a:lnTo>
                    <a:pt x="8070638" y="3822"/>
                  </a:lnTo>
                  <a:lnTo>
                    <a:pt x="8022335" y="762"/>
                  </a:lnTo>
                  <a:lnTo>
                    <a:pt x="8007858" y="0"/>
                  </a:lnTo>
                  <a:lnTo>
                    <a:pt x="565404" y="0"/>
                  </a:lnTo>
                  <a:lnTo>
                    <a:pt x="516853" y="2061"/>
                  </a:lnTo>
                  <a:lnTo>
                    <a:pt x="469351" y="8186"/>
                  </a:lnTo>
                  <a:lnTo>
                    <a:pt x="423081" y="18205"/>
                  </a:lnTo>
                  <a:lnTo>
                    <a:pt x="378229" y="31953"/>
                  </a:lnTo>
                  <a:lnTo>
                    <a:pt x="334979" y="49260"/>
                  </a:lnTo>
                  <a:lnTo>
                    <a:pt x="293513" y="69960"/>
                  </a:lnTo>
                  <a:lnTo>
                    <a:pt x="254018" y="93884"/>
                  </a:lnTo>
                  <a:lnTo>
                    <a:pt x="216677" y="120866"/>
                  </a:lnTo>
                  <a:lnTo>
                    <a:pt x="181675" y="150737"/>
                  </a:lnTo>
                  <a:lnTo>
                    <a:pt x="149195" y="183331"/>
                  </a:lnTo>
                  <a:lnTo>
                    <a:pt x="119422" y="218479"/>
                  </a:lnTo>
                  <a:lnTo>
                    <a:pt x="92540" y="256015"/>
                  </a:lnTo>
                  <a:lnTo>
                    <a:pt x="68734" y="295769"/>
                  </a:lnTo>
                  <a:lnTo>
                    <a:pt x="48188" y="337576"/>
                  </a:lnTo>
                  <a:lnTo>
                    <a:pt x="31085" y="381267"/>
                  </a:lnTo>
                  <a:lnTo>
                    <a:pt x="17611" y="426674"/>
                  </a:lnTo>
                  <a:lnTo>
                    <a:pt x="7950" y="473631"/>
                  </a:lnTo>
                  <a:lnTo>
                    <a:pt x="2285" y="521970"/>
                  </a:lnTo>
                  <a:lnTo>
                    <a:pt x="761" y="536448"/>
                  </a:lnTo>
                  <a:lnTo>
                    <a:pt x="761" y="550926"/>
                  </a:lnTo>
                  <a:lnTo>
                    <a:pt x="0" y="565404"/>
                  </a:lnTo>
                  <a:lnTo>
                    <a:pt x="0" y="2764536"/>
                  </a:lnTo>
                  <a:lnTo>
                    <a:pt x="3048" y="2807970"/>
                  </a:lnTo>
                  <a:lnTo>
                    <a:pt x="10713" y="2859046"/>
                  </a:lnTo>
                  <a:lnTo>
                    <a:pt x="23046" y="2909211"/>
                  </a:lnTo>
                  <a:lnTo>
                    <a:pt x="38100" y="2952882"/>
                  </a:lnTo>
                  <a:lnTo>
                    <a:pt x="38100" y="565404"/>
                  </a:lnTo>
                  <a:lnTo>
                    <a:pt x="38862" y="551688"/>
                  </a:lnTo>
                  <a:lnTo>
                    <a:pt x="38862" y="537972"/>
                  </a:lnTo>
                  <a:lnTo>
                    <a:pt x="39624" y="525018"/>
                  </a:lnTo>
                  <a:lnTo>
                    <a:pt x="48245" y="463671"/>
                  </a:lnTo>
                  <a:lnTo>
                    <a:pt x="59754" y="416904"/>
                  </a:lnTo>
                  <a:lnTo>
                    <a:pt x="75503" y="371373"/>
                  </a:lnTo>
                  <a:lnTo>
                    <a:pt x="95321" y="327450"/>
                  </a:lnTo>
                  <a:lnTo>
                    <a:pt x="119035" y="285505"/>
                  </a:lnTo>
                  <a:lnTo>
                    <a:pt x="146473" y="245911"/>
                  </a:lnTo>
                  <a:lnTo>
                    <a:pt x="177464" y="209039"/>
                  </a:lnTo>
                  <a:lnTo>
                    <a:pt x="211835" y="175260"/>
                  </a:lnTo>
                  <a:lnTo>
                    <a:pt x="250697" y="142494"/>
                  </a:lnTo>
                  <a:lnTo>
                    <a:pt x="290776" y="115472"/>
                  </a:lnTo>
                  <a:lnTo>
                    <a:pt x="333009" y="92311"/>
                  </a:lnTo>
                  <a:lnTo>
                    <a:pt x="377081" y="73118"/>
                  </a:lnTo>
                  <a:lnTo>
                    <a:pt x="422673" y="57995"/>
                  </a:lnTo>
                  <a:lnTo>
                    <a:pt x="469469" y="47048"/>
                  </a:lnTo>
                  <a:lnTo>
                    <a:pt x="516853" y="40423"/>
                  </a:lnTo>
                  <a:lnTo>
                    <a:pt x="565404" y="38100"/>
                  </a:lnTo>
                  <a:lnTo>
                    <a:pt x="8007858" y="38100"/>
                  </a:lnTo>
                  <a:lnTo>
                    <a:pt x="8020811" y="38819"/>
                  </a:lnTo>
                  <a:lnTo>
                    <a:pt x="8035290" y="38862"/>
                  </a:lnTo>
                  <a:lnTo>
                    <a:pt x="8083165" y="43664"/>
                  </a:lnTo>
                  <a:lnTo>
                    <a:pt x="8129667" y="52596"/>
                  </a:lnTo>
                  <a:lnTo>
                    <a:pt x="8174607" y="65466"/>
                  </a:lnTo>
                  <a:lnTo>
                    <a:pt x="8217798" y="82086"/>
                  </a:lnTo>
                  <a:lnTo>
                    <a:pt x="8259051" y="102262"/>
                  </a:lnTo>
                  <a:lnTo>
                    <a:pt x="8298178" y="125806"/>
                  </a:lnTo>
                  <a:lnTo>
                    <a:pt x="8334990" y="152526"/>
                  </a:lnTo>
                  <a:lnTo>
                    <a:pt x="8369300" y="182231"/>
                  </a:lnTo>
                  <a:lnTo>
                    <a:pt x="8400918" y="214731"/>
                  </a:lnTo>
                  <a:lnTo>
                    <a:pt x="8429657" y="249834"/>
                  </a:lnTo>
                  <a:lnTo>
                    <a:pt x="8455329" y="287351"/>
                  </a:lnTo>
                  <a:lnTo>
                    <a:pt x="8477745" y="327091"/>
                  </a:lnTo>
                  <a:lnTo>
                    <a:pt x="8496717" y="368862"/>
                  </a:lnTo>
                  <a:lnTo>
                    <a:pt x="8512057" y="412474"/>
                  </a:lnTo>
                  <a:lnTo>
                    <a:pt x="8523576" y="457736"/>
                  </a:lnTo>
                  <a:lnTo>
                    <a:pt x="8531086" y="504459"/>
                  </a:lnTo>
                  <a:lnTo>
                    <a:pt x="8534400" y="552450"/>
                  </a:lnTo>
                  <a:lnTo>
                    <a:pt x="8534400" y="2954819"/>
                  </a:lnTo>
                  <a:lnTo>
                    <a:pt x="8536268" y="2950470"/>
                  </a:lnTo>
                  <a:lnTo>
                    <a:pt x="8551102" y="2906011"/>
                  </a:lnTo>
                  <a:lnTo>
                    <a:pt x="8562204" y="2860078"/>
                  </a:lnTo>
                  <a:lnTo>
                    <a:pt x="8569396" y="2812857"/>
                  </a:lnTo>
                  <a:lnTo>
                    <a:pt x="8572500" y="2764536"/>
                  </a:lnTo>
                  <a:close/>
                </a:path>
                <a:path w="8572500" h="3314700">
                  <a:moveTo>
                    <a:pt x="8534400" y="2954819"/>
                  </a:moveTo>
                  <a:lnTo>
                    <a:pt x="8534400" y="2777490"/>
                  </a:lnTo>
                  <a:lnTo>
                    <a:pt x="8529557" y="2825397"/>
                  </a:lnTo>
                  <a:lnTo>
                    <a:pt x="8520594" y="2871922"/>
                  </a:lnTo>
                  <a:lnTo>
                    <a:pt x="8507700" y="2916877"/>
                  </a:lnTo>
                  <a:lnTo>
                    <a:pt x="8491066" y="2960074"/>
                  </a:lnTo>
                  <a:lnTo>
                    <a:pt x="8470880" y="3001328"/>
                  </a:lnTo>
                  <a:lnTo>
                    <a:pt x="8447333" y="3040449"/>
                  </a:lnTo>
                  <a:lnTo>
                    <a:pt x="8420615" y="3077252"/>
                  </a:lnTo>
                  <a:lnTo>
                    <a:pt x="8390916" y="3111549"/>
                  </a:lnTo>
                  <a:lnTo>
                    <a:pt x="8358426" y="3143154"/>
                  </a:lnTo>
                  <a:lnTo>
                    <a:pt x="8323334" y="3171879"/>
                  </a:lnTo>
                  <a:lnTo>
                    <a:pt x="8285831" y="3197536"/>
                  </a:lnTo>
                  <a:lnTo>
                    <a:pt x="8246107" y="3219940"/>
                  </a:lnTo>
                  <a:lnTo>
                    <a:pt x="8204351" y="3238903"/>
                  </a:lnTo>
                  <a:lnTo>
                    <a:pt x="8160754" y="3254237"/>
                  </a:lnTo>
                  <a:lnTo>
                    <a:pt x="8115505" y="3265756"/>
                  </a:lnTo>
                  <a:lnTo>
                    <a:pt x="8068794" y="3273272"/>
                  </a:lnTo>
                  <a:lnTo>
                    <a:pt x="8022335" y="3276494"/>
                  </a:lnTo>
                  <a:lnTo>
                    <a:pt x="565404" y="3276600"/>
                  </a:lnTo>
                  <a:lnTo>
                    <a:pt x="517630" y="3274733"/>
                  </a:lnTo>
                  <a:lnTo>
                    <a:pt x="470927" y="3268546"/>
                  </a:lnTo>
                  <a:lnTo>
                    <a:pt x="425500" y="3258236"/>
                  </a:lnTo>
                  <a:lnTo>
                    <a:pt x="381557" y="3243997"/>
                  </a:lnTo>
                  <a:lnTo>
                    <a:pt x="339305" y="3226025"/>
                  </a:lnTo>
                  <a:lnTo>
                    <a:pt x="298952" y="3204516"/>
                  </a:lnTo>
                  <a:lnTo>
                    <a:pt x="260705" y="3179666"/>
                  </a:lnTo>
                  <a:lnTo>
                    <a:pt x="224770" y="3151670"/>
                  </a:lnTo>
                  <a:lnTo>
                    <a:pt x="191356" y="3120724"/>
                  </a:lnTo>
                  <a:lnTo>
                    <a:pt x="160668" y="3087024"/>
                  </a:lnTo>
                  <a:lnTo>
                    <a:pt x="132915" y="3050765"/>
                  </a:lnTo>
                  <a:lnTo>
                    <a:pt x="108304" y="3012144"/>
                  </a:lnTo>
                  <a:lnTo>
                    <a:pt x="87041" y="2971355"/>
                  </a:lnTo>
                  <a:lnTo>
                    <a:pt x="69335" y="2928595"/>
                  </a:lnTo>
                  <a:lnTo>
                    <a:pt x="55392" y="2884059"/>
                  </a:lnTo>
                  <a:lnTo>
                    <a:pt x="45419" y="2837944"/>
                  </a:lnTo>
                  <a:lnTo>
                    <a:pt x="39624" y="2790444"/>
                  </a:lnTo>
                  <a:lnTo>
                    <a:pt x="38100" y="2763012"/>
                  </a:lnTo>
                  <a:lnTo>
                    <a:pt x="38100" y="2952882"/>
                  </a:lnTo>
                  <a:lnTo>
                    <a:pt x="61064" y="3005189"/>
                  </a:lnTo>
                  <a:lnTo>
                    <a:pt x="86422" y="3050192"/>
                  </a:lnTo>
                  <a:lnTo>
                    <a:pt x="115794" y="3092664"/>
                  </a:lnTo>
                  <a:lnTo>
                    <a:pt x="149017" y="3132200"/>
                  </a:lnTo>
                  <a:lnTo>
                    <a:pt x="185928" y="3168396"/>
                  </a:lnTo>
                  <a:lnTo>
                    <a:pt x="227838" y="3202686"/>
                  </a:lnTo>
                  <a:lnTo>
                    <a:pt x="270541" y="3231797"/>
                  </a:lnTo>
                  <a:lnTo>
                    <a:pt x="315784" y="3256850"/>
                  </a:lnTo>
                  <a:lnTo>
                    <a:pt x="363146" y="3277657"/>
                  </a:lnTo>
                  <a:lnTo>
                    <a:pt x="412208" y="3294032"/>
                  </a:lnTo>
                  <a:lnTo>
                    <a:pt x="462551" y="3305789"/>
                  </a:lnTo>
                  <a:lnTo>
                    <a:pt x="513756" y="3312740"/>
                  </a:lnTo>
                  <a:lnTo>
                    <a:pt x="565404" y="3314700"/>
                  </a:lnTo>
                  <a:lnTo>
                    <a:pt x="8022335" y="3314700"/>
                  </a:lnTo>
                  <a:lnTo>
                    <a:pt x="8085132" y="3309653"/>
                  </a:lnTo>
                  <a:lnTo>
                    <a:pt x="8132219" y="3301290"/>
                  </a:lnTo>
                  <a:lnTo>
                    <a:pt x="8177898" y="3289032"/>
                  </a:lnTo>
                  <a:lnTo>
                    <a:pt x="8221989" y="3273068"/>
                  </a:lnTo>
                  <a:lnTo>
                    <a:pt x="8264314" y="3253582"/>
                  </a:lnTo>
                  <a:lnTo>
                    <a:pt x="8304693" y="3230761"/>
                  </a:lnTo>
                  <a:lnTo>
                    <a:pt x="8342949" y="3204791"/>
                  </a:lnTo>
                  <a:lnTo>
                    <a:pt x="8378902" y="3175859"/>
                  </a:lnTo>
                  <a:lnTo>
                    <a:pt x="8412375" y="3144150"/>
                  </a:lnTo>
                  <a:lnTo>
                    <a:pt x="8443187" y="3109850"/>
                  </a:lnTo>
                  <a:lnTo>
                    <a:pt x="8471162" y="3073146"/>
                  </a:lnTo>
                  <a:lnTo>
                    <a:pt x="8496119" y="3034224"/>
                  </a:lnTo>
                  <a:lnTo>
                    <a:pt x="8517880" y="2993270"/>
                  </a:lnTo>
                  <a:lnTo>
                    <a:pt x="8534400" y="29548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67226" y="2103374"/>
            <a:ext cx="12077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Calibri"/>
                <a:cs typeface="Calibri"/>
              </a:rPr>
              <a:t>Claim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424" y="2719832"/>
            <a:ext cx="7262495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741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matching</a:t>
            </a:r>
            <a:r>
              <a:rPr sz="3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mechanism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that:</a:t>
            </a:r>
            <a:endParaRPr sz="3200" dirty="0">
              <a:latin typeface="Calibri"/>
              <a:cs typeface="Calibri"/>
            </a:endParaRPr>
          </a:p>
          <a:p>
            <a:pPr marL="527050" indent="-514984">
              <a:lnSpc>
                <a:spcPct val="100000"/>
              </a:lnSpc>
              <a:buAutoNum type="arabicPeriod"/>
              <a:tabLst>
                <a:tab pos="527050" algn="l"/>
                <a:tab pos="52768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strategy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proof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(for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both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sides);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endParaRPr sz="3200" dirty="0">
              <a:latin typeface="Calibri"/>
              <a:cs typeface="Calibri"/>
            </a:endParaRPr>
          </a:p>
          <a:p>
            <a:pPr marL="526415" marR="5080" indent="-514350">
              <a:lnSpc>
                <a:spcPct val="100000"/>
              </a:lnSpc>
              <a:buAutoNum type="arabicPeriod"/>
              <a:tabLst>
                <a:tab pos="526415" algn="l"/>
                <a:tab pos="527685" algn="l"/>
              </a:tabLst>
            </a:pP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always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results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stable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outcome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(given </a:t>
            </a:r>
            <a:r>
              <a:rPr sz="3200" spc="-7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revealed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preferences)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B0915-D47C-C18F-EF44-3DA1C4EFE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50" y="1517650"/>
            <a:ext cx="8248650" cy="2769989"/>
          </a:xfrm>
        </p:spPr>
        <p:txBody>
          <a:bodyPr/>
          <a:lstStyle/>
          <a:p>
            <a:pPr algn="ctr"/>
            <a:r>
              <a:rPr lang="en-IN" sz="6000" spc="-15" dirty="0">
                <a:solidFill>
                  <a:srgbClr val="FFFFFF"/>
                </a:solidFill>
                <a:latin typeface="Calibri"/>
                <a:cs typeface="Calibri"/>
              </a:rPr>
              <a:t>Thanks </a:t>
            </a:r>
          </a:p>
          <a:p>
            <a:pPr algn="ctr"/>
            <a:r>
              <a:rPr lang="en-IN" sz="6000" spc="-1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</a:p>
          <a:p>
            <a:pPr algn="ctr"/>
            <a:r>
              <a:rPr lang="en-IN" sz="6000" spc="-15" dirty="0">
                <a:solidFill>
                  <a:srgbClr val="FFFFFF"/>
                </a:solidFill>
                <a:latin typeface="Calibri"/>
                <a:cs typeface="Calibri"/>
              </a:rPr>
              <a:t>Let’s Review Code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86093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3189" y="462025"/>
            <a:ext cx="63563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/>
              <a:t>Example</a:t>
            </a:r>
            <a:r>
              <a:rPr sz="4400" spc="-20" dirty="0"/>
              <a:t> </a:t>
            </a:r>
            <a:r>
              <a:rPr sz="4400" spc="-30" dirty="0"/>
              <a:t>preference</a:t>
            </a:r>
            <a:r>
              <a:rPr sz="4400" spc="-45" dirty="0"/>
              <a:t> </a:t>
            </a:r>
            <a:r>
              <a:rPr sz="4400" spc="-15" dirty="0"/>
              <a:t>profiles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2538729"/>
          <a:ext cx="8229600" cy="1371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Albert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Diane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Emily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Fergie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Bradley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Emily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Diane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Fergie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Charles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Diane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Emily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Fergie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3124200" y="1447800"/>
            <a:ext cx="1104900" cy="914400"/>
            <a:chOff x="3124200" y="1447800"/>
            <a:chExt cx="1104900" cy="9144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7247" y="1447800"/>
              <a:ext cx="1033272" cy="4861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4200" y="1920240"/>
              <a:ext cx="1104900" cy="44196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39000" y="1447800"/>
            <a:ext cx="914400" cy="9144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81600" y="1447800"/>
            <a:ext cx="914400" cy="912114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50850" y="4489450"/>
          <a:ext cx="8229600" cy="1371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Diane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Bradley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Albert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Charles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Emily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Albert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Bradley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Charles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Fergie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Albert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Bradley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Charles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521200" y="1604264"/>
            <a:ext cx="2310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69464" algn="l"/>
              </a:tabLst>
            </a:pP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&gt;	&gt;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9188" y="462025"/>
            <a:ext cx="48653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/>
              <a:t>Example</a:t>
            </a:r>
            <a:r>
              <a:rPr sz="4400" spc="-10" dirty="0"/>
              <a:t> </a:t>
            </a:r>
            <a:r>
              <a:rPr sz="4400" spc="-20" dirty="0"/>
              <a:t>matching</a:t>
            </a:r>
            <a:r>
              <a:rPr sz="4400" spc="5" dirty="0"/>
              <a:t> </a:t>
            </a:r>
            <a:r>
              <a:rPr sz="4400" spc="-10" dirty="0"/>
              <a:t>#1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17650"/>
          <a:ext cx="8229600" cy="1371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Albert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Diane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Emily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Fergie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Bradley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Emily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Diane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Fergie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Charles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Diane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Emily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Fergie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0850" y="3270250"/>
          <a:ext cx="8229600" cy="1371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Diane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Bradley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Albert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Charles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Emily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Albert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Bradley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Charles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Fergie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Albert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Bradley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Charles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38150" y="5010150"/>
            <a:ext cx="8267700" cy="1562100"/>
            <a:chOff x="438150" y="5010150"/>
            <a:chExt cx="8267700" cy="1562100"/>
          </a:xfrm>
        </p:grpSpPr>
        <p:sp>
          <p:nvSpPr>
            <p:cNvPr id="6" name="object 6"/>
            <p:cNvSpPr/>
            <p:nvPr/>
          </p:nvSpPr>
          <p:spPr>
            <a:xfrm>
              <a:off x="457200" y="5029200"/>
              <a:ext cx="8229600" cy="1492885"/>
            </a:xfrm>
            <a:custGeom>
              <a:avLst/>
              <a:gdLst/>
              <a:ahLst/>
              <a:cxnLst/>
              <a:rect l="l" t="t" r="r" b="b"/>
              <a:pathLst>
                <a:path w="8229600" h="1492884">
                  <a:moveTo>
                    <a:pt x="101324" y="52437"/>
                  </a:moveTo>
                  <a:lnTo>
                    <a:pt x="59973" y="90676"/>
                  </a:lnTo>
                  <a:lnTo>
                    <a:pt x="34826" y="126209"/>
                  </a:lnTo>
                  <a:lnTo>
                    <a:pt x="15963" y="165844"/>
                  </a:lnTo>
                  <a:lnTo>
                    <a:pt x="4112" y="208852"/>
                  </a:lnTo>
                  <a:lnTo>
                    <a:pt x="0" y="254507"/>
                  </a:lnTo>
                  <a:lnTo>
                    <a:pt x="0" y="266699"/>
                  </a:lnTo>
                  <a:lnTo>
                    <a:pt x="4644" y="215899"/>
                  </a:lnTo>
                  <a:lnTo>
                    <a:pt x="18125" y="165099"/>
                  </a:lnTo>
                  <a:lnTo>
                    <a:pt x="39566" y="126999"/>
                  </a:lnTo>
                  <a:lnTo>
                    <a:pt x="68089" y="88899"/>
                  </a:lnTo>
                  <a:lnTo>
                    <a:pt x="101324" y="52437"/>
                  </a:lnTo>
                  <a:close/>
                </a:path>
                <a:path w="8229600" h="1492884">
                  <a:moveTo>
                    <a:pt x="254507" y="0"/>
                  </a:moveTo>
                  <a:lnTo>
                    <a:pt x="208852" y="4112"/>
                  </a:lnTo>
                  <a:lnTo>
                    <a:pt x="165844" y="15963"/>
                  </a:lnTo>
                  <a:lnTo>
                    <a:pt x="126209" y="34826"/>
                  </a:lnTo>
                  <a:lnTo>
                    <a:pt x="104305" y="50328"/>
                  </a:lnTo>
                  <a:lnTo>
                    <a:pt x="142873" y="38099"/>
                  </a:lnTo>
                  <a:lnTo>
                    <a:pt x="187379" y="12699"/>
                  </a:lnTo>
                  <a:lnTo>
                    <a:pt x="235458" y="12699"/>
                  </a:lnTo>
                  <a:lnTo>
                    <a:pt x="254507" y="0"/>
                  </a:lnTo>
                  <a:close/>
                </a:path>
                <a:path w="8229600" h="1492884">
                  <a:moveTo>
                    <a:pt x="133361" y="1492756"/>
                  </a:moveTo>
                  <a:lnTo>
                    <a:pt x="112581" y="1479772"/>
                  </a:lnTo>
                  <a:lnTo>
                    <a:pt x="126209" y="1489371"/>
                  </a:lnTo>
                  <a:lnTo>
                    <a:pt x="133361" y="1492756"/>
                  </a:lnTo>
                  <a:close/>
                </a:path>
                <a:path w="8229600" h="1492884">
                  <a:moveTo>
                    <a:pt x="34305" y="1397264"/>
                  </a:moveTo>
                  <a:lnTo>
                    <a:pt x="34290" y="1396999"/>
                  </a:lnTo>
                  <a:lnTo>
                    <a:pt x="34305" y="1397264"/>
                  </a:lnTo>
                  <a:close/>
                </a:path>
                <a:path w="8229600" h="1492884">
                  <a:moveTo>
                    <a:pt x="8177637" y="101599"/>
                  </a:moveTo>
                  <a:lnTo>
                    <a:pt x="8139367" y="59973"/>
                  </a:lnTo>
                  <a:lnTo>
                    <a:pt x="8103954" y="34826"/>
                  </a:lnTo>
                  <a:lnTo>
                    <a:pt x="8064421" y="15963"/>
                  </a:lnTo>
                  <a:lnTo>
                    <a:pt x="8021483" y="4112"/>
                  </a:lnTo>
                  <a:lnTo>
                    <a:pt x="7975854" y="0"/>
                  </a:lnTo>
                  <a:lnTo>
                    <a:pt x="7994904" y="12699"/>
                  </a:lnTo>
                  <a:lnTo>
                    <a:pt x="8043191" y="12699"/>
                  </a:lnTo>
                  <a:lnTo>
                    <a:pt x="8088139" y="38099"/>
                  </a:lnTo>
                  <a:lnTo>
                    <a:pt x="8128951" y="63499"/>
                  </a:lnTo>
                  <a:lnTo>
                    <a:pt x="8164830" y="88899"/>
                  </a:lnTo>
                  <a:lnTo>
                    <a:pt x="8165592" y="88899"/>
                  </a:lnTo>
                  <a:lnTo>
                    <a:pt x="8170164" y="101599"/>
                  </a:lnTo>
                  <a:lnTo>
                    <a:pt x="8177637" y="101599"/>
                  </a:lnTo>
                  <a:close/>
                </a:path>
                <a:path w="8229600" h="1492884">
                  <a:moveTo>
                    <a:pt x="8186582" y="114299"/>
                  </a:moveTo>
                  <a:lnTo>
                    <a:pt x="8179308" y="103971"/>
                  </a:lnTo>
                  <a:lnTo>
                    <a:pt x="8179308" y="114299"/>
                  </a:lnTo>
                  <a:lnTo>
                    <a:pt x="8186582" y="114299"/>
                  </a:lnTo>
                  <a:close/>
                </a:path>
                <a:path w="8229600" h="1492884">
                  <a:moveTo>
                    <a:pt x="8201357" y="139699"/>
                  </a:moveTo>
                  <a:lnTo>
                    <a:pt x="8194971" y="126209"/>
                  </a:lnTo>
                  <a:lnTo>
                    <a:pt x="8187690" y="115871"/>
                  </a:lnTo>
                  <a:lnTo>
                    <a:pt x="8187690" y="126999"/>
                  </a:lnTo>
                  <a:lnTo>
                    <a:pt x="8195309" y="126999"/>
                  </a:lnTo>
                  <a:lnTo>
                    <a:pt x="8195309" y="139699"/>
                  </a:lnTo>
                  <a:lnTo>
                    <a:pt x="8201357" y="139699"/>
                  </a:lnTo>
                  <a:close/>
                </a:path>
                <a:path w="8229600" h="1492884">
                  <a:moveTo>
                    <a:pt x="8207368" y="152399"/>
                  </a:moveTo>
                  <a:lnTo>
                    <a:pt x="8202930" y="143022"/>
                  </a:lnTo>
                  <a:lnTo>
                    <a:pt x="8202930" y="152399"/>
                  </a:lnTo>
                  <a:lnTo>
                    <a:pt x="8207368" y="152399"/>
                  </a:lnTo>
                  <a:close/>
                </a:path>
                <a:path w="8229600" h="1492884">
                  <a:moveTo>
                    <a:pt x="8213380" y="165099"/>
                  </a:moveTo>
                  <a:lnTo>
                    <a:pt x="8209026" y="155900"/>
                  </a:lnTo>
                  <a:lnTo>
                    <a:pt x="8209026" y="165099"/>
                  </a:lnTo>
                  <a:lnTo>
                    <a:pt x="8213380" y="165099"/>
                  </a:lnTo>
                  <a:close/>
                </a:path>
                <a:path w="8229600" h="1492884">
                  <a:moveTo>
                    <a:pt x="8217007" y="177799"/>
                  </a:moveTo>
                  <a:lnTo>
                    <a:pt x="8213732" y="165844"/>
                  </a:lnTo>
                  <a:lnTo>
                    <a:pt x="8213598" y="165559"/>
                  </a:lnTo>
                  <a:lnTo>
                    <a:pt x="8213598" y="177799"/>
                  </a:lnTo>
                  <a:lnTo>
                    <a:pt x="8217007" y="177799"/>
                  </a:lnTo>
                  <a:close/>
                </a:path>
                <a:path w="8229600" h="1492884">
                  <a:moveTo>
                    <a:pt x="8220486" y="190499"/>
                  </a:moveTo>
                  <a:lnTo>
                    <a:pt x="8218170" y="182042"/>
                  </a:lnTo>
                  <a:lnTo>
                    <a:pt x="8218170" y="190499"/>
                  </a:lnTo>
                  <a:lnTo>
                    <a:pt x="8220486" y="190499"/>
                  </a:lnTo>
                  <a:close/>
                </a:path>
                <a:path w="8229600" h="1492884">
                  <a:moveTo>
                    <a:pt x="8223965" y="203199"/>
                  </a:moveTo>
                  <a:lnTo>
                    <a:pt x="8221980" y="195951"/>
                  </a:lnTo>
                  <a:lnTo>
                    <a:pt x="8221980" y="203199"/>
                  </a:lnTo>
                  <a:lnTo>
                    <a:pt x="8223965" y="203199"/>
                  </a:lnTo>
                  <a:close/>
                </a:path>
                <a:path w="8229600" h="1492884">
                  <a:moveTo>
                    <a:pt x="8226144" y="215899"/>
                  </a:moveTo>
                  <a:lnTo>
                    <a:pt x="8225514" y="208852"/>
                  </a:lnTo>
                  <a:lnTo>
                    <a:pt x="8225028" y="207078"/>
                  </a:lnTo>
                  <a:lnTo>
                    <a:pt x="8225028" y="215899"/>
                  </a:lnTo>
                  <a:lnTo>
                    <a:pt x="8226144" y="215899"/>
                  </a:lnTo>
                  <a:close/>
                </a:path>
                <a:path w="8229600" h="1492884">
                  <a:moveTo>
                    <a:pt x="8229600" y="1270253"/>
                  </a:moveTo>
                  <a:lnTo>
                    <a:pt x="8229590" y="254402"/>
                  </a:lnTo>
                  <a:lnTo>
                    <a:pt x="8228850" y="1278628"/>
                  </a:lnTo>
                  <a:lnTo>
                    <a:pt x="8229600" y="1270253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8150" y="5010150"/>
              <a:ext cx="8267700" cy="1562100"/>
            </a:xfrm>
            <a:custGeom>
              <a:avLst/>
              <a:gdLst/>
              <a:ahLst/>
              <a:cxnLst/>
              <a:rect l="l" t="t" r="r" b="b"/>
              <a:pathLst>
                <a:path w="8267700" h="1562100">
                  <a:moveTo>
                    <a:pt x="8092419" y="19049"/>
                  </a:moveTo>
                  <a:lnTo>
                    <a:pt x="8057957" y="7653"/>
                  </a:lnTo>
                  <a:lnTo>
                    <a:pt x="8008620" y="761"/>
                  </a:lnTo>
                  <a:lnTo>
                    <a:pt x="7994904" y="0"/>
                  </a:lnTo>
                  <a:lnTo>
                    <a:pt x="272796" y="0"/>
                  </a:lnTo>
                  <a:lnTo>
                    <a:pt x="222948" y="5074"/>
                  </a:lnTo>
                  <a:lnTo>
                    <a:pt x="176205" y="18272"/>
                  </a:lnTo>
                  <a:lnTo>
                    <a:pt x="133318" y="38957"/>
                  </a:lnTo>
                  <a:lnTo>
                    <a:pt x="95040" y="66494"/>
                  </a:lnTo>
                  <a:lnTo>
                    <a:pt x="62122" y="100243"/>
                  </a:lnTo>
                  <a:lnTo>
                    <a:pt x="35316" y="139571"/>
                  </a:lnTo>
                  <a:lnTo>
                    <a:pt x="15374" y="183838"/>
                  </a:lnTo>
                  <a:lnTo>
                    <a:pt x="3047" y="232410"/>
                  </a:lnTo>
                  <a:lnTo>
                    <a:pt x="0" y="273558"/>
                  </a:lnTo>
                  <a:lnTo>
                    <a:pt x="0" y="1290066"/>
                  </a:lnTo>
                  <a:lnTo>
                    <a:pt x="1524" y="1317498"/>
                  </a:lnTo>
                  <a:lnTo>
                    <a:pt x="6096" y="1344930"/>
                  </a:lnTo>
                  <a:lnTo>
                    <a:pt x="18033" y="1386223"/>
                  </a:lnTo>
                  <a:lnTo>
                    <a:pt x="19050" y="1388368"/>
                  </a:lnTo>
                  <a:lnTo>
                    <a:pt x="19050" y="285749"/>
                  </a:lnTo>
                  <a:lnTo>
                    <a:pt x="23694" y="234949"/>
                  </a:lnTo>
                  <a:lnTo>
                    <a:pt x="37175" y="184149"/>
                  </a:lnTo>
                  <a:lnTo>
                    <a:pt x="58616" y="146049"/>
                  </a:lnTo>
                  <a:lnTo>
                    <a:pt x="87139" y="107949"/>
                  </a:lnTo>
                  <a:lnTo>
                    <a:pt x="121867" y="69849"/>
                  </a:lnTo>
                  <a:lnTo>
                    <a:pt x="161923" y="57149"/>
                  </a:lnTo>
                  <a:lnTo>
                    <a:pt x="206429" y="31749"/>
                  </a:lnTo>
                  <a:lnTo>
                    <a:pt x="254508" y="31749"/>
                  </a:lnTo>
                  <a:lnTo>
                    <a:pt x="273558" y="19049"/>
                  </a:lnTo>
                  <a:lnTo>
                    <a:pt x="8092419" y="19049"/>
                  </a:lnTo>
                  <a:close/>
                </a:path>
                <a:path w="8267700" h="1562100">
                  <a:moveTo>
                    <a:pt x="8093426" y="1543049"/>
                  </a:moveTo>
                  <a:lnTo>
                    <a:pt x="206429" y="1543012"/>
                  </a:lnTo>
                  <a:lnTo>
                    <a:pt x="161763" y="1517649"/>
                  </a:lnTo>
                  <a:lnTo>
                    <a:pt x="121112" y="1492249"/>
                  </a:lnTo>
                  <a:lnTo>
                    <a:pt x="85344" y="1466849"/>
                  </a:lnTo>
                  <a:lnTo>
                    <a:pt x="84582" y="1466849"/>
                  </a:lnTo>
                  <a:lnTo>
                    <a:pt x="80010" y="1454149"/>
                  </a:lnTo>
                  <a:lnTo>
                    <a:pt x="70104" y="1454149"/>
                  </a:lnTo>
                  <a:lnTo>
                    <a:pt x="70104" y="1441449"/>
                  </a:lnTo>
                  <a:lnTo>
                    <a:pt x="60960" y="1441449"/>
                  </a:lnTo>
                  <a:lnTo>
                    <a:pt x="60960" y="1428749"/>
                  </a:lnTo>
                  <a:lnTo>
                    <a:pt x="54102" y="1428749"/>
                  </a:lnTo>
                  <a:lnTo>
                    <a:pt x="53340" y="1416049"/>
                  </a:lnTo>
                  <a:lnTo>
                    <a:pt x="46482" y="1416049"/>
                  </a:lnTo>
                  <a:lnTo>
                    <a:pt x="46482" y="1403349"/>
                  </a:lnTo>
                  <a:lnTo>
                    <a:pt x="40386" y="1403349"/>
                  </a:lnTo>
                  <a:lnTo>
                    <a:pt x="40386" y="1390649"/>
                  </a:lnTo>
                  <a:lnTo>
                    <a:pt x="35052" y="1390649"/>
                  </a:lnTo>
                  <a:lnTo>
                    <a:pt x="35052" y="1377949"/>
                  </a:lnTo>
                  <a:lnTo>
                    <a:pt x="31242" y="1377949"/>
                  </a:lnTo>
                  <a:lnTo>
                    <a:pt x="31242" y="1365249"/>
                  </a:lnTo>
                  <a:lnTo>
                    <a:pt x="27432" y="1365249"/>
                  </a:lnTo>
                  <a:lnTo>
                    <a:pt x="27432" y="1352549"/>
                  </a:lnTo>
                  <a:lnTo>
                    <a:pt x="24384" y="1352549"/>
                  </a:lnTo>
                  <a:lnTo>
                    <a:pt x="24384" y="1339849"/>
                  </a:lnTo>
                  <a:lnTo>
                    <a:pt x="22098" y="1339849"/>
                  </a:lnTo>
                  <a:lnTo>
                    <a:pt x="22098" y="1327149"/>
                  </a:lnTo>
                  <a:lnTo>
                    <a:pt x="20574" y="1327149"/>
                  </a:lnTo>
                  <a:lnTo>
                    <a:pt x="20574" y="1314449"/>
                  </a:lnTo>
                  <a:lnTo>
                    <a:pt x="19812" y="1314449"/>
                  </a:lnTo>
                  <a:lnTo>
                    <a:pt x="19812" y="1301749"/>
                  </a:lnTo>
                  <a:lnTo>
                    <a:pt x="19050" y="1301749"/>
                  </a:lnTo>
                  <a:lnTo>
                    <a:pt x="19050" y="1388368"/>
                  </a:lnTo>
                  <a:lnTo>
                    <a:pt x="36418" y="1425030"/>
                  </a:lnTo>
                  <a:lnTo>
                    <a:pt x="60597" y="1460553"/>
                  </a:lnTo>
                  <a:lnTo>
                    <a:pt x="89916" y="1491996"/>
                  </a:lnTo>
                  <a:lnTo>
                    <a:pt x="147545" y="1531758"/>
                  </a:lnTo>
                  <a:lnTo>
                    <a:pt x="187728" y="1548703"/>
                  </a:lnTo>
                  <a:lnTo>
                    <a:pt x="230058" y="1559010"/>
                  </a:lnTo>
                  <a:lnTo>
                    <a:pt x="272796" y="1562045"/>
                  </a:lnTo>
                  <a:lnTo>
                    <a:pt x="8009382" y="1562099"/>
                  </a:lnTo>
                  <a:lnTo>
                    <a:pt x="8023098" y="1561337"/>
                  </a:lnTo>
                  <a:lnTo>
                    <a:pt x="8071728" y="1551615"/>
                  </a:lnTo>
                  <a:lnTo>
                    <a:pt x="8093426" y="1543049"/>
                  </a:lnTo>
                  <a:close/>
                </a:path>
                <a:path w="8267700" h="1562100">
                  <a:moveTo>
                    <a:pt x="8267700" y="1303019"/>
                  </a:moveTo>
                  <a:lnTo>
                    <a:pt x="8267700" y="259079"/>
                  </a:lnTo>
                  <a:lnTo>
                    <a:pt x="8266938" y="245363"/>
                  </a:lnTo>
                  <a:lnTo>
                    <a:pt x="8257071" y="196546"/>
                  </a:lnTo>
                  <a:lnTo>
                    <a:pt x="8239263" y="151386"/>
                  </a:lnTo>
                  <a:lnTo>
                    <a:pt x="8214279" y="110660"/>
                  </a:lnTo>
                  <a:lnTo>
                    <a:pt x="8182889" y="75147"/>
                  </a:lnTo>
                  <a:lnTo>
                    <a:pt x="8145860" y="45623"/>
                  </a:lnTo>
                  <a:lnTo>
                    <a:pt x="8103960" y="22866"/>
                  </a:lnTo>
                  <a:lnTo>
                    <a:pt x="8092419" y="19049"/>
                  </a:lnTo>
                  <a:lnTo>
                    <a:pt x="7994904" y="19049"/>
                  </a:lnTo>
                  <a:lnTo>
                    <a:pt x="8013954" y="31749"/>
                  </a:lnTo>
                  <a:lnTo>
                    <a:pt x="8062241" y="31749"/>
                  </a:lnTo>
                  <a:lnTo>
                    <a:pt x="8107189" y="57149"/>
                  </a:lnTo>
                  <a:lnTo>
                    <a:pt x="8148001" y="82549"/>
                  </a:lnTo>
                  <a:lnTo>
                    <a:pt x="8183880" y="107949"/>
                  </a:lnTo>
                  <a:lnTo>
                    <a:pt x="8184642" y="107949"/>
                  </a:lnTo>
                  <a:lnTo>
                    <a:pt x="8189214" y="120649"/>
                  </a:lnTo>
                  <a:lnTo>
                    <a:pt x="8198358" y="120649"/>
                  </a:lnTo>
                  <a:lnTo>
                    <a:pt x="8198358" y="133349"/>
                  </a:lnTo>
                  <a:lnTo>
                    <a:pt x="8206740" y="133349"/>
                  </a:lnTo>
                  <a:lnTo>
                    <a:pt x="8206740" y="146049"/>
                  </a:lnTo>
                  <a:lnTo>
                    <a:pt x="8214359" y="146049"/>
                  </a:lnTo>
                  <a:lnTo>
                    <a:pt x="8214359" y="158749"/>
                  </a:lnTo>
                  <a:lnTo>
                    <a:pt x="8221980" y="158749"/>
                  </a:lnTo>
                  <a:lnTo>
                    <a:pt x="8221980" y="171449"/>
                  </a:lnTo>
                  <a:lnTo>
                    <a:pt x="8228076" y="171449"/>
                  </a:lnTo>
                  <a:lnTo>
                    <a:pt x="8228076" y="184149"/>
                  </a:lnTo>
                  <a:lnTo>
                    <a:pt x="8232648" y="184149"/>
                  </a:lnTo>
                  <a:lnTo>
                    <a:pt x="8232648" y="196849"/>
                  </a:lnTo>
                  <a:lnTo>
                    <a:pt x="8237220" y="196849"/>
                  </a:lnTo>
                  <a:lnTo>
                    <a:pt x="8237220" y="209549"/>
                  </a:lnTo>
                  <a:lnTo>
                    <a:pt x="8241030" y="209549"/>
                  </a:lnTo>
                  <a:lnTo>
                    <a:pt x="8241030" y="222249"/>
                  </a:lnTo>
                  <a:lnTo>
                    <a:pt x="8244078" y="222249"/>
                  </a:lnTo>
                  <a:lnTo>
                    <a:pt x="8244078" y="234949"/>
                  </a:lnTo>
                  <a:lnTo>
                    <a:pt x="8246364" y="234949"/>
                  </a:lnTo>
                  <a:lnTo>
                    <a:pt x="8246364" y="247649"/>
                  </a:lnTo>
                  <a:lnTo>
                    <a:pt x="8247888" y="247649"/>
                  </a:lnTo>
                  <a:lnTo>
                    <a:pt x="8247888" y="260349"/>
                  </a:lnTo>
                  <a:lnTo>
                    <a:pt x="8248650" y="260349"/>
                  </a:lnTo>
                  <a:lnTo>
                    <a:pt x="8248650" y="1389020"/>
                  </a:lnTo>
                  <a:lnTo>
                    <a:pt x="8260870" y="1352163"/>
                  </a:lnTo>
                  <a:lnTo>
                    <a:pt x="8267700" y="1303019"/>
                  </a:lnTo>
                  <a:close/>
                </a:path>
                <a:path w="8267700" h="1562100">
                  <a:moveTo>
                    <a:pt x="8248650" y="1389020"/>
                  </a:moveTo>
                  <a:lnTo>
                    <a:pt x="8248650" y="260349"/>
                  </a:lnTo>
                  <a:lnTo>
                    <a:pt x="8247888" y="1314449"/>
                  </a:lnTo>
                  <a:lnTo>
                    <a:pt x="8240591" y="1365249"/>
                  </a:lnTo>
                  <a:lnTo>
                    <a:pt x="8225936" y="1403349"/>
                  </a:lnTo>
                  <a:lnTo>
                    <a:pt x="8204616" y="1441449"/>
                  </a:lnTo>
                  <a:lnTo>
                    <a:pt x="8177326" y="1466849"/>
                  </a:lnTo>
                  <a:lnTo>
                    <a:pt x="8144759" y="1504949"/>
                  </a:lnTo>
                  <a:lnTo>
                    <a:pt x="8107609" y="1517649"/>
                  </a:lnTo>
                  <a:lnTo>
                    <a:pt x="8066570" y="1543049"/>
                  </a:lnTo>
                  <a:lnTo>
                    <a:pt x="8093426" y="1543049"/>
                  </a:lnTo>
                  <a:lnTo>
                    <a:pt x="8157577" y="1508746"/>
                  </a:lnTo>
                  <a:lnTo>
                    <a:pt x="8193171" y="1477232"/>
                  </a:lnTo>
                  <a:lnTo>
                    <a:pt x="8222793" y="1440086"/>
                  </a:lnTo>
                  <a:lnTo>
                    <a:pt x="8245631" y="1398124"/>
                  </a:lnTo>
                  <a:lnTo>
                    <a:pt x="8248650" y="13890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5029200"/>
              <a:ext cx="8229600" cy="1524000"/>
            </a:xfrm>
            <a:custGeom>
              <a:avLst/>
              <a:gdLst/>
              <a:ahLst/>
              <a:cxnLst/>
              <a:rect l="l" t="t" r="r" b="b"/>
              <a:pathLst>
                <a:path w="8229600" h="1524000">
                  <a:moveTo>
                    <a:pt x="8229600" y="1270253"/>
                  </a:moveTo>
                  <a:lnTo>
                    <a:pt x="8229600" y="254507"/>
                  </a:lnTo>
                  <a:lnTo>
                    <a:pt x="8225514" y="208852"/>
                  </a:lnTo>
                  <a:lnTo>
                    <a:pt x="8213732" y="165844"/>
                  </a:lnTo>
                  <a:lnTo>
                    <a:pt x="8194971" y="126209"/>
                  </a:lnTo>
                  <a:lnTo>
                    <a:pt x="8169944" y="90676"/>
                  </a:lnTo>
                  <a:lnTo>
                    <a:pt x="8139367" y="59973"/>
                  </a:lnTo>
                  <a:lnTo>
                    <a:pt x="8103954" y="34826"/>
                  </a:lnTo>
                  <a:lnTo>
                    <a:pt x="8064421" y="15963"/>
                  </a:lnTo>
                  <a:lnTo>
                    <a:pt x="8021483" y="4112"/>
                  </a:lnTo>
                  <a:lnTo>
                    <a:pt x="7975854" y="0"/>
                  </a:lnTo>
                  <a:lnTo>
                    <a:pt x="254508" y="0"/>
                  </a:lnTo>
                  <a:lnTo>
                    <a:pt x="208852" y="4112"/>
                  </a:lnTo>
                  <a:lnTo>
                    <a:pt x="165844" y="15963"/>
                  </a:lnTo>
                  <a:lnTo>
                    <a:pt x="126209" y="34826"/>
                  </a:lnTo>
                  <a:lnTo>
                    <a:pt x="90676" y="59973"/>
                  </a:lnTo>
                  <a:lnTo>
                    <a:pt x="59973" y="90676"/>
                  </a:lnTo>
                  <a:lnTo>
                    <a:pt x="34826" y="126209"/>
                  </a:lnTo>
                  <a:lnTo>
                    <a:pt x="15963" y="165844"/>
                  </a:lnTo>
                  <a:lnTo>
                    <a:pt x="4112" y="208852"/>
                  </a:lnTo>
                  <a:lnTo>
                    <a:pt x="0" y="254508"/>
                  </a:lnTo>
                  <a:lnTo>
                    <a:pt x="0" y="1270254"/>
                  </a:lnTo>
                  <a:lnTo>
                    <a:pt x="4112" y="1315883"/>
                  </a:lnTo>
                  <a:lnTo>
                    <a:pt x="15963" y="1358821"/>
                  </a:lnTo>
                  <a:lnTo>
                    <a:pt x="34826" y="1398354"/>
                  </a:lnTo>
                  <a:lnTo>
                    <a:pt x="59973" y="1433767"/>
                  </a:lnTo>
                  <a:lnTo>
                    <a:pt x="90676" y="1464344"/>
                  </a:lnTo>
                  <a:lnTo>
                    <a:pt x="126209" y="1489371"/>
                  </a:lnTo>
                  <a:lnTo>
                    <a:pt x="165844" y="1508132"/>
                  </a:lnTo>
                  <a:lnTo>
                    <a:pt x="208852" y="1519914"/>
                  </a:lnTo>
                  <a:lnTo>
                    <a:pt x="254508" y="1524000"/>
                  </a:lnTo>
                  <a:lnTo>
                    <a:pt x="7975854" y="1523999"/>
                  </a:lnTo>
                  <a:lnTo>
                    <a:pt x="8021483" y="1519914"/>
                  </a:lnTo>
                  <a:lnTo>
                    <a:pt x="8064421" y="1508132"/>
                  </a:lnTo>
                  <a:lnTo>
                    <a:pt x="8103954" y="1489371"/>
                  </a:lnTo>
                  <a:lnTo>
                    <a:pt x="8139367" y="1464344"/>
                  </a:lnTo>
                  <a:lnTo>
                    <a:pt x="8169944" y="1433767"/>
                  </a:lnTo>
                  <a:lnTo>
                    <a:pt x="8194971" y="1398354"/>
                  </a:lnTo>
                  <a:lnTo>
                    <a:pt x="8213732" y="1358821"/>
                  </a:lnTo>
                  <a:lnTo>
                    <a:pt x="8225514" y="1315883"/>
                  </a:lnTo>
                  <a:lnTo>
                    <a:pt x="8229600" y="1270253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8150" y="5010150"/>
              <a:ext cx="8267700" cy="1562100"/>
            </a:xfrm>
            <a:custGeom>
              <a:avLst/>
              <a:gdLst/>
              <a:ahLst/>
              <a:cxnLst/>
              <a:rect l="l" t="t" r="r" b="b"/>
              <a:pathLst>
                <a:path w="8267700" h="1562100">
                  <a:moveTo>
                    <a:pt x="8267700" y="1303019"/>
                  </a:moveTo>
                  <a:lnTo>
                    <a:pt x="8267700" y="259079"/>
                  </a:lnTo>
                  <a:lnTo>
                    <a:pt x="8266938" y="245363"/>
                  </a:lnTo>
                  <a:lnTo>
                    <a:pt x="8257071" y="196546"/>
                  </a:lnTo>
                  <a:lnTo>
                    <a:pt x="8239263" y="151386"/>
                  </a:lnTo>
                  <a:lnTo>
                    <a:pt x="8214279" y="110660"/>
                  </a:lnTo>
                  <a:lnTo>
                    <a:pt x="8182889" y="75147"/>
                  </a:lnTo>
                  <a:lnTo>
                    <a:pt x="8145860" y="45623"/>
                  </a:lnTo>
                  <a:lnTo>
                    <a:pt x="8103960" y="22866"/>
                  </a:lnTo>
                  <a:lnTo>
                    <a:pt x="8057957" y="7653"/>
                  </a:lnTo>
                  <a:lnTo>
                    <a:pt x="8008620" y="761"/>
                  </a:lnTo>
                  <a:lnTo>
                    <a:pt x="7994904" y="0"/>
                  </a:lnTo>
                  <a:lnTo>
                    <a:pt x="272796" y="0"/>
                  </a:lnTo>
                  <a:lnTo>
                    <a:pt x="222948" y="5074"/>
                  </a:lnTo>
                  <a:lnTo>
                    <a:pt x="176205" y="18272"/>
                  </a:lnTo>
                  <a:lnTo>
                    <a:pt x="133318" y="38957"/>
                  </a:lnTo>
                  <a:lnTo>
                    <a:pt x="95040" y="66494"/>
                  </a:lnTo>
                  <a:lnTo>
                    <a:pt x="62122" y="100243"/>
                  </a:lnTo>
                  <a:lnTo>
                    <a:pt x="35316" y="139571"/>
                  </a:lnTo>
                  <a:lnTo>
                    <a:pt x="15374" y="183838"/>
                  </a:lnTo>
                  <a:lnTo>
                    <a:pt x="3047" y="232410"/>
                  </a:lnTo>
                  <a:lnTo>
                    <a:pt x="0" y="273558"/>
                  </a:lnTo>
                  <a:lnTo>
                    <a:pt x="0" y="1290066"/>
                  </a:lnTo>
                  <a:lnTo>
                    <a:pt x="6096" y="1344930"/>
                  </a:lnTo>
                  <a:lnTo>
                    <a:pt x="18033" y="1386223"/>
                  </a:lnTo>
                  <a:lnTo>
                    <a:pt x="36418" y="1425030"/>
                  </a:lnTo>
                  <a:lnTo>
                    <a:pt x="38100" y="1427500"/>
                  </a:lnTo>
                  <a:lnTo>
                    <a:pt x="38100" y="273558"/>
                  </a:lnTo>
                  <a:lnTo>
                    <a:pt x="39624" y="249174"/>
                  </a:lnTo>
                  <a:lnTo>
                    <a:pt x="53703" y="189862"/>
                  </a:lnTo>
                  <a:lnTo>
                    <a:pt x="90202" y="125998"/>
                  </a:lnTo>
                  <a:lnTo>
                    <a:pt x="124205" y="91440"/>
                  </a:lnTo>
                  <a:lnTo>
                    <a:pt x="165176" y="64653"/>
                  </a:lnTo>
                  <a:lnTo>
                    <a:pt x="236130" y="41440"/>
                  </a:lnTo>
                  <a:lnTo>
                    <a:pt x="7994904" y="38099"/>
                  </a:lnTo>
                  <a:lnTo>
                    <a:pt x="8009382" y="38963"/>
                  </a:lnTo>
                  <a:lnTo>
                    <a:pt x="8067078" y="49623"/>
                  </a:lnTo>
                  <a:lnTo>
                    <a:pt x="8110622" y="68673"/>
                  </a:lnTo>
                  <a:lnTo>
                    <a:pt x="8148919" y="95700"/>
                  </a:lnTo>
                  <a:lnTo>
                    <a:pt x="8180967" y="129633"/>
                  </a:lnTo>
                  <a:lnTo>
                    <a:pt x="8205764" y="169397"/>
                  </a:lnTo>
                  <a:lnTo>
                    <a:pt x="8222309" y="213919"/>
                  </a:lnTo>
                  <a:lnTo>
                    <a:pt x="8229600" y="262127"/>
                  </a:lnTo>
                  <a:lnTo>
                    <a:pt x="8229600" y="1427580"/>
                  </a:lnTo>
                  <a:lnTo>
                    <a:pt x="8245631" y="1398124"/>
                  </a:lnTo>
                  <a:lnTo>
                    <a:pt x="8260870" y="1352163"/>
                  </a:lnTo>
                  <a:lnTo>
                    <a:pt x="8267700" y="1303019"/>
                  </a:lnTo>
                  <a:close/>
                </a:path>
                <a:path w="8267700" h="1562100">
                  <a:moveTo>
                    <a:pt x="8229600" y="1427580"/>
                  </a:moveTo>
                  <a:lnTo>
                    <a:pt x="8229600" y="1302257"/>
                  </a:lnTo>
                  <a:lnTo>
                    <a:pt x="8228838" y="1313687"/>
                  </a:lnTo>
                  <a:lnTo>
                    <a:pt x="8218863" y="1361405"/>
                  </a:lnTo>
                  <a:lnTo>
                    <a:pt x="8199808" y="1404959"/>
                  </a:lnTo>
                  <a:lnTo>
                    <a:pt x="8172759" y="1443312"/>
                  </a:lnTo>
                  <a:lnTo>
                    <a:pt x="8138802" y="1475430"/>
                  </a:lnTo>
                  <a:lnTo>
                    <a:pt x="8099021" y="1500274"/>
                  </a:lnTo>
                  <a:lnTo>
                    <a:pt x="8054503" y="1516810"/>
                  </a:lnTo>
                  <a:lnTo>
                    <a:pt x="8006333" y="1523999"/>
                  </a:lnTo>
                  <a:lnTo>
                    <a:pt x="272796" y="1523928"/>
                  </a:lnTo>
                  <a:lnTo>
                    <a:pt x="225158" y="1519451"/>
                  </a:lnTo>
                  <a:lnTo>
                    <a:pt x="179890" y="1505206"/>
                  </a:lnTo>
                  <a:lnTo>
                    <a:pt x="138915" y="1482310"/>
                  </a:lnTo>
                  <a:lnTo>
                    <a:pt x="103393" y="1451809"/>
                  </a:lnTo>
                  <a:lnTo>
                    <a:pt x="74484" y="1414746"/>
                  </a:lnTo>
                  <a:lnTo>
                    <a:pt x="53349" y="1372167"/>
                  </a:lnTo>
                  <a:lnTo>
                    <a:pt x="41148" y="1325118"/>
                  </a:lnTo>
                  <a:lnTo>
                    <a:pt x="38100" y="1289304"/>
                  </a:lnTo>
                  <a:lnTo>
                    <a:pt x="38100" y="1427500"/>
                  </a:lnTo>
                  <a:lnTo>
                    <a:pt x="60597" y="1460553"/>
                  </a:lnTo>
                  <a:lnTo>
                    <a:pt x="89916" y="1491996"/>
                  </a:lnTo>
                  <a:lnTo>
                    <a:pt x="147545" y="1531758"/>
                  </a:lnTo>
                  <a:lnTo>
                    <a:pt x="187728" y="1548703"/>
                  </a:lnTo>
                  <a:lnTo>
                    <a:pt x="230058" y="1559010"/>
                  </a:lnTo>
                  <a:lnTo>
                    <a:pt x="272796" y="1562045"/>
                  </a:lnTo>
                  <a:lnTo>
                    <a:pt x="8009382" y="1562099"/>
                  </a:lnTo>
                  <a:lnTo>
                    <a:pt x="8023098" y="1561337"/>
                  </a:lnTo>
                  <a:lnTo>
                    <a:pt x="8071728" y="1551615"/>
                  </a:lnTo>
                  <a:lnTo>
                    <a:pt x="8116825" y="1533813"/>
                  </a:lnTo>
                  <a:lnTo>
                    <a:pt x="8157577" y="1508746"/>
                  </a:lnTo>
                  <a:lnTo>
                    <a:pt x="8193171" y="1477232"/>
                  </a:lnTo>
                  <a:lnTo>
                    <a:pt x="8222793" y="1440086"/>
                  </a:lnTo>
                  <a:lnTo>
                    <a:pt x="8229600" y="1427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39544" y="5440932"/>
            <a:ext cx="52666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FFFFFF"/>
                </a:solidFill>
                <a:latin typeface="Calibri"/>
                <a:cs typeface="Calibri"/>
              </a:rPr>
              <a:t>stable</a:t>
            </a:r>
            <a:r>
              <a:rPr sz="4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15" dirty="0">
                <a:solidFill>
                  <a:srgbClr val="FFFFFF"/>
                </a:solidFill>
                <a:latin typeface="Calibri"/>
                <a:cs typeface="Calibri"/>
              </a:rPr>
              <a:t>matching?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9188" y="462025"/>
            <a:ext cx="48653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/>
              <a:t>Example</a:t>
            </a:r>
            <a:r>
              <a:rPr sz="4400" spc="-10" dirty="0"/>
              <a:t> </a:t>
            </a:r>
            <a:r>
              <a:rPr sz="4400" spc="-20" dirty="0"/>
              <a:t>matching</a:t>
            </a:r>
            <a:r>
              <a:rPr sz="4400" spc="5" dirty="0"/>
              <a:t> </a:t>
            </a:r>
            <a:r>
              <a:rPr sz="4400" spc="-10" dirty="0"/>
              <a:t>#1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17650"/>
          <a:ext cx="8229600" cy="1371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Albert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Diane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Emily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Fergie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Bradley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Emily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Diane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Fergie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Charles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Diane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Emily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Fergie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0850" y="3270250"/>
          <a:ext cx="8229600" cy="1371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Diane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Bradley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Albert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Charles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Emily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Albert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Bradley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Charles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Fergie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Albert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Bradley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Charles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38150" y="5010150"/>
            <a:ext cx="8267700" cy="1562100"/>
            <a:chOff x="438150" y="5010150"/>
            <a:chExt cx="8267700" cy="1562100"/>
          </a:xfrm>
        </p:grpSpPr>
        <p:sp>
          <p:nvSpPr>
            <p:cNvPr id="6" name="object 6"/>
            <p:cNvSpPr/>
            <p:nvPr/>
          </p:nvSpPr>
          <p:spPr>
            <a:xfrm>
              <a:off x="457200" y="5029200"/>
              <a:ext cx="8229600" cy="1492885"/>
            </a:xfrm>
            <a:custGeom>
              <a:avLst/>
              <a:gdLst/>
              <a:ahLst/>
              <a:cxnLst/>
              <a:rect l="l" t="t" r="r" b="b"/>
              <a:pathLst>
                <a:path w="8229600" h="1492884">
                  <a:moveTo>
                    <a:pt x="101324" y="52437"/>
                  </a:moveTo>
                  <a:lnTo>
                    <a:pt x="59973" y="90676"/>
                  </a:lnTo>
                  <a:lnTo>
                    <a:pt x="34826" y="126209"/>
                  </a:lnTo>
                  <a:lnTo>
                    <a:pt x="15963" y="165844"/>
                  </a:lnTo>
                  <a:lnTo>
                    <a:pt x="4112" y="208852"/>
                  </a:lnTo>
                  <a:lnTo>
                    <a:pt x="0" y="254507"/>
                  </a:lnTo>
                  <a:lnTo>
                    <a:pt x="0" y="266699"/>
                  </a:lnTo>
                  <a:lnTo>
                    <a:pt x="4644" y="215899"/>
                  </a:lnTo>
                  <a:lnTo>
                    <a:pt x="18125" y="165099"/>
                  </a:lnTo>
                  <a:lnTo>
                    <a:pt x="39566" y="126999"/>
                  </a:lnTo>
                  <a:lnTo>
                    <a:pt x="68089" y="88899"/>
                  </a:lnTo>
                  <a:lnTo>
                    <a:pt x="101324" y="52437"/>
                  </a:lnTo>
                  <a:close/>
                </a:path>
                <a:path w="8229600" h="1492884">
                  <a:moveTo>
                    <a:pt x="254507" y="0"/>
                  </a:moveTo>
                  <a:lnTo>
                    <a:pt x="208852" y="4112"/>
                  </a:lnTo>
                  <a:lnTo>
                    <a:pt x="165844" y="15963"/>
                  </a:lnTo>
                  <a:lnTo>
                    <a:pt x="126209" y="34826"/>
                  </a:lnTo>
                  <a:lnTo>
                    <a:pt x="104305" y="50328"/>
                  </a:lnTo>
                  <a:lnTo>
                    <a:pt x="142873" y="38099"/>
                  </a:lnTo>
                  <a:lnTo>
                    <a:pt x="187379" y="12699"/>
                  </a:lnTo>
                  <a:lnTo>
                    <a:pt x="235458" y="12699"/>
                  </a:lnTo>
                  <a:lnTo>
                    <a:pt x="254507" y="0"/>
                  </a:lnTo>
                  <a:close/>
                </a:path>
                <a:path w="8229600" h="1492884">
                  <a:moveTo>
                    <a:pt x="133361" y="1492756"/>
                  </a:moveTo>
                  <a:lnTo>
                    <a:pt x="112581" y="1479772"/>
                  </a:lnTo>
                  <a:lnTo>
                    <a:pt x="126209" y="1489371"/>
                  </a:lnTo>
                  <a:lnTo>
                    <a:pt x="133361" y="1492756"/>
                  </a:lnTo>
                  <a:close/>
                </a:path>
                <a:path w="8229600" h="1492884">
                  <a:moveTo>
                    <a:pt x="34305" y="1397264"/>
                  </a:moveTo>
                  <a:lnTo>
                    <a:pt x="34290" y="1396999"/>
                  </a:lnTo>
                  <a:lnTo>
                    <a:pt x="34305" y="1397264"/>
                  </a:lnTo>
                  <a:close/>
                </a:path>
                <a:path w="8229600" h="1492884">
                  <a:moveTo>
                    <a:pt x="8177637" y="101599"/>
                  </a:moveTo>
                  <a:lnTo>
                    <a:pt x="8139367" y="59973"/>
                  </a:lnTo>
                  <a:lnTo>
                    <a:pt x="8103954" y="34826"/>
                  </a:lnTo>
                  <a:lnTo>
                    <a:pt x="8064421" y="15963"/>
                  </a:lnTo>
                  <a:lnTo>
                    <a:pt x="8021483" y="4112"/>
                  </a:lnTo>
                  <a:lnTo>
                    <a:pt x="7975854" y="0"/>
                  </a:lnTo>
                  <a:lnTo>
                    <a:pt x="7994904" y="12699"/>
                  </a:lnTo>
                  <a:lnTo>
                    <a:pt x="8043191" y="12699"/>
                  </a:lnTo>
                  <a:lnTo>
                    <a:pt x="8088139" y="38099"/>
                  </a:lnTo>
                  <a:lnTo>
                    <a:pt x="8128951" y="63499"/>
                  </a:lnTo>
                  <a:lnTo>
                    <a:pt x="8164830" y="88899"/>
                  </a:lnTo>
                  <a:lnTo>
                    <a:pt x="8165592" y="88899"/>
                  </a:lnTo>
                  <a:lnTo>
                    <a:pt x="8170164" y="101599"/>
                  </a:lnTo>
                  <a:lnTo>
                    <a:pt x="8177637" y="101599"/>
                  </a:lnTo>
                  <a:close/>
                </a:path>
                <a:path w="8229600" h="1492884">
                  <a:moveTo>
                    <a:pt x="8186582" y="114299"/>
                  </a:moveTo>
                  <a:lnTo>
                    <a:pt x="8179308" y="103971"/>
                  </a:lnTo>
                  <a:lnTo>
                    <a:pt x="8179308" y="114299"/>
                  </a:lnTo>
                  <a:lnTo>
                    <a:pt x="8186582" y="114299"/>
                  </a:lnTo>
                  <a:close/>
                </a:path>
                <a:path w="8229600" h="1492884">
                  <a:moveTo>
                    <a:pt x="8201357" y="139699"/>
                  </a:moveTo>
                  <a:lnTo>
                    <a:pt x="8194971" y="126209"/>
                  </a:lnTo>
                  <a:lnTo>
                    <a:pt x="8187690" y="115871"/>
                  </a:lnTo>
                  <a:lnTo>
                    <a:pt x="8187690" y="126999"/>
                  </a:lnTo>
                  <a:lnTo>
                    <a:pt x="8195309" y="126999"/>
                  </a:lnTo>
                  <a:lnTo>
                    <a:pt x="8195309" y="139699"/>
                  </a:lnTo>
                  <a:lnTo>
                    <a:pt x="8201357" y="139699"/>
                  </a:lnTo>
                  <a:close/>
                </a:path>
                <a:path w="8229600" h="1492884">
                  <a:moveTo>
                    <a:pt x="8207368" y="152399"/>
                  </a:moveTo>
                  <a:lnTo>
                    <a:pt x="8202930" y="143022"/>
                  </a:lnTo>
                  <a:lnTo>
                    <a:pt x="8202930" y="152399"/>
                  </a:lnTo>
                  <a:lnTo>
                    <a:pt x="8207368" y="152399"/>
                  </a:lnTo>
                  <a:close/>
                </a:path>
                <a:path w="8229600" h="1492884">
                  <a:moveTo>
                    <a:pt x="8213380" y="165099"/>
                  </a:moveTo>
                  <a:lnTo>
                    <a:pt x="8209026" y="155900"/>
                  </a:lnTo>
                  <a:lnTo>
                    <a:pt x="8209026" y="165099"/>
                  </a:lnTo>
                  <a:lnTo>
                    <a:pt x="8213380" y="165099"/>
                  </a:lnTo>
                  <a:close/>
                </a:path>
                <a:path w="8229600" h="1492884">
                  <a:moveTo>
                    <a:pt x="8217007" y="177799"/>
                  </a:moveTo>
                  <a:lnTo>
                    <a:pt x="8213732" y="165844"/>
                  </a:lnTo>
                  <a:lnTo>
                    <a:pt x="8213598" y="165559"/>
                  </a:lnTo>
                  <a:lnTo>
                    <a:pt x="8213598" y="177799"/>
                  </a:lnTo>
                  <a:lnTo>
                    <a:pt x="8217007" y="177799"/>
                  </a:lnTo>
                  <a:close/>
                </a:path>
                <a:path w="8229600" h="1492884">
                  <a:moveTo>
                    <a:pt x="8220486" y="190499"/>
                  </a:moveTo>
                  <a:lnTo>
                    <a:pt x="8218170" y="182042"/>
                  </a:lnTo>
                  <a:lnTo>
                    <a:pt x="8218170" y="190499"/>
                  </a:lnTo>
                  <a:lnTo>
                    <a:pt x="8220486" y="190499"/>
                  </a:lnTo>
                  <a:close/>
                </a:path>
                <a:path w="8229600" h="1492884">
                  <a:moveTo>
                    <a:pt x="8223965" y="203199"/>
                  </a:moveTo>
                  <a:lnTo>
                    <a:pt x="8221980" y="195951"/>
                  </a:lnTo>
                  <a:lnTo>
                    <a:pt x="8221980" y="203199"/>
                  </a:lnTo>
                  <a:lnTo>
                    <a:pt x="8223965" y="203199"/>
                  </a:lnTo>
                  <a:close/>
                </a:path>
                <a:path w="8229600" h="1492884">
                  <a:moveTo>
                    <a:pt x="8226144" y="215899"/>
                  </a:moveTo>
                  <a:lnTo>
                    <a:pt x="8225514" y="208852"/>
                  </a:lnTo>
                  <a:lnTo>
                    <a:pt x="8225028" y="207078"/>
                  </a:lnTo>
                  <a:lnTo>
                    <a:pt x="8225028" y="215899"/>
                  </a:lnTo>
                  <a:lnTo>
                    <a:pt x="8226144" y="215899"/>
                  </a:lnTo>
                  <a:close/>
                </a:path>
                <a:path w="8229600" h="1492884">
                  <a:moveTo>
                    <a:pt x="8229600" y="1270253"/>
                  </a:moveTo>
                  <a:lnTo>
                    <a:pt x="8229590" y="254402"/>
                  </a:lnTo>
                  <a:lnTo>
                    <a:pt x="8228850" y="1278628"/>
                  </a:lnTo>
                  <a:lnTo>
                    <a:pt x="8229600" y="1270253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8150" y="5010150"/>
              <a:ext cx="8267700" cy="1562100"/>
            </a:xfrm>
            <a:custGeom>
              <a:avLst/>
              <a:gdLst/>
              <a:ahLst/>
              <a:cxnLst/>
              <a:rect l="l" t="t" r="r" b="b"/>
              <a:pathLst>
                <a:path w="8267700" h="1562100">
                  <a:moveTo>
                    <a:pt x="8092419" y="19049"/>
                  </a:moveTo>
                  <a:lnTo>
                    <a:pt x="8057957" y="7653"/>
                  </a:lnTo>
                  <a:lnTo>
                    <a:pt x="8008620" y="761"/>
                  </a:lnTo>
                  <a:lnTo>
                    <a:pt x="7994904" y="0"/>
                  </a:lnTo>
                  <a:lnTo>
                    <a:pt x="272796" y="0"/>
                  </a:lnTo>
                  <a:lnTo>
                    <a:pt x="222948" y="5074"/>
                  </a:lnTo>
                  <a:lnTo>
                    <a:pt x="176205" y="18272"/>
                  </a:lnTo>
                  <a:lnTo>
                    <a:pt x="133318" y="38957"/>
                  </a:lnTo>
                  <a:lnTo>
                    <a:pt x="95040" y="66494"/>
                  </a:lnTo>
                  <a:lnTo>
                    <a:pt x="62122" y="100243"/>
                  </a:lnTo>
                  <a:lnTo>
                    <a:pt x="35316" y="139571"/>
                  </a:lnTo>
                  <a:lnTo>
                    <a:pt x="15374" y="183838"/>
                  </a:lnTo>
                  <a:lnTo>
                    <a:pt x="3047" y="232410"/>
                  </a:lnTo>
                  <a:lnTo>
                    <a:pt x="0" y="273558"/>
                  </a:lnTo>
                  <a:lnTo>
                    <a:pt x="0" y="1290066"/>
                  </a:lnTo>
                  <a:lnTo>
                    <a:pt x="1524" y="1317498"/>
                  </a:lnTo>
                  <a:lnTo>
                    <a:pt x="6096" y="1344930"/>
                  </a:lnTo>
                  <a:lnTo>
                    <a:pt x="18033" y="1386223"/>
                  </a:lnTo>
                  <a:lnTo>
                    <a:pt x="19050" y="1388368"/>
                  </a:lnTo>
                  <a:lnTo>
                    <a:pt x="19050" y="285749"/>
                  </a:lnTo>
                  <a:lnTo>
                    <a:pt x="23694" y="234949"/>
                  </a:lnTo>
                  <a:lnTo>
                    <a:pt x="37175" y="184149"/>
                  </a:lnTo>
                  <a:lnTo>
                    <a:pt x="58616" y="146049"/>
                  </a:lnTo>
                  <a:lnTo>
                    <a:pt x="87139" y="107949"/>
                  </a:lnTo>
                  <a:lnTo>
                    <a:pt x="121867" y="69849"/>
                  </a:lnTo>
                  <a:lnTo>
                    <a:pt x="161923" y="57149"/>
                  </a:lnTo>
                  <a:lnTo>
                    <a:pt x="206429" y="31749"/>
                  </a:lnTo>
                  <a:lnTo>
                    <a:pt x="254508" y="31749"/>
                  </a:lnTo>
                  <a:lnTo>
                    <a:pt x="273558" y="19049"/>
                  </a:lnTo>
                  <a:lnTo>
                    <a:pt x="8092419" y="19049"/>
                  </a:lnTo>
                  <a:close/>
                </a:path>
                <a:path w="8267700" h="1562100">
                  <a:moveTo>
                    <a:pt x="8093426" y="1543049"/>
                  </a:moveTo>
                  <a:lnTo>
                    <a:pt x="206429" y="1543012"/>
                  </a:lnTo>
                  <a:lnTo>
                    <a:pt x="161763" y="1517649"/>
                  </a:lnTo>
                  <a:lnTo>
                    <a:pt x="121112" y="1492249"/>
                  </a:lnTo>
                  <a:lnTo>
                    <a:pt x="85344" y="1466849"/>
                  </a:lnTo>
                  <a:lnTo>
                    <a:pt x="84582" y="1466849"/>
                  </a:lnTo>
                  <a:lnTo>
                    <a:pt x="80010" y="1454149"/>
                  </a:lnTo>
                  <a:lnTo>
                    <a:pt x="70104" y="1454149"/>
                  </a:lnTo>
                  <a:lnTo>
                    <a:pt x="70104" y="1441449"/>
                  </a:lnTo>
                  <a:lnTo>
                    <a:pt x="60960" y="1441449"/>
                  </a:lnTo>
                  <a:lnTo>
                    <a:pt x="60960" y="1428749"/>
                  </a:lnTo>
                  <a:lnTo>
                    <a:pt x="54102" y="1428749"/>
                  </a:lnTo>
                  <a:lnTo>
                    <a:pt x="53340" y="1416049"/>
                  </a:lnTo>
                  <a:lnTo>
                    <a:pt x="46482" y="1416049"/>
                  </a:lnTo>
                  <a:lnTo>
                    <a:pt x="46482" y="1403349"/>
                  </a:lnTo>
                  <a:lnTo>
                    <a:pt x="40386" y="1403349"/>
                  </a:lnTo>
                  <a:lnTo>
                    <a:pt x="40386" y="1390649"/>
                  </a:lnTo>
                  <a:lnTo>
                    <a:pt x="35052" y="1390649"/>
                  </a:lnTo>
                  <a:lnTo>
                    <a:pt x="35052" y="1377949"/>
                  </a:lnTo>
                  <a:lnTo>
                    <a:pt x="31242" y="1377949"/>
                  </a:lnTo>
                  <a:lnTo>
                    <a:pt x="31242" y="1365249"/>
                  </a:lnTo>
                  <a:lnTo>
                    <a:pt x="27432" y="1365249"/>
                  </a:lnTo>
                  <a:lnTo>
                    <a:pt x="27432" y="1352549"/>
                  </a:lnTo>
                  <a:lnTo>
                    <a:pt x="24384" y="1352549"/>
                  </a:lnTo>
                  <a:lnTo>
                    <a:pt x="24384" y="1339849"/>
                  </a:lnTo>
                  <a:lnTo>
                    <a:pt x="22098" y="1339849"/>
                  </a:lnTo>
                  <a:lnTo>
                    <a:pt x="22098" y="1327149"/>
                  </a:lnTo>
                  <a:lnTo>
                    <a:pt x="20574" y="1327149"/>
                  </a:lnTo>
                  <a:lnTo>
                    <a:pt x="20574" y="1314449"/>
                  </a:lnTo>
                  <a:lnTo>
                    <a:pt x="19812" y="1314449"/>
                  </a:lnTo>
                  <a:lnTo>
                    <a:pt x="19812" y="1301749"/>
                  </a:lnTo>
                  <a:lnTo>
                    <a:pt x="19050" y="1301749"/>
                  </a:lnTo>
                  <a:lnTo>
                    <a:pt x="19050" y="1388368"/>
                  </a:lnTo>
                  <a:lnTo>
                    <a:pt x="36418" y="1425030"/>
                  </a:lnTo>
                  <a:lnTo>
                    <a:pt x="60597" y="1460553"/>
                  </a:lnTo>
                  <a:lnTo>
                    <a:pt x="89916" y="1491996"/>
                  </a:lnTo>
                  <a:lnTo>
                    <a:pt x="147545" y="1531758"/>
                  </a:lnTo>
                  <a:lnTo>
                    <a:pt x="187728" y="1548703"/>
                  </a:lnTo>
                  <a:lnTo>
                    <a:pt x="230058" y="1559010"/>
                  </a:lnTo>
                  <a:lnTo>
                    <a:pt x="272796" y="1562045"/>
                  </a:lnTo>
                  <a:lnTo>
                    <a:pt x="8009382" y="1562099"/>
                  </a:lnTo>
                  <a:lnTo>
                    <a:pt x="8023098" y="1561337"/>
                  </a:lnTo>
                  <a:lnTo>
                    <a:pt x="8071728" y="1551615"/>
                  </a:lnTo>
                  <a:lnTo>
                    <a:pt x="8093426" y="1543049"/>
                  </a:lnTo>
                  <a:close/>
                </a:path>
                <a:path w="8267700" h="1562100">
                  <a:moveTo>
                    <a:pt x="8267700" y="1303019"/>
                  </a:moveTo>
                  <a:lnTo>
                    <a:pt x="8267700" y="259079"/>
                  </a:lnTo>
                  <a:lnTo>
                    <a:pt x="8266938" y="245363"/>
                  </a:lnTo>
                  <a:lnTo>
                    <a:pt x="8257071" y="196546"/>
                  </a:lnTo>
                  <a:lnTo>
                    <a:pt x="8239263" y="151386"/>
                  </a:lnTo>
                  <a:lnTo>
                    <a:pt x="8214279" y="110660"/>
                  </a:lnTo>
                  <a:lnTo>
                    <a:pt x="8182889" y="75147"/>
                  </a:lnTo>
                  <a:lnTo>
                    <a:pt x="8145860" y="45623"/>
                  </a:lnTo>
                  <a:lnTo>
                    <a:pt x="8103960" y="22866"/>
                  </a:lnTo>
                  <a:lnTo>
                    <a:pt x="8092419" y="19049"/>
                  </a:lnTo>
                  <a:lnTo>
                    <a:pt x="7994904" y="19049"/>
                  </a:lnTo>
                  <a:lnTo>
                    <a:pt x="8013954" y="31749"/>
                  </a:lnTo>
                  <a:lnTo>
                    <a:pt x="8062241" y="31749"/>
                  </a:lnTo>
                  <a:lnTo>
                    <a:pt x="8107189" y="57149"/>
                  </a:lnTo>
                  <a:lnTo>
                    <a:pt x="8148001" y="82549"/>
                  </a:lnTo>
                  <a:lnTo>
                    <a:pt x="8183880" y="107949"/>
                  </a:lnTo>
                  <a:lnTo>
                    <a:pt x="8184642" y="107949"/>
                  </a:lnTo>
                  <a:lnTo>
                    <a:pt x="8189214" y="120649"/>
                  </a:lnTo>
                  <a:lnTo>
                    <a:pt x="8198358" y="120649"/>
                  </a:lnTo>
                  <a:lnTo>
                    <a:pt x="8198358" y="133349"/>
                  </a:lnTo>
                  <a:lnTo>
                    <a:pt x="8206740" y="133349"/>
                  </a:lnTo>
                  <a:lnTo>
                    <a:pt x="8206740" y="146049"/>
                  </a:lnTo>
                  <a:lnTo>
                    <a:pt x="8214359" y="146049"/>
                  </a:lnTo>
                  <a:lnTo>
                    <a:pt x="8214359" y="158749"/>
                  </a:lnTo>
                  <a:lnTo>
                    <a:pt x="8221980" y="158749"/>
                  </a:lnTo>
                  <a:lnTo>
                    <a:pt x="8221980" y="171449"/>
                  </a:lnTo>
                  <a:lnTo>
                    <a:pt x="8228076" y="171449"/>
                  </a:lnTo>
                  <a:lnTo>
                    <a:pt x="8228076" y="184149"/>
                  </a:lnTo>
                  <a:lnTo>
                    <a:pt x="8232648" y="184149"/>
                  </a:lnTo>
                  <a:lnTo>
                    <a:pt x="8232648" y="196849"/>
                  </a:lnTo>
                  <a:lnTo>
                    <a:pt x="8237220" y="196849"/>
                  </a:lnTo>
                  <a:lnTo>
                    <a:pt x="8237220" y="209549"/>
                  </a:lnTo>
                  <a:lnTo>
                    <a:pt x="8241030" y="209549"/>
                  </a:lnTo>
                  <a:lnTo>
                    <a:pt x="8241030" y="222249"/>
                  </a:lnTo>
                  <a:lnTo>
                    <a:pt x="8244078" y="222249"/>
                  </a:lnTo>
                  <a:lnTo>
                    <a:pt x="8244078" y="234949"/>
                  </a:lnTo>
                  <a:lnTo>
                    <a:pt x="8246364" y="234949"/>
                  </a:lnTo>
                  <a:lnTo>
                    <a:pt x="8246364" y="247649"/>
                  </a:lnTo>
                  <a:lnTo>
                    <a:pt x="8247888" y="247649"/>
                  </a:lnTo>
                  <a:lnTo>
                    <a:pt x="8247888" y="260349"/>
                  </a:lnTo>
                  <a:lnTo>
                    <a:pt x="8248650" y="260349"/>
                  </a:lnTo>
                  <a:lnTo>
                    <a:pt x="8248650" y="1389020"/>
                  </a:lnTo>
                  <a:lnTo>
                    <a:pt x="8260870" y="1352163"/>
                  </a:lnTo>
                  <a:lnTo>
                    <a:pt x="8267700" y="1303019"/>
                  </a:lnTo>
                  <a:close/>
                </a:path>
                <a:path w="8267700" h="1562100">
                  <a:moveTo>
                    <a:pt x="8248650" y="1389020"/>
                  </a:moveTo>
                  <a:lnTo>
                    <a:pt x="8248650" y="260349"/>
                  </a:lnTo>
                  <a:lnTo>
                    <a:pt x="8247888" y="1314449"/>
                  </a:lnTo>
                  <a:lnTo>
                    <a:pt x="8240591" y="1365249"/>
                  </a:lnTo>
                  <a:lnTo>
                    <a:pt x="8225936" y="1403349"/>
                  </a:lnTo>
                  <a:lnTo>
                    <a:pt x="8204616" y="1441449"/>
                  </a:lnTo>
                  <a:lnTo>
                    <a:pt x="8177326" y="1466849"/>
                  </a:lnTo>
                  <a:lnTo>
                    <a:pt x="8144759" y="1504949"/>
                  </a:lnTo>
                  <a:lnTo>
                    <a:pt x="8107609" y="1517649"/>
                  </a:lnTo>
                  <a:lnTo>
                    <a:pt x="8066570" y="1543049"/>
                  </a:lnTo>
                  <a:lnTo>
                    <a:pt x="8093426" y="1543049"/>
                  </a:lnTo>
                  <a:lnTo>
                    <a:pt x="8157577" y="1508746"/>
                  </a:lnTo>
                  <a:lnTo>
                    <a:pt x="8193171" y="1477232"/>
                  </a:lnTo>
                  <a:lnTo>
                    <a:pt x="8222793" y="1440086"/>
                  </a:lnTo>
                  <a:lnTo>
                    <a:pt x="8245631" y="1398124"/>
                  </a:lnTo>
                  <a:lnTo>
                    <a:pt x="8248650" y="13890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5029200"/>
              <a:ext cx="8229600" cy="1524000"/>
            </a:xfrm>
            <a:custGeom>
              <a:avLst/>
              <a:gdLst/>
              <a:ahLst/>
              <a:cxnLst/>
              <a:rect l="l" t="t" r="r" b="b"/>
              <a:pathLst>
                <a:path w="8229600" h="1524000">
                  <a:moveTo>
                    <a:pt x="8229600" y="1270253"/>
                  </a:moveTo>
                  <a:lnTo>
                    <a:pt x="8229600" y="254507"/>
                  </a:lnTo>
                  <a:lnTo>
                    <a:pt x="8225514" y="208852"/>
                  </a:lnTo>
                  <a:lnTo>
                    <a:pt x="8213732" y="165844"/>
                  </a:lnTo>
                  <a:lnTo>
                    <a:pt x="8194971" y="126209"/>
                  </a:lnTo>
                  <a:lnTo>
                    <a:pt x="8169944" y="90676"/>
                  </a:lnTo>
                  <a:lnTo>
                    <a:pt x="8139367" y="59973"/>
                  </a:lnTo>
                  <a:lnTo>
                    <a:pt x="8103954" y="34826"/>
                  </a:lnTo>
                  <a:lnTo>
                    <a:pt x="8064421" y="15963"/>
                  </a:lnTo>
                  <a:lnTo>
                    <a:pt x="8021483" y="4112"/>
                  </a:lnTo>
                  <a:lnTo>
                    <a:pt x="7975854" y="0"/>
                  </a:lnTo>
                  <a:lnTo>
                    <a:pt x="254508" y="0"/>
                  </a:lnTo>
                  <a:lnTo>
                    <a:pt x="208852" y="4112"/>
                  </a:lnTo>
                  <a:lnTo>
                    <a:pt x="165844" y="15963"/>
                  </a:lnTo>
                  <a:lnTo>
                    <a:pt x="126209" y="34826"/>
                  </a:lnTo>
                  <a:lnTo>
                    <a:pt x="90676" y="59973"/>
                  </a:lnTo>
                  <a:lnTo>
                    <a:pt x="59973" y="90676"/>
                  </a:lnTo>
                  <a:lnTo>
                    <a:pt x="34826" y="126209"/>
                  </a:lnTo>
                  <a:lnTo>
                    <a:pt x="15963" y="165844"/>
                  </a:lnTo>
                  <a:lnTo>
                    <a:pt x="4112" y="208852"/>
                  </a:lnTo>
                  <a:lnTo>
                    <a:pt x="0" y="254508"/>
                  </a:lnTo>
                  <a:lnTo>
                    <a:pt x="0" y="1270254"/>
                  </a:lnTo>
                  <a:lnTo>
                    <a:pt x="4112" y="1315883"/>
                  </a:lnTo>
                  <a:lnTo>
                    <a:pt x="15963" y="1358821"/>
                  </a:lnTo>
                  <a:lnTo>
                    <a:pt x="34826" y="1398354"/>
                  </a:lnTo>
                  <a:lnTo>
                    <a:pt x="59973" y="1433767"/>
                  </a:lnTo>
                  <a:lnTo>
                    <a:pt x="90676" y="1464344"/>
                  </a:lnTo>
                  <a:lnTo>
                    <a:pt x="126209" y="1489371"/>
                  </a:lnTo>
                  <a:lnTo>
                    <a:pt x="165844" y="1508132"/>
                  </a:lnTo>
                  <a:lnTo>
                    <a:pt x="208852" y="1519914"/>
                  </a:lnTo>
                  <a:lnTo>
                    <a:pt x="254508" y="1524000"/>
                  </a:lnTo>
                  <a:lnTo>
                    <a:pt x="7975854" y="1523999"/>
                  </a:lnTo>
                  <a:lnTo>
                    <a:pt x="8021483" y="1519914"/>
                  </a:lnTo>
                  <a:lnTo>
                    <a:pt x="8064421" y="1508132"/>
                  </a:lnTo>
                  <a:lnTo>
                    <a:pt x="8103954" y="1489371"/>
                  </a:lnTo>
                  <a:lnTo>
                    <a:pt x="8139367" y="1464344"/>
                  </a:lnTo>
                  <a:lnTo>
                    <a:pt x="8169944" y="1433767"/>
                  </a:lnTo>
                  <a:lnTo>
                    <a:pt x="8194971" y="1398354"/>
                  </a:lnTo>
                  <a:lnTo>
                    <a:pt x="8213732" y="1358821"/>
                  </a:lnTo>
                  <a:lnTo>
                    <a:pt x="8225514" y="1315883"/>
                  </a:lnTo>
                  <a:lnTo>
                    <a:pt x="8229600" y="1270253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8150" y="5010150"/>
              <a:ext cx="8267700" cy="1562100"/>
            </a:xfrm>
            <a:custGeom>
              <a:avLst/>
              <a:gdLst/>
              <a:ahLst/>
              <a:cxnLst/>
              <a:rect l="l" t="t" r="r" b="b"/>
              <a:pathLst>
                <a:path w="8267700" h="1562100">
                  <a:moveTo>
                    <a:pt x="8267700" y="1303019"/>
                  </a:moveTo>
                  <a:lnTo>
                    <a:pt x="8267700" y="259079"/>
                  </a:lnTo>
                  <a:lnTo>
                    <a:pt x="8266938" y="245363"/>
                  </a:lnTo>
                  <a:lnTo>
                    <a:pt x="8257071" y="196546"/>
                  </a:lnTo>
                  <a:lnTo>
                    <a:pt x="8239263" y="151386"/>
                  </a:lnTo>
                  <a:lnTo>
                    <a:pt x="8214279" y="110660"/>
                  </a:lnTo>
                  <a:lnTo>
                    <a:pt x="8182889" y="75147"/>
                  </a:lnTo>
                  <a:lnTo>
                    <a:pt x="8145860" y="45623"/>
                  </a:lnTo>
                  <a:lnTo>
                    <a:pt x="8103960" y="22866"/>
                  </a:lnTo>
                  <a:lnTo>
                    <a:pt x="8057957" y="7653"/>
                  </a:lnTo>
                  <a:lnTo>
                    <a:pt x="8008620" y="761"/>
                  </a:lnTo>
                  <a:lnTo>
                    <a:pt x="7994904" y="0"/>
                  </a:lnTo>
                  <a:lnTo>
                    <a:pt x="272796" y="0"/>
                  </a:lnTo>
                  <a:lnTo>
                    <a:pt x="222948" y="5074"/>
                  </a:lnTo>
                  <a:lnTo>
                    <a:pt x="176205" y="18272"/>
                  </a:lnTo>
                  <a:lnTo>
                    <a:pt x="133318" y="38957"/>
                  </a:lnTo>
                  <a:lnTo>
                    <a:pt x="95040" y="66494"/>
                  </a:lnTo>
                  <a:lnTo>
                    <a:pt x="62122" y="100243"/>
                  </a:lnTo>
                  <a:lnTo>
                    <a:pt x="35316" y="139571"/>
                  </a:lnTo>
                  <a:lnTo>
                    <a:pt x="15374" y="183838"/>
                  </a:lnTo>
                  <a:lnTo>
                    <a:pt x="3047" y="232410"/>
                  </a:lnTo>
                  <a:lnTo>
                    <a:pt x="0" y="273558"/>
                  </a:lnTo>
                  <a:lnTo>
                    <a:pt x="0" y="1290066"/>
                  </a:lnTo>
                  <a:lnTo>
                    <a:pt x="6096" y="1344930"/>
                  </a:lnTo>
                  <a:lnTo>
                    <a:pt x="18033" y="1386223"/>
                  </a:lnTo>
                  <a:lnTo>
                    <a:pt x="36418" y="1425030"/>
                  </a:lnTo>
                  <a:lnTo>
                    <a:pt x="38100" y="1427500"/>
                  </a:lnTo>
                  <a:lnTo>
                    <a:pt x="38100" y="273558"/>
                  </a:lnTo>
                  <a:lnTo>
                    <a:pt x="39624" y="249174"/>
                  </a:lnTo>
                  <a:lnTo>
                    <a:pt x="53703" y="189862"/>
                  </a:lnTo>
                  <a:lnTo>
                    <a:pt x="90202" y="125998"/>
                  </a:lnTo>
                  <a:lnTo>
                    <a:pt x="124205" y="91440"/>
                  </a:lnTo>
                  <a:lnTo>
                    <a:pt x="165176" y="64653"/>
                  </a:lnTo>
                  <a:lnTo>
                    <a:pt x="236130" y="41440"/>
                  </a:lnTo>
                  <a:lnTo>
                    <a:pt x="7994904" y="38099"/>
                  </a:lnTo>
                  <a:lnTo>
                    <a:pt x="8009382" y="38963"/>
                  </a:lnTo>
                  <a:lnTo>
                    <a:pt x="8067078" y="49623"/>
                  </a:lnTo>
                  <a:lnTo>
                    <a:pt x="8110622" y="68673"/>
                  </a:lnTo>
                  <a:lnTo>
                    <a:pt x="8148919" y="95700"/>
                  </a:lnTo>
                  <a:lnTo>
                    <a:pt x="8180967" y="129633"/>
                  </a:lnTo>
                  <a:lnTo>
                    <a:pt x="8205764" y="169397"/>
                  </a:lnTo>
                  <a:lnTo>
                    <a:pt x="8222309" y="213919"/>
                  </a:lnTo>
                  <a:lnTo>
                    <a:pt x="8229600" y="262127"/>
                  </a:lnTo>
                  <a:lnTo>
                    <a:pt x="8229600" y="1427580"/>
                  </a:lnTo>
                  <a:lnTo>
                    <a:pt x="8245631" y="1398124"/>
                  </a:lnTo>
                  <a:lnTo>
                    <a:pt x="8260870" y="1352163"/>
                  </a:lnTo>
                  <a:lnTo>
                    <a:pt x="8267700" y="1303019"/>
                  </a:lnTo>
                  <a:close/>
                </a:path>
                <a:path w="8267700" h="1562100">
                  <a:moveTo>
                    <a:pt x="8229600" y="1427580"/>
                  </a:moveTo>
                  <a:lnTo>
                    <a:pt x="8229600" y="1302257"/>
                  </a:lnTo>
                  <a:lnTo>
                    <a:pt x="8228838" y="1313687"/>
                  </a:lnTo>
                  <a:lnTo>
                    <a:pt x="8218863" y="1361405"/>
                  </a:lnTo>
                  <a:lnTo>
                    <a:pt x="8199808" y="1404959"/>
                  </a:lnTo>
                  <a:lnTo>
                    <a:pt x="8172759" y="1443312"/>
                  </a:lnTo>
                  <a:lnTo>
                    <a:pt x="8138802" y="1475430"/>
                  </a:lnTo>
                  <a:lnTo>
                    <a:pt x="8099021" y="1500274"/>
                  </a:lnTo>
                  <a:lnTo>
                    <a:pt x="8054503" y="1516810"/>
                  </a:lnTo>
                  <a:lnTo>
                    <a:pt x="8006333" y="1523999"/>
                  </a:lnTo>
                  <a:lnTo>
                    <a:pt x="272796" y="1523928"/>
                  </a:lnTo>
                  <a:lnTo>
                    <a:pt x="225158" y="1519451"/>
                  </a:lnTo>
                  <a:lnTo>
                    <a:pt x="179890" y="1505206"/>
                  </a:lnTo>
                  <a:lnTo>
                    <a:pt x="138915" y="1482310"/>
                  </a:lnTo>
                  <a:lnTo>
                    <a:pt x="103393" y="1451809"/>
                  </a:lnTo>
                  <a:lnTo>
                    <a:pt x="74484" y="1414746"/>
                  </a:lnTo>
                  <a:lnTo>
                    <a:pt x="53349" y="1372167"/>
                  </a:lnTo>
                  <a:lnTo>
                    <a:pt x="41148" y="1325118"/>
                  </a:lnTo>
                  <a:lnTo>
                    <a:pt x="38100" y="1289304"/>
                  </a:lnTo>
                  <a:lnTo>
                    <a:pt x="38100" y="1427500"/>
                  </a:lnTo>
                  <a:lnTo>
                    <a:pt x="60597" y="1460553"/>
                  </a:lnTo>
                  <a:lnTo>
                    <a:pt x="89916" y="1491996"/>
                  </a:lnTo>
                  <a:lnTo>
                    <a:pt x="147545" y="1531758"/>
                  </a:lnTo>
                  <a:lnTo>
                    <a:pt x="187728" y="1548703"/>
                  </a:lnTo>
                  <a:lnTo>
                    <a:pt x="230058" y="1559010"/>
                  </a:lnTo>
                  <a:lnTo>
                    <a:pt x="272796" y="1562045"/>
                  </a:lnTo>
                  <a:lnTo>
                    <a:pt x="8009382" y="1562099"/>
                  </a:lnTo>
                  <a:lnTo>
                    <a:pt x="8023098" y="1561337"/>
                  </a:lnTo>
                  <a:lnTo>
                    <a:pt x="8071728" y="1551615"/>
                  </a:lnTo>
                  <a:lnTo>
                    <a:pt x="8116825" y="1533813"/>
                  </a:lnTo>
                  <a:lnTo>
                    <a:pt x="8157577" y="1508746"/>
                  </a:lnTo>
                  <a:lnTo>
                    <a:pt x="8193171" y="1477232"/>
                  </a:lnTo>
                  <a:lnTo>
                    <a:pt x="8222793" y="1440086"/>
                  </a:lnTo>
                  <a:lnTo>
                    <a:pt x="8229600" y="1427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67780" y="5136134"/>
            <a:ext cx="780986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No.</a:t>
            </a:r>
            <a:endParaRPr sz="4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Albert</a:t>
            </a:r>
            <a:r>
              <a:rPr sz="4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Emily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 form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FFFFFF"/>
                </a:solidFill>
                <a:latin typeface="Calibri"/>
                <a:cs typeface="Calibri"/>
              </a:rPr>
              <a:t>blocking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75" dirty="0">
                <a:solidFill>
                  <a:srgbClr val="FFFFFF"/>
                </a:solidFill>
                <a:latin typeface="Calibri"/>
                <a:cs typeface="Calibri"/>
              </a:rPr>
              <a:t>pair.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9188" y="462025"/>
            <a:ext cx="48653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/>
              <a:t>Example</a:t>
            </a:r>
            <a:r>
              <a:rPr sz="4400" spc="-10" dirty="0"/>
              <a:t> </a:t>
            </a:r>
            <a:r>
              <a:rPr sz="4400" spc="-20" dirty="0"/>
              <a:t>matching</a:t>
            </a:r>
            <a:r>
              <a:rPr sz="4400" spc="5" dirty="0"/>
              <a:t> </a:t>
            </a:r>
            <a:r>
              <a:rPr sz="4400" spc="-10" dirty="0"/>
              <a:t>#2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17650"/>
          <a:ext cx="8229600" cy="1371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Albert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Diane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Emily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Fergie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Bradley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Emily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Diane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Fergie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Charles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Diane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Emily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Fergie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0850" y="3270250"/>
          <a:ext cx="8229600" cy="1371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Diane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Bradley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Albert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Charles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Emily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Albert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Bradley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Charles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Fergie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Albert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Bradley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Charles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38150" y="5010150"/>
            <a:ext cx="8267700" cy="1562100"/>
            <a:chOff x="438150" y="5010150"/>
            <a:chExt cx="8267700" cy="1562100"/>
          </a:xfrm>
        </p:grpSpPr>
        <p:sp>
          <p:nvSpPr>
            <p:cNvPr id="6" name="object 6"/>
            <p:cNvSpPr/>
            <p:nvPr/>
          </p:nvSpPr>
          <p:spPr>
            <a:xfrm>
              <a:off x="457200" y="5029200"/>
              <a:ext cx="8229600" cy="1492885"/>
            </a:xfrm>
            <a:custGeom>
              <a:avLst/>
              <a:gdLst/>
              <a:ahLst/>
              <a:cxnLst/>
              <a:rect l="l" t="t" r="r" b="b"/>
              <a:pathLst>
                <a:path w="8229600" h="1492884">
                  <a:moveTo>
                    <a:pt x="101324" y="52437"/>
                  </a:moveTo>
                  <a:lnTo>
                    <a:pt x="59973" y="90676"/>
                  </a:lnTo>
                  <a:lnTo>
                    <a:pt x="34826" y="126209"/>
                  </a:lnTo>
                  <a:lnTo>
                    <a:pt x="15963" y="165844"/>
                  </a:lnTo>
                  <a:lnTo>
                    <a:pt x="4112" y="208852"/>
                  </a:lnTo>
                  <a:lnTo>
                    <a:pt x="0" y="254507"/>
                  </a:lnTo>
                  <a:lnTo>
                    <a:pt x="0" y="266699"/>
                  </a:lnTo>
                  <a:lnTo>
                    <a:pt x="4644" y="215899"/>
                  </a:lnTo>
                  <a:lnTo>
                    <a:pt x="18125" y="165099"/>
                  </a:lnTo>
                  <a:lnTo>
                    <a:pt x="39566" y="126999"/>
                  </a:lnTo>
                  <a:lnTo>
                    <a:pt x="68089" y="88899"/>
                  </a:lnTo>
                  <a:lnTo>
                    <a:pt x="101324" y="52437"/>
                  </a:lnTo>
                  <a:close/>
                </a:path>
                <a:path w="8229600" h="1492884">
                  <a:moveTo>
                    <a:pt x="254507" y="0"/>
                  </a:moveTo>
                  <a:lnTo>
                    <a:pt x="208852" y="4112"/>
                  </a:lnTo>
                  <a:lnTo>
                    <a:pt x="165844" y="15963"/>
                  </a:lnTo>
                  <a:lnTo>
                    <a:pt x="126209" y="34826"/>
                  </a:lnTo>
                  <a:lnTo>
                    <a:pt x="104305" y="50328"/>
                  </a:lnTo>
                  <a:lnTo>
                    <a:pt x="142873" y="38099"/>
                  </a:lnTo>
                  <a:lnTo>
                    <a:pt x="187379" y="12699"/>
                  </a:lnTo>
                  <a:lnTo>
                    <a:pt x="235458" y="12699"/>
                  </a:lnTo>
                  <a:lnTo>
                    <a:pt x="254507" y="0"/>
                  </a:lnTo>
                  <a:close/>
                </a:path>
                <a:path w="8229600" h="1492884">
                  <a:moveTo>
                    <a:pt x="133361" y="1492756"/>
                  </a:moveTo>
                  <a:lnTo>
                    <a:pt x="112581" y="1479772"/>
                  </a:lnTo>
                  <a:lnTo>
                    <a:pt x="126209" y="1489371"/>
                  </a:lnTo>
                  <a:lnTo>
                    <a:pt x="133361" y="1492756"/>
                  </a:lnTo>
                  <a:close/>
                </a:path>
                <a:path w="8229600" h="1492884">
                  <a:moveTo>
                    <a:pt x="34305" y="1397264"/>
                  </a:moveTo>
                  <a:lnTo>
                    <a:pt x="34290" y="1396999"/>
                  </a:lnTo>
                  <a:lnTo>
                    <a:pt x="34305" y="1397264"/>
                  </a:lnTo>
                  <a:close/>
                </a:path>
                <a:path w="8229600" h="1492884">
                  <a:moveTo>
                    <a:pt x="8177637" y="101599"/>
                  </a:moveTo>
                  <a:lnTo>
                    <a:pt x="8139367" y="59973"/>
                  </a:lnTo>
                  <a:lnTo>
                    <a:pt x="8103954" y="34826"/>
                  </a:lnTo>
                  <a:lnTo>
                    <a:pt x="8064421" y="15963"/>
                  </a:lnTo>
                  <a:lnTo>
                    <a:pt x="8021483" y="4112"/>
                  </a:lnTo>
                  <a:lnTo>
                    <a:pt x="7975854" y="0"/>
                  </a:lnTo>
                  <a:lnTo>
                    <a:pt x="7994904" y="12699"/>
                  </a:lnTo>
                  <a:lnTo>
                    <a:pt x="8043191" y="12699"/>
                  </a:lnTo>
                  <a:lnTo>
                    <a:pt x="8088139" y="38099"/>
                  </a:lnTo>
                  <a:lnTo>
                    <a:pt x="8128951" y="63499"/>
                  </a:lnTo>
                  <a:lnTo>
                    <a:pt x="8164830" y="88899"/>
                  </a:lnTo>
                  <a:lnTo>
                    <a:pt x="8165592" y="88899"/>
                  </a:lnTo>
                  <a:lnTo>
                    <a:pt x="8170164" y="101599"/>
                  </a:lnTo>
                  <a:lnTo>
                    <a:pt x="8177637" y="101599"/>
                  </a:lnTo>
                  <a:close/>
                </a:path>
                <a:path w="8229600" h="1492884">
                  <a:moveTo>
                    <a:pt x="8186582" y="114299"/>
                  </a:moveTo>
                  <a:lnTo>
                    <a:pt x="8179308" y="103971"/>
                  </a:lnTo>
                  <a:lnTo>
                    <a:pt x="8179308" y="114299"/>
                  </a:lnTo>
                  <a:lnTo>
                    <a:pt x="8186582" y="114299"/>
                  </a:lnTo>
                  <a:close/>
                </a:path>
                <a:path w="8229600" h="1492884">
                  <a:moveTo>
                    <a:pt x="8201357" y="139699"/>
                  </a:moveTo>
                  <a:lnTo>
                    <a:pt x="8194971" y="126209"/>
                  </a:lnTo>
                  <a:lnTo>
                    <a:pt x="8187690" y="115871"/>
                  </a:lnTo>
                  <a:lnTo>
                    <a:pt x="8187690" y="126999"/>
                  </a:lnTo>
                  <a:lnTo>
                    <a:pt x="8195309" y="126999"/>
                  </a:lnTo>
                  <a:lnTo>
                    <a:pt x="8195309" y="139699"/>
                  </a:lnTo>
                  <a:lnTo>
                    <a:pt x="8201357" y="139699"/>
                  </a:lnTo>
                  <a:close/>
                </a:path>
                <a:path w="8229600" h="1492884">
                  <a:moveTo>
                    <a:pt x="8207368" y="152399"/>
                  </a:moveTo>
                  <a:lnTo>
                    <a:pt x="8202930" y="143022"/>
                  </a:lnTo>
                  <a:lnTo>
                    <a:pt x="8202930" y="152399"/>
                  </a:lnTo>
                  <a:lnTo>
                    <a:pt x="8207368" y="152399"/>
                  </a:lnTo>
                  <a:close/>
                </a:path>
                <a:path w="8229600" h="1492884">
                  <a:moveTo>
                    <a:pt x="8213380" y="165099"/>
                  </a:moveTo>
                  <a:lnTo>
                    <a:pt x="8209026" y="155900"/>
                  </a:lnTo>
                  <a:lnTo>
                    <a:pt x="8209026" y="165099"/>
                  </a:lnTo>
                  <a:lnTo>
                    <a:pt x="8213380" y="165099"/>
                  </a:lnTo>
                  <a:close/>
                </a:path>
                <a:path w="8229600" h="1492884">
                  <a:moveTo>
                    <a:pt x="8217007" y="177799"/>
                  </a:moveTo>
                  <a:lnTo>
                    <a:pt x="8213732" y="165844"/>
                  </a:lnTo>
                  <a:lnTo>
                    <a:pt x="8213598" y="165559"/>
                  </a:lnTo>
                  <a:lnTo>
                    <a:pt x="8213598" y="177799"/>
                  </a:lnTo>
                  <a:lnTo>
                    <a:pt x="8217007" y="177799"/>
                  </a:lnTo>
                  <a:close/>
                </a:path>
                <a:path w="8229600" h="1492884">
                  <a:moveTo>
                    <a:pt x="8220486" y="190499"/>
                  </a:moveTo>
                  <a:lnTo>
                    <a:pt x="8218170" y="182042"/>
                  </a:lnTo>
                  <a:lnTo>
                    <a:pt x="8218170" y="190499"/>
                  </a:lnTo>
                  <a:lnTo>
                    <a:pt x="8220486" y="190499"/>
                  </a:lnTo>
                  <a:close/>
                </a:path>
                <a:path w="8229600" h="1492884">
                  <a:moveTo>
                    <a:pt x="8223965" y="203199"/>
                  </a:moveTo>
                  <a:lnTo>
                    <a:pt x="8221980" y="195951"/>
                  </a:lnTo>
                  <a:lnTo>
                    <a:pt x="8221980" y="203199"/>
                  </a:lnTo>
                  <a:lnTo>
                    <a:pt x="8223965" y="203199"/>
                  </a:lnTo>
                  <a:close/>
                </a:path>
                <a:path w="8229600" h="1492884">
                  <a:moveTo>
                    <a:pt x="8226144" y="215899"/>
                  </a:moveTo>
                  <a:lnTo>
                    <a:pt x="8225514" y="208852"/>
                  </a:lnTo>
                  <a:lnTo>
                    <a:pt x="8225028" y="207078"/>
                  </a:lnTo>
                  <a:lnTo>
                    <a:pt x="8225028" y="215899"/>
                  </a:lnTo>
                  <a:lnTo>
                    <a:pt x="8226144" y="215899"/>
                  </a:lnTo>
                  <a:close/>
                </a:path>
                <a:path w="8229600" h="1492884">
                  <a:moveTo>
                    <a:pt x="8229600" y="1270253"/>
                  </a:moveTo>
                  <a:lnTo>
                    <a:pt x="8229590" y="254402"/>
                  </a:lnTo>
                  <a:lnTo>
                    <a:pt x="8228850" y="1278628"/>
                  </a:lnTo>
                  <a:lnTo>
                    <a:pt x="8229600" y="1270253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8150" y="5010150"/>
              <a:ext cx="8267700" cy="1562100"/>
            </a:xfrm>
            <a:custGeom>
              <a:avLst/>
              <a:gdLst/>
              <a:ahLst/>
              <a:cxnLst/>
              <a:rect l="l" t="t" r="r" b="b"/>
              <a:pathLst>
                <a:path w="8267700" h="1562100">
                  <a:moveTo>
                    <a:pt x="8092419" y="19049"/>
                  </a:moveTo>
                  <a:lnTo>
                    <a:pt x="8057957" y="7653"/>
                  </a:lnTo>
                  <a:lnTo>
                    <a:pt x="8008620" y="761"/>
                  </a:lnTo>
                  <a:lnTo>
                    <a:pt x="7994904" y="0"/>
                  </a:lnTo>
                  <a:lnTo>
                    <a:pt x="272796" y="0"/>
                  </a:lnTo>
                  <a:lnTo>
                    <a:pt x="222948" y="5074"/>
                  </a:lnTo>
                  <a:lnTo>
                    <a:pt x="176205" y="18272"/>
                  </a:lnTo>
                  <a:lnTo>
                    <a:pt x="133318" y="38957"/>
                  </a:lnTo>
                  <a:lnTo>
                    <a:pt x="95040" y="66494"/>
                  </a:lnTo>
                  <a:lnTo>
                    <a:pt x="62122" y="100243"/>
                  </a:lnTo>
                  <a:lnTo>
                    <a:pt x="35316" y="139571"/>
                  </a:lnTo>
                  <a:lnTo>
                    <a:pt x="15374" y="183838"/>
                  </a:lnTo>
                  <a:lnTo>
                    <a:pt x="3047" y="232410"/>
                  </a:lnTo>
                  <a:lnTo>
                    <a:pt x="0" y="273558"/>
                  </a:lnTo>
                  <a:lnTo>
                    <a:pt x="0" y="1290066"/>
                  </a:lnTo>
                  <a:lnTo>
                    <a:pt x="1524" y="1317498"/>
                  </a:lnTo>
                  <a:lnTo>
                    <a:pt x="6096" y="1344930"/>
                  </a:lnTo>
                  <a:lnTo>
                    <a:pt x="18033" y="1386223"/>
                  </a:lnTo>
                  <a:lnTo>
                    <a:pt x="19050" y="1388368"/>
                  </a:lnTo>
                  <a:lnTo>
                    <a:pt x="19050" y="285749"/>
                  </a:lnTo>
                  <a:lnTo>
                    <a:pt x="23694" y="234949"/>
                  </a:lnTo>
                  <a:lnTo>
                    <a:pt x="37175" y="184149"/>
                  </a:lnTo>
                  <a:lnTo>
                    <a:pt x="58616" y="146049"/>
                  </a:lnTo>
                  <a:lnTo>
                    <a:pt x="87139" y="107949"/>
                  </a:lnTo>
                  <a:lnTo>
                    <a:pt x="121867" y="69849"/>
                  </a:lnTo>
                  <a:lnTo>
                    <a:pt x="161923" y="57149"/>
                  </a:lnTo>
                  <a:lnTo>
                    <a:pt x="206429" y="31749"/>
                  </a:lnTo>
                  <a:lnTo>
                    <a:pt x="254508" y="31749"/>
                  </a:lnTo>
                  <a:lnTo>
                    <a:pt x="273558" y="19049"/>
                  </a:lnTo>
                  <a:lnTo>
                    <a:pt x="8092419" y="19049"/>
                  </a:lnTo>
                  <a:close/>
                </a:path>
                <a:path w="8267700" h="1562100">
                  <a:moveTo>
                    <a:pt x="8093426" y="1543049"/>
                  </a:moveTo>
                  <a:lnTo>
                    <a:pt x="206429" y="1543012"/>
                  </a:lnTo>
                  <a:lnTo>
                    <a:pt x="161763" y="1517649"/>
                  </a:lnTo>
                  <a:lnTo>
                    <a:pt x="121112" y="1492249"/>
                  </a:lnTo>
                  <a:lnTo>
                    <a:pt x="85344" y="1466849"/>
                  </a:lnTo>
                  <a:lnTo>
                    <a:pt x="84582" y="1466849"/>
                  </a:lnTo>
                  <a:lnTo>
                    <a:pt x="80010" y="1454149"/>
                  </a:lnTo>
                  <a:lnTo>
                    <a:pt x="70104" y="1454149"/>
                  </a:lnTo>
                  <a:lnTo>
                    <a:pt x="70104" y="1441449"/>
                  </a:lnTo>
                  <a:lnTo>
                    <a:pt x="60960" y="1441449"/>
                  </a:lnTo>
                  <a:lnTo>
                    <a:pt x="60960" y="1428749"/>
                  </a:lnTo>
                  <a:lnTo>
                    <a:pt x="54102" y="1428749"/>
                  </a:lnTo>
                  <a:lnTo>
                    <a:pt x="53340" y="1416049"/>
                  </a:lnTo>
                  <a:lnTo>
                    <a:pt x="46482" y="1416049"/>
                  </a:lnTo>
                  <a:lnTo>
                    <a:pt x="46482" y="1403349"/>
                  </a:lnTo>
                  <a:lnTo>
                    <a:pt x="40386" y="1403349"/>
                  </a:lnTo>
                  <a:lnTo>
                    <a:pt x="40386" y="1390649"/>
                  </a:lnTo>
                  <a:lnTo>
                    <a:pt x="35052" y="1390649"/>
                  </a:lnTo>
                  <a:lnTo>
                    <a:pt x="35052" y="1377949"/>
                  </a:lnTo>
                  <a:lnTo>
                    <a:pt x="31242" y="1377949"/>
                  </a:lnTo>
                  <a:lnTo>
                    <a:pt x="31242" y="1365249"/>
                  </a:lnTo>
                  <a:lnTo>
                    <a:pt x="27432" y="1365249"/>
                  </a:lnTo>
                  <a:lnTo>
                    <a:pt x="27432" y="1352549"/>
                  </a:lnTo>
                  <a:lnTo>
                    <a:pt x="24384" y="1352549"/>
                  </a:lnTo>
                  <a:lnTo>
                    <a:pt x="24384" y="1339849"/>
                  </a:lnTo>
                  <a:lnTo>
                    <a:pt x="22098" y="1339849"/>
                  </a:lnTo>
                  <a:lnTo>
                    <a:pt x="22098" y="1327149"/>
                  </a:lnTo>
                  <a:lnTo>
                    <a:pt x="20574" y="1327149"/>
                  </a:lnTo>
                  <a:lnTo>
                    <a:pt x="20574" y="1314449"/>
                  </a:lnTo>
                  <a:lnTo>
                    <a:pt x="19812" y="1314449"/>
                  </a:lnTo>
                  <a:lnTo>
                    <a:pt x="19812" y="1301749"/>
                  </a:lnTo>
                  <a:lnTo>
                    <a:pt x="19050" y="1301749"/>
                  </a:lnTo>
                  <a:lnTo>
                    <a:pt x="19050" y="1388368"/>
                  </a:lnTo>
                  <a:lnTo>
                    <a:pt x="36418" y="1425030"/>
                  </a:lnTo>
                  <a:lnTo>
                    <a:pt x="60597" y="1460553"/>
                  </a:lnTo>
                  <a:lnTo>
                    <a:pt x="89916" y="1491996"/>
                  </a:lnTo>
                  <a:lnTo>
                    <a:pt x="147545" y="1531758"/>
                  </a:lnTo>
                  <a:lnTo>
                    <a:pt x="187728" y="1548703"/>
                  </a:lnTo>
                  <a:lnTo>
                    <a:pt x="230058" y="1559010"/>
                  </a:lnTo>
                  <a:lnTo>
                    <a:pt x="272796" y="1562045"/>
                  </a:lnTo>
                  <a:lnTo>
                    <a:pt x="8009382" y="1562099"/>
                  </a:lnTo>
                  <a:lnTo>
                    <a:pt x="8023098" y="1561337"/>
                  </a:lnTo>
                  <a:lnTo>
                    <a:pt x="8071728" y="1551615"/>
                  </a:lnTo>
                  <a:lnTo>
                    <a:pt x="8093426" y="1543049"/>
                  </a:lnTo>
                  <a:close/>
                </a:path>
                <a:path w="8267700" h="1562100">
                  <a:moveTo>
                    <a:pt x="8267700" y="1303019"/>
                  </a:moveTo>
                  <a:lnTo>
                    <a:pt x="8267700" y="259079"/>
                  </a:lnTo>
                  <a:lnTo>
                    <a:pt x="8266938" y="245363"/>
                  </a:lnTo>
                  <a:lnTo>
                    <a:pt x="8257071" y="196546"/>
                  </a:lnTo>
                  <a:lnTo>
                    <a:pt x="8239263" y="151386"/>
                  </a:lnTo>
                  <a:lnTo>
                    <a:pt x="8214279" y="110660"/>
                  </a:lnTo>
                  <a:lnTo>
                    <a:pt x="8182889" y="75147"/>
                  </a:lnTo>
                  <a:lnTo>
                    <a:pt x="8145860" y="45623"/>
                  </a:lnTo>
                  <a:lnTo>
                    <a:pt x="8103960" y="22866"/>
                  </a:lnTo>
                  <a:lnTo>
                    <a:pt x="8092419" y="19049"/>
                  </a:lnTo>
                  <a:lnTo>
                    <a:pt x="7994904" y="19049"/>
                  </a:lnTo>
                  <a:lnTo>
                    <a:pt x="8013954" y="31749"/>
                  </a:lnTo>
                  <a:lnTo>
                    <a:pt x="8062241" y="31749"/>
                  </a:lnTo>
                  <a:lnTo>
                    <a:pt x="8107189" y="57149"/>
                  </a:lnTo>
                  <a:lnTo>
                    <a:pt x="8148001" y="82549"/>
                  </a:lnTo>
                  <a:lnTo>
                    <a:pt x="8183880" y="107949"/>
                  </a:lnTo>
                  <a:lnTo>
                    <a:pt x="8184642" y="107949"/>
                  </a:lnTo>
                  <a:lnTo>
                    <a:pt x="8189214" y="120649"/>
                  </a:lnTo>
                  <a:lnTo>
                    <a:pt x="8198358" y="120649"/>
                  </a:lnTo>
                  <a:lnTo>
                    <a:pt x="8198358" y="133349"/>
                  </a:lnTo>
                  <a:lnTo>
                    <a:pt x="8206740" y="133349"/>
                  </a:lnTo>
                  <a:lnTo>
                    <a:pt x="8206740" y="146049"/>
                  </a:lnTo>
                  <a:lnTo>
                    <a:pt x="8214359" y="146049"/>
                  </a:lnTo>
                  <a:lnTo>
                    <a:pt x="8214359" y="158749"/>
                  </a:lnTo>
                  <a:lnTo>
                    <a:pt x="8221980" y="158749"/>
                  </a:lnTo>
                  <a:lnTo>
                    <a:pt x="8221980" y="171449"/>
                  </a:lnTo>
                  <a:lnTo>
                    <a:pt x="8228076" y="171449"/>
                  </a:lnTo>
                  <a:lnTo>
                    <a:pt x="8228076" y="184149"/>
                  </a:lnTo>
                  <a:lnTo>
                    <a:pt x="8232648" y="184149"/>
                  </a:lnTo>
                  <a:lnTo>
                    <a:pt x="8232648" y="196849"/>
                  </a:lnTo>
                  <a:lnTo>
                    <a:pt x="8237220" y="196849"/>
                  </a:lnTo>
                  <a:lnTo>
                    <a:pt x="8237220" y="209549"/>
                  </a:lnTo>
                  <a:lnTo>
                    <a:pt x="8241030" y="209549"/>
                  </a:lnTo>
                  <a:lnTo>
                    <a:pt x="8241030" y="222249"/>
                  </a:lnTo>
                  <a:lnTo>
                    <a:pt x="8244078" y="222249"/>
                  </a:lnTo>
                  <a:lnTo>
                    <a:pt x="8244078" y="234949"/>
                  </a:lnTo>
                  <a:lnTo>
                    <a:pt x="8246364" y="234949"/>
                  </a:lnTo>
                  <a:lnTo>
                    <a:pt x="8246364" y="247649"/>
                  </a:lnTo>
                  <a:lnTo>
                    <a:pt x="8247888" y="247649"/>
                  </a:lnTo>
                  <a:lnTo>
                    <a:pt x="8247888" y="260349"/>
                  </a:lnTo>
                  <a:lnTo>
                    <a:pt x="8248650" y="260349"/>
                  </a:lnTo>
                  <a:lnTo>
                    <a:pt x="8248650" y="1389020"/>
                  </a:lnTo>
                  <a:lnTo>
                    <a:pt x="8260870" y="1352163"/>
                  </a:lnTo>
                  <a:lnTo>
                    <a:pt x="8267700" y="1303019"/>
                  </a:lnTo>
                  <a:close/>
                </a:path>
                <a:path w="8267700" h="1562100">
                  <a:moveTo>
                    <a:pt x="8248650" y="1389020"/>
                  </a:moveTo>
                  <a:lnTo>
                    <a:pt x="8248650" y="260349"/>
                  </a:lnTo>
                  <a:lnTo>
                    <a:pt x="8247888" y="1314449"/>
                  </a:lnTo>
                  <a:lnTo>
                    <a:pt x="8240591" y="1365249"/>
                  </a:lnTo>
                  <a:lnTo>
                    <a:pt x="8225936" y="1403349"/>
                  </a:lnTo>
                  <a:lnTo>
                    <a:pt x="8204616" y="1441449"/>
                  </a:lnTo>
                  <a:lnTo>
                    <a:pt x="8177326" y="1466849"/>
                  </a:lnTo>
                  <a:lnTo>
                    <a:pt x="8144759" y="1504949"/>
                  </a:lnTo>
                  <a:lnTo>
                    <a:pt x="8107609" y="1517649"/>
                  </a:lnTo>
                  <a:lnTo>
                    <a:pt x="8066570" y="1543049"/>
                  </a:lnTo>
                  <a:lnTo>
                    <a:pt x="8093426" y="1543049"/>
                  </a:lnTo>
                  <a:lnTo>
                    <a:pt x="8157577" y="1508746"/>
                  </a:lnTo>
                  <a:lnTo>
                    <a:pt x="8193171" y="1477232"/>
                  </a:lnTo>
                  <a:lnTo>
                    <a:pt x="8222793" y="1440086"/>
                  </a:lnTo>
                  <a:lnTo>
                    <a:pt x="8245631" y="1398124"/>
                  </a:lnTo>
                  <a:lnTo>
                    <a:pt x="8248650" y="13890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5029200"/>
              <a:ext cx="8229600" cy="1524000"/>
            </a:xfrm>
            <a:custGeom>
              <a:avLst/>
              <a:gdLst/>
              <a:ahLst/>
              <a:cxnLst/>
              <a:rect l="l" t="t" r="r" b="b"/>
              <a:pathLst>
                <a:path w="8229600" h="1524000">
                  <a:moveTo>
                    <a:pt x="8229600" y="1270253"/>
                  </a:moveTo>
                  <a:lnTo>
                    <a:pt x="8229600" y="254507"/>
                  </a:lnTo>
                  <a:lnTo>
                    <a:pt x="8225514" y="208852"/>
                  </a:lnTo>
                  <a:lnTo>
                    <a:pt x="8213732" y="165844"/>
                  </a:lnTo>
                  <a:lnTo>
                    <a:pt x="8194971" y="126209"/>
                  </a:lnTo>
                  <a:lnTo>
                    <a:pt x="8169944" y="90676"/>
                  </a:lnTo>
                  <a:lnTo>
                    <a:pt x="8139367" y="59973"/>
                  </a:lnTo>
                  <a:lnTo>
                    <a:pt x="8103954" y="34826"/>
                  </a:lnTo>
                  <a:lnTo>
                    <a:pt x="8064421" y="15963"/>
                  </a:lnTo>
                  <a:lnTo>
                    <a:pt x="8021483" y="4112"/>
                  </a:lnTo>
                  <a:lnTo>
                    <a:pt x="7975854" y="0"/>
                  </a:lnTo>
                  <a:lnTo>
                    <a:pt x="254508" y="0"/>
                  </a:lnTo>
                  <a:lnTo>
                    <a:pt x="208852" y="4112"/>
                  </a:lnTo>
                  <a:lnTo>
                    <a:pt x="165844" y="15963"/>
                  </a:lnTo>
                  <a:lnTo>
                    <a:pt x="126209" y="34826"/>
                  </a:lnTo>
                  <a:lnTo>
                    <a:pt x="90676" y="59973"/>
                  </a:lnTo>
                  <a:lnTo>
                    <a:pt x="59973" y="90676"/>
                  </a:lnTo>
                  <a:lnTo>
                    <a:pt x="34826" y="126209"/>
                  </a:lnTo>
                  <a:lnTo>
                    <a:pt x="15963" y="165844"/>
                  </a:lnTo>
                  <a:lnTo>
                    <a:pt x="4112" y="208852"/>
                  </a:lnTo>
                  <a:lnTo>
                    <a:pt x="0" y="254508"/>
                  </a:lnTo>
                  <a:lnTo>
                    <a:pt x="0" y="1270254"/>
                  </a:lnTo>
                  <a:lnTo>
                    <a:pt x="4112" y="1315883"/>
                  </a:lnTo>
                  <a:lnTo>
                    <a:pt x="15963" y="1358821"/>
                  </a:lnTo>
                  <a:lnTo>
                    <a:pt x="34826" y="1398354"/>
                  </a:lnTo>
                  <a:lnTo>
                    <a:pt x="59973" y="1433767"/>
                  </a:lnTo>
                  <a:lnTo>
                    <a:pt x="90676" y="1464344"/>
                  </a:lnTo>
                  <a:lnTo>
                    <a:pt x="126209" y="1489371"/>
                  </a:lnTo>
                  <a:lnTo>
                    <a:pt x="165844" y="1508132"/>
                  </a:lnTo>
                  <a:lnTo>
                    <a:pt x="208852" y="1519914"/>
                  </a:lnTo>
                  <a:lnTo>
                    <a:pt x="254508" y="1524000"/>
                  </a:lnTo>
                  <a:lnTo>
                    <a:pt x="7975854" y="1523999"/>
                  </a:lnTo>
                  <a:lnTo>
                    <a:pt x="8021483" y="1519914"/>
                  </a:lnTo>
                  <a:lnTo>
                    <a:pt x="8064421" y="1508132"/>
                  </a:lnTo>
                  <a:lnTo>
                    <a:pt x="8103954" y="1489371"/>
                  </a:lnTo>
                  <a:lnTo>
                    <a:pt x="8139367" y="1464344"/>
                  </a:lnTo>
                  <a:lnTo>
                    <a:pt x="8169944" y="1433767"/>
                  </a:lnTo>
                  <a:lnTo>
                    <a:pt x="8194971" y="1398354"/>
                  </a:lnTo>
                  <a:lnTo>
                    <a:pt x="8213732" y="1358821"/>
                  </a:lnTo>
                  <a:lnTo>
                    <a:pt x="8225514" y="1315883"/>
                  </a:lnTo>
                  <a:lnTo>
                    <a:pt x="8229600" y="1270253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8150" y="5010150"/>
              <a:ext cx="8267700" cy="1562100"/>
            </a:xfrm>
            <a:custGeom>
              <a:avLst/>
              <a:gdLst/>
              <a:ahLst/>
              <a:cxnLst/>
              <a:rect l="l" t="t" r="r" b="b"/>
              <a:pathLst>
                <a:path w="8267700" h="1562100">
                  <a:moveTo>
                    <a:pt x="8267700" y="1303019"/>
                  </a:moveTo>
                  <a:lnTo>
                    <a:pt x="8267700" y="259079"/>
                  </a:lnTo>
                  <a:lnTo>
                    <a:pt x="8266938" y="245363"/>
                  </a:lnTo>
                  <a:lnTo>
                    <a:pt x="8257071" y="196546"/>
                  </a:lnTo>
                  <a:lnTo>
                    <a:pt x="8239263" y="151386"/>
                  </a:lnTo>
                  <a:lnTo>
                    <a:pt x="8214279" y="110660"/>
                  </a:lnTo>
                  <a:lnTo>
                    <a:pt x="8182889" y="75147"/>
                  </a:lnTo>
                  <a:lnTo>
                    <a:pt x="8145860" y="45623"/>
                  </a:lnTo>
                  <a:lnTo>
                    <a:pt x="8103960" y="22866"/>
                  </a:lnTo>
                  <a:lnTo>
                    <a:pt x="8057957" y="7653"/>
                  </a:lnTo>
                  <a:lnTo>
                    <a:pt x="8008620" y="761"/>
                  </a:lnTo>
                  <a:lnTo>
                    <a:pt x="7994904" y="0"/>
                  </a:lnTo>
                  <a:lnTo>
                    <a:pt x="272796" y="0"/>
                  </a:lnTo>
                  <a:lnTo>
                    <a:pt x="222948" y="5074"/>
                  </a:lnTo>
                  <a:lnTo>
                    <a:pt x="176205" y="18272"/>
                  </a:lnTo>
                  <a:lnTo>
                    <a:pt x="133318" y="38957"/>
                  </a:lnTo>
                  <a:lnTo>
                    <a:pt x="95040" y="66494"/>
                  </a:lnTo>
                  <a:lnTo>
                    <a:pt x="62122" y="100243"/>
                  </a:lnTo>
                  <a:lnTo>
                    <a:pt x="35316" y="139571"/>
                  </a:lnTo>
                  <a:lnTo>
                    <a:pt x="15374" y="183838"/>
                  </a:lnTo>
                  <a:lnTo>
                    <a:pt x="3047" y="232410"/>
                  </a:lnTo>
                  <a:lnTo>
                    <a:pt x="0" y="273558"/>
                  </a:lnTo>
                  <a:lnTo>
                    <a:pt x="0" y="1290066"/>
                  </a:lnTo>
                  <a:lnTo>
                    <a:pt x="6096" y="1344930"/>
                  </a:lnTo>
                  <a:lnTo>
                    <a:pt x="18033" y="1386223"/>
                  </a:lnTo>
                  <a:lnTo>
                    <a:pt x="36418" y="1425030"/>
                  </a:lnTo>
                  <a:lnTo>
                    <a:pt x="38100" y="1427500"/>
                  </a:lnTo>
                  <a:lnTo>
                    <a:pt x="38100" y="273558"/>
                  </a:lnTo>
                  <a:lnTo>
                    <a:pt x="39624" y="249174"/>
                  </a:lnTo>
                  <a:lnTo>
                    <a:pt x="53703" y="189862"/>
                  </a:lnTo>
                  <a:lnTo>
                    <a:pt x="90202" y="125998"/>
                  </a:lnTo>
                  <a:lnTo>
                    <a:pt x="124205" y="91440"/>
                  </a:lnTo>
                  <a:lnTo>
                    <a:pt x="165176" y="64653"/>
                  </a:lnTo>
                  <a:lnTo>
                    <a:pt x="236130" y="41440"/>
                  </a:lnTo>
                  <a:lnTo>
                    <a:pt x="7994904" y="38099"/>
                  </a:lnTo>
                  <a:lnTo>
                    <a:pt x="8009382" y="38963"/>
                  </a:lnTo>
                  <a:lnTo>
                    <a:pt x="8067078" y="49623"/>
                  </a:lnTo>
                  <a:lnTo>
                    <a:pt x="8110622" y="68673"/>
                  </a:lnTo>
                  <a:lnTo>
                    <a:pt x="8148919" y="95700"/>
                  </a:lnTo>
                  <a:lnTo>
                    <a:pt x="8180967" y="129633"/>
                  </a:lnTo>
                  <a:lnTo>
                    <a:pt x="8205764" y="169397"/>
                  </a:lnTo>
                  <a:lnTo>
                    <a:pt x="8222309" y="213919"/>
                  </a:lnTo>
                  <a:lnTo>
                    <a:pt x="8229600" y="262127"/>
                  </a:lnTo>
                  <a:lnTo>
                    <a:pt x="8229600" y="1427580"/>
                  </a:lnTo>
                  <a:lnTo>
                    <a:pt x="8245631" y="1398124"/>
                  </a:lnTo>
                  <a:lnTo>
                    <a:pt x="8260870" y="1352163"/>
                  </a:lnTo>
                  <a:lnTo>
                    <a:pt x="8267700" y="1303019"/>
                  </a:lnTo>
                  <a:close/>
                </a:path>
                <a:path w="8267700" h="1562100">
                  <a:moveTo>
                    <a:pt x="8229600" y="1427580"/>
                  </a:moveTo>
                  <a:lnTo>
                    <a:pt x="8229600" y="1302257"/>
                  </a:lnTo>
                  <a:lnTo>
                    <a:pt x="8228838" y="1313687"/>
                  </a:lnTo>
                  <a:lnTo>
                    <a:pt x="8218863" y="1361405"/>
                  </a:lnTo>
                  <a:lnTo>
                    <a:pt x="8199808" y="1404959"/>
                  </a:lnTo>
                  <a:lnTo>
                    <a:pt x="8172759" y="1443312"/>
                  </a:lnTo>
                  <a:lnTo>
                    <a:pt x="8138802" y="1475430"/>
                  </a:lnTo>
                  <a:lnTo>
                    <a:pt x="8099021" y="1500274"/>
                  </a:lnTo>
                  <a:lnTo>
                    <a:pt x="8054503" y="1516810"/>
                  </a:lnTo>
                  <a:lnTo>
                    <a:pt x="8006333" y="1523999"/>
                  </a:lnTo>
                  <a:lnTo>
                    <a:pt x="272796" y="1523928"/>
                  </a:lnTo>
                  <a:lnTo>
                    <a:pt x="225158" y="1519451"/>
                  </a:lnTo>
                  <a:lnTo>
                    <a:pt x="179890" y="1505206"/>
                  </a:lnTo>
                  <a:lnTo>
                    <a:pt x="138915" y="1482310"/>
                  </a:lnTo>
                  <a:lnTo>
                    <a:pt x="103393" y="1451809"/>
                  </a:lnTo>
                  <a:lnTo>
                    <a:pt x="74484" y="1414746"/>
                  </a:lnTo>
                  <a:lnTo>
                    <a:pt x="53349" y="1372167"/>
                  </a:lnTo>
                  <a:lnTo>
                    <a:pt x="41148" y="1325118"/>
                  </a:lnTo>
                  <a:lnTo>
                    <a:pt x="38100" y="1289304"/>
                  </a:lnTo>
                  <a:lnTo>
                    <a:pt x="38100" y="1427500"/>
                  </a:lnTo>
                  <a:lnTo>
                    <a:pt x="60597" y="1460553"/>
                  </a:lnTo>
                  <a:lnTo>
                    <a:pt x="89916" y="1491996"/>
                  </a:lnTo>
                  <a:lnTo>
                    <a:pt x="147545" y="1531758"/>
                  </a:lnTo>
                  <a:lnTo>
                    <a:pt x="187728" y="1548703"/>
                  </a:lnTo>
                  <a:lnTo>
                    <a:pt x="230058" y="1559010"/>
                  </a:lnTo>
                  <a:lnTo>
                    <a:pt x="272796" y="1562045"/>
                  </a:lnTo>
                  <a:lnTo>
                    <a:pt x="8009382" y="1562099"/>
                  </a:lnTo>
                  <a:lnTo>
                    <a:pt x="8023098" y="1561337"/>
                  </a:lnTo>
                  <a:lnTo>
                    <a:pt x="8071728" y="1551615"/>
                  </a:lnTo>
                  <a:lnTo>
                    <a:pt x="8116825" y="1533813"/>
                  </a:lnTo>
                  <a:lnTo>
                    <a:pt x="8157577" y="1508746"/>
                  </a:lnTo>
                  <a:lnTo>
                    <a:pt x="8193171" y="1477232"/>
                  </a:lnTo>
                  <a:lnTo>
                    <a:pt x="8222793" y="1440086"/>
                  </a:lnTo>
                  <a:lnTo>
                    <a:pt x="8229600" y="1427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767332" y="5440932"/>
            <a:ext cx="56095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4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matching?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9188" y="462025"/>
            <a:ext cx="48653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/>
              <a:t>Example</a:t>
            </a:r>
            <a:r>
              <a:rPr sz="4400" spc="-10" dirty="0"/>
              <a:t> </a:t>
            </a:r>
            <a:r>
              <a:rPr sz="4400" spc="-20" dirty="0"/>
              <a:t>matching</a:t>
            </a:r>
            <a:r>
              <a:rPr sz="4400" spc="5" dirty="0"/>
              <a:t> </a:t>
            </a:r>
            <a:r>
              <a:rPr sz="4400" spc="-10" dirty="0"/>
              <a:t>#2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17650"/>
          <a:ext cx="8229600" cy="1371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Albert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Diane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Emily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Fergie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Bradley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Emily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Diane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Fergie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Charles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Diane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Emily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Fergie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0850" y="3270250"/>
          <a:ext cx="8229600" cy="1371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Diane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Bradley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Albert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Charles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Emily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Albert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Bradley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Charles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Fergie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Albert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Bradley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Charles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38150" y="5010150"/>
            <a:ext cx="8267700" cy="1562100"/>
            <a:chOff x="438150" y="5010150"/>
            <a:chExt cx="8267700" cy="1562100"/>
          </a:xfrm>
        </p:grpSpPr>
        <p:sp>
          <p:nvSpPr>
            <p:cNvPr id="6" name="object 6"/>
            <p:cNvSpPr/>
            <p:nvPr/>
          </p:nvSpPr>
          <p:spPr>
            <a:xfrm>
              <a:off x="457200" y="5029200"/>
              <a:ext cx="8229600" cy="1492885"/>
            </a:xfrm>
            <a:custGeom>
              <a:avLst/>
              <a:gdLst/>
              <a:ahLst/>
              <a:cxnLst/>
              <a:rect l="l" t="t" r="r" b="b"/>
              <a:pathLst>
                <a:path w="8229600" h="1492884">
                  <a:moveTo>
                    <a:pt x="101324" y="52437"/>
                  </a:moveTo>
                  <a:lnTo>
                    <a:pt x="59973" y="90676"/>
                  </a:lnTo>
                  <a:lnTo>
                    <a:pt x="34826" y="126209"/>
                  </a:lnTo>
                  <a:lnTo>
                    <a:pt x="15963" y="165844"/>
                  </a:lnTo>
                  <a:lnTo>
                    <a:pt x="4112" y="208852"/>
                  </a:lnTo>
                  <a:lnTo>
                    <a:pt x="0" y="254507"/>
                  </a:lnTo>
                  <a:lnTo>
                    <a:pt x="0" y="266699"/>
                  </a:lnTo>
                  <a:lnTo>
                    <a:pt x="4644" y="215899"/>
                  </a:lnTo>
                  <a:lnTo>
                    <a:pt x="18125" y="165099"/>
                  </a:lnTo>
                  <a:lnTo>
                    <a:pt x="39566" y="126999"/>
                  </a:lnTo>
                  <a:lnTo>
                    <a:pt x="68089" y="88899"/>
                  </a:lnTo>
                  <a:lnTo>
                    <a:pt x="101324" y="52437"/>
                  </a:lnTo>
                  <a:close/>
                </a:path>
                <a:path w="8229600" h="1492884">
                  <a:moveTo>
                    <a:pt x="254507" y="0"/>
                  </a:moveTo>
                  <a:lnTo>
                    <a:pt x="208852" y="4112"/>
                  </a:lnTo>
                  <a:lnTo>
                    <a:pt x="165844" y="15963"/>
                  </a:lnTo>
                  <a:lnTo>
                    <a:pt x="126209" y="34826"/>
                  </a:lnTo>
                  <a:lnTo>
                    <a:pt x="104305" y="50328"/>
                  </a:lnTo>
                  <a:lnTo>
                    <a:pt x="142873" y="38099"/>
                  </a:lnTo>
                  <a:lnTo>
                    <a:pt x="187379" y="12699"/>
                  </a:lnTo>
                  <a:lnTo>
                    <a:pt x="235458" y="12699"/>
                  </a:lnTo>
                  <a:lnTo>
                    <a:pt x="254507" y="0"/>
                  </a:lnTo>
                  <a:close/>
                </a:path>
                <a:path w="8229600" h="1492884">
                  <a:moveTo>
                    <a:pt x="133361" y="1492756"/>
                  </a:moveTo>
                  <a:lnTo>
                    <a:pt x="112581" y="1479772"/>
                  </a:lnTo>
                  <a:lnTo>
                    <a:pt x="126209" y="1489371"/>
                  </a:lnTo>
                  <a:lnTo>
                    <a:pt x="133361" y="1492756"/>
                  </a:lnTo>
                  <a:close/>
                </a:path>
                <a:path w="8229600" h="1492884">
                  <a:moveTo>
                    <a:pt x="34305" y="1397264"/>
                  </a:moveTo>
                  <a:lnTo>
                    <a:pt x="34290" y="1396999"/>
                  </a:lnTo>
                  <a:lnTo>
                    <a:pt x="34305" y="1397264"/>
                  </a:lnTo>
                  <a:close/>
                </a:path>
                <a:path w="8229600" h="1492884">
                  <a:moveTo>
                    <a:pt x="8177637" y="101599"/>
                  </a:moveTo>
                  <a:lnTo>
                    <a:pt x="8139367" y="59973"/>
                  </a:lnTo>
                  <a:lnTo>
                    <a:pt x="8103954" y="34826"/>
                  </a:lnTo>
                  <a:lnTo>
                    <a:pt x="8064421" y="15963"/>
                  </a:lnTo>
                  <a:lnTo>
                    <a:pt x="8021483" y="4112"/>
                  </a:lnTo>
                  <a:lnTo>
                    <a:pt x="7975854" y="0"/>
                  </a:lnTo>
                  <a:lnTo>
                    <a:pt x="7994904" y="12699"/>
                  </a:lnTo>
                  <a:lnTo>
                    <a:pt x="8043191" y="12699"/>
                  </a:lnTo>
                  <a:lnTo>
                    <a:pt x="8088139" y="38099"/>
                  </a:lnTo>
                  <a:lnTo>
                    <a:pt x="8128951" y="63499"/>
                  </a:lnTo>
                  <a:lnTo>
                    <a:pt x="8164830" y="88899"/>
                  </a:lnTo>
                  <a:lnTo>
                    <a:pt x="8165592" y="88899"/>
                  </a:lnTo>
                  <a:lnTo>
                    <a:pt x="8170164" y="101599"/>
                  </a:lnTo>
                  <a:lnTo>
                    <a:pt x="8177637" y="101599"/>
                  </a:lnTo>
                  <a:close/>
                </a:path>
                <a:path w="8229600" h="1492884">
                  <a:moveTo>
                    <a:pt x="8186582" y="114299"/>
                  </a:moveTo>
                  <a:lnTo>
                    <a:pt x="8179308" y="103971"/>
                  </a:lnTo>
                  <a:lnTo>
                    <a:pt x="8179308" y="114299"/>
                  </a:lnTo>
                  <a:lnTo>
                    <a:pt x="8186582" y="114299"/>
                  </a:lnTo>
                  <a:close/>
                </a:path>
                <a:path w="8229600" h="1492884">
                  <a:moveTo>
                    <a:pt x="8201357" y="139699"/>
                  </a:moveTo>
                  <a:lnTo>
                    <a:pt x="8194971" y="126209"/>
                  </a:lnTo>
                  <a:lnTo>
                    <a:pt x="8187690" y="115871"/>
                  </a:lnTo>
                  <a:lnTo>
                    <a:pt x="8187690" y="126999"/>
                  </a:lnTo>
                  <a:lnTo>
                    <a:pt x="8195309" y="126999"/>
                  </a:lnTo>
                  <a:lnTo>
                    <a:pt x="8195309" y="139699"/>
                  </a:lnTo>
                  <a:lnTo>
                    <a:pt x="8201357" y="139699"/>
                  </a:lnTo>
                  <a:close/>
                </a:path>
                <a:path w="8229600" h="1492884">
                  <a:moveTo>
                    <a:pt x="8207368" y="152399"/>
                  </a:moveTo>
                  <a:lnTo>
                    <a:pt x="8202930" y="143022"/>
                  </a:lnTo>
                  <a:lnTo>
                    <a:pt x="8202930" y="152399"/>
                  </a:lnTo>
                  <a:lnTo>
                    <a:pt x="8207368" y="152399"/>
                  </a:lnTo>
                  <a:close/>
                </a:path>
                <a:path w="8229600" h="1492884">
                  <a:moveTo>
                    <a:pt x="8213380" y="165099"/>
                  </a:moveTo>
                  <a:lnTo>
                    <a:pt x="8209026" y="155900"/>
                  </a:lnTo>
                  <a:lnTo>
                    <a:pt x="8209026" y="165099"/>
                  </a:lnTo>
                  <a:lnTo>
                    <a:pt x="8213380" y="165099"/>
                  </a:lnTo>
                  <a:close/>
                </a:path>
                <a:path w="8229600" h="1492884">
                  <a:moveTo>
                    <a:pt x="8217007" y="177799"/>
                  </a:moveTo>
                  <a:lnTo>
                    <a:pt x="8213732" y="165844"/>
                  </a:lnTo>
                  <a:lnTo>
                    <a:pt x="8213598" y="165559"/>
                  </a:lnTo>
                  <a:lnTo>
                    <a:pt x="8213598" y="177799"/>
                  </a:lnTo>
                  <a:lnTo>
                    <a:pt x="8217007" y="177799"/>
                  </a:lnTo>
                  <a:close/>
                </a:path>
                <a:path w="8229600" h="1492884">
                  <a:moveTo>
                    <a:pt x="8220486" y="190499"/>
                  </a:moveTo>
                  <a:lnTo>
                    <a:pt x="8218170" y="182042"/>
                  </a:lnTo>
                  <a:lnTo>
                    <a:pt x="8218170" y="190499"/>
                  </a:lnTo>
                  <a:lnTo>
                    <a:pt x="8220486" y="190499"/>
                  </a:lnTo>
                  <a:close/>
                </a:path>
                <a:path w="8229600" h="1492884">
                  <a:moveTo>
                    <a:pt x="8223965" y="203199"/>
                  </a:moveTo>
                  <a:lnTo>
                    <a:pt x="8221980" y="195951"/>
                  </a:lnTo>
                  <a:lnTo>
                    <a:pt x="8221980" y="203199"/>
                  </a:lnTo>
                  <a:lnTo>
                    <a:pt x="8223965" y="203199"/>
                  </a:lnTo>
                  <a:close/>
                </a:path>
                <a:path w="8229600" h="1492884">
                  <a:moveTo>
                    <a:pt x="8226144" y="215899"/>
                  </a:moveTo>
                  <a:lnTo>
                    <a:pt x="8225514" y="208852"/>
                  </a:lnTo>
                  <a:lnTo>
                    <a:pt x="8225028" y="207078"/>
                  </a:lnTo>
                  <a:lnTo>
                    <a:pt x="8225028" y="215899"/>
                  </a:lnTo>
                  <a:lnTo>
                    <a:pt x="8226144" y="215899"/>
                  </a:lnTo>
                  <a:close/>
                </a:path>
                <a:path w="8229600" h="1492884">
                  <a:moveTo>
                    <a:pt x="8229600" y="1270253"/>
                  </a:moveTo>
                  <a:lnTo>
                    <a:pt x="8229590" y="254402"/>
                  </a:lnTo>
                  <a:lnTo>
                    <a:pt x="8228850" y="1278628"/>
                  </a:lnTo>
                  <a:lnTo>
                    <a:pt x="8229600" y="1270253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8150" y="5010150"/>
              <a:ext cx="8267700" cy="1562100"/>
            </a:xfrm>
            <a:custGeom>
              <a:avLst/>
              <a:gdLst/>
              <a:ahLst/>
              <a:cxnLst/>
              <a:rect l="l" t="t" r="r" b="b"/>
              <a:pathLst>
                <a:path w="8267700" h="1562100">
                  <a:moveTo>
                    <a:pt x="8092419" y="19049"/>
                  </a:moveTo>
                  <a:lnTo>
                    <a:pt x="8057957" y="7653"/>
                  </a:lnTo>
                  <a:lnTo>
                    <a:pt x="8008620" y="761"/>
                  </a:lnTo>
                  <a:lnTo>
                    <a:pt x="7994904" y="0"/>
                  </a:lnTo>
                  <a:lnTo>
                    <a:pt x="272796" y="0"/>
                  </a:lnTo>
                  <a:lnTo>
                    <a:pt x="222948" y="5074"/>
                  </a:lnTo>
                  <a:lnTo>
                    <a:pt x="176205" y="18272"/>
                  </a:lnTo>
                  <a:lnTo>
                    <a:pt x="133318" y="38957"/>
                  </a:lnTo>
                  <a:lnTo>
                    <a:pt x="95040" y="66494"/>
                  </a:lnTo>
                  <a:lnTo>
                    <a:pt x="62122" y="100243"/>
                  </a:lnTo>
                  <a:lnTo>
                    <a:pt x="35316" y="139571"/>
                  </a:lnTo>
                  <a:lnTo>
                    <a:pt x="15374" y="183838"/>
                  </a:lnTo>
                  <a:lnTo>
                    <a:pt x="3047" y="232410"/>
                  </a:lnTo>
                  <a:lnTo>
                    <a:pt x="0" y="273558"/>
                  </a:lnTo>
                  <a:lnTo>
                    <a:pt x="0" y="1290066"/>
                  </a:lnTo>
                  <a:lnTo>
                    <a:pt x="1524" y="1317498"/>
                  </a:lnTo>
                  <a:lnTo>
                    <a:pt x="6096" y="1344930"/>
                  </a:lnTo>
                  <a:lnTo>
                    <a:pt x="18033" y="1386223"/>
                  </a:lnTo>
                  <a:lnTo>
                    <a:pt x="19050" y="1388368"/>
                  </a:lnTo>
                  <a:lnTo>
                    <a:pt x="19050" y="285749"/>
                  </a:lnTo>
                  <a:lnTo>
                    <a:pt x="23694" y="234949"/>
                  </a:lnTo>
                  <a:lnTo>
                    <a:pt x="37175" y="184149"/>
                  </a:lnTo>
                  <a:lnTo>
                    <a:pt x="58616" y="146049"/>
                  </a:lnTo>
                  <a:lnTo>
                    <a:pt x="87139" y="107949"/>
                  </a:lnTo>
                  <a:lnTo>
                    <a:pt x="121867" y="69849"/>
                  </a:lnTo>
                  <a:lnTo>
                    <a:pt x="161923" y="57149"/>
                  </a:lnTo>
                  <a:lnTo>
                    <a:pt x="206429" y="31749"/>
                  </a:lnTo>
                  <a:lnTo>
                    <a:pt x="254508" y="31749"/>
                  </a:lnTo>
                  <a:lnTo>
                    <a:pt x="273558" y="19049"/>
                  </a:lnTo>
                  <a:lnTo>
                    <a:pt x="8092419" y="19049"/>
                  </a:lnTo>
                  <a:close/>
                </a:path>
                <a:path w="8267700" h="1562100">
                  <a:moveTo>
                    <a:pt x="8093426" y="1543049"/>
                  </a:moveTo>
                  <a:lnTo>
                    <a:pt x="206429" y="1543012"/>
                  </a:lnTo>
                  <a:lnTo>
                    <a:pt x="161763" y="1517649"/>
                  </a:lnTo>
                  <a:lnTo>
                    <a:pt x="121112" y="1492249"/>
                  </a:lnTo>
                  <a:lnTo>
                    <a:pt x="85344" y="1466849"/>
                  </a:lnTo>
                  <a:lnTo>
                    <a:pt x="84582" y="1466849"/>
                  </a:lnTo>
                  <a:lnTo>
                    <a:pt x="80010" y="1454149"/>
                  </a:lnTo>
                  <a:lnTo>
                    <a:pt x="70104" y="1454149"/>
                  </a:lnTo>
                  <a:lnTo>
                    <a:pt x="70104" y="1441449"/>
                  </a:lnTo>
                  <a:lnTo>
                    <a:pt x="60960" y="1441449"/>
                  </a:lnTo>
                  <a:lnTo>
                    <a:pt x="60960" y="1428749"/>
                  </a:lnTo>
                  <a:lnTo>
                    <a:pt x="54102" y="1428749"/>
                  </a:lnTo>
                  <a:lnTo>
                    <a:pt x="53340" y="1416049"/>
                  </a:lnTo>
                  <a:lnTo>
                    <a:pt x="46482" y="1416049"/>
                  </a:lnTo>
                  <a:lnTo>
                    <a:pt x="46482" y="1403349"/>
                  </a:lnTo>
                  <a:lnTo>
                    <a:pt x="40386" y="1403349"/>
                  </a:lnTo>
                  <a:lnTo>
                    <a:pt x="40386" y="1390649"/>
                  </a:lnTo>
                  <a:lnTo>
                    <a:pt x="35052" y="1390649"/>
                  </a:lnTo>
                  <a:lnTo>
                    <a:pt x="35052" y="1377949"/>
                  </a:lnTo>
                  <a:lnTo>
                    <a:pt x="31242" y="1377949"/>
                  </a:lnTo>
                  <a:lnTo>
                    <a:pt x="31242" y="1365249"/>
                  </a:lnTo>
                  <a:lnTo>
                    <a:pt x="27432" y="1365249"/>
                  </a:lnTo>
                  <a:lnTo>
                    <a:pt x="27432" y="1352549"/>
                  </a:lnTo>
                  <a:lnTo>
                    <a:pt x="24384" y="1352549"/>
                  </a:lnTo>
                  <a:lnTo>
                    <a:pt x="24384" y="1339849"/>
                  </a:lnTo>
                  <a:lnTo>
                    <a:pt x="22098" y="1339849"/>
                  </a:lnTo>
                  <a:lnTo>
                    <a:pt x="22098" y="1327149"/>
                  </a:lnTo>
                  <a:lnTo>
                    <a:pt x="20574" y="1327149"/>
                  </a:lnTo>
                  <a:lnTo>
                    <a:pt x="20574" y="1314449"/>
                  </a:lnTo>
                  <a:lnTo>
                    <a:pt x="19812" y="1314449"/>
                  </a:lnTo>
                  <a:lnTo>
                    <a:pt x="19812" y="1301749"/>
                  </a:lnTo>
                  <a:lnTo>
                    <a:pt x="19050" y="1301749"/>
                  </a:lnTo>
                  <a:lnTo>
                    <a:pt x="19050" y="1388368"/>
                  </a:lnTo>
                  <a:lnTo>
                    <a:pt x="36418" y="1425030"/>
                  </a:lnTo>
                  <a:lnTo>
                    <a:pt x="60597" y="1460553"/>
                  </a:lnTo>
                  <a:lnTo>
                    <a:pt x="89916" y="1491996"/>
                  </a:lnTo>
                  <a:lnTo>
                    <a:pt x="147545" y="1531758"/>
                  </a:lnTo>
                  <a:lnTo>
                    <a:pt x="187728" y="1548703"/>
                  </a:lnTo>
                  <a:lnTo>
                    <a:pt x="230058" y="1559010"/>
                  </a:lnTo>
                  <a:lnTo>
                    <a:pt x="272796" y="1562045"/>
                  </a:lnTo>
                  <a:lnTo>
                    <a:pt x="8009382" y="1562099"/>
                  </a:lnTo>
                  <a:lnTo>
                    <a:pt x="8023098" y="1561337"/>
                  </a:lnTo>
                  <a:lnTo>
                    <a:pt x="8071728" y="1551615"/>
                  </a:lnTo>
                  <a:lnTo>
                    <a:pt x="8093426" y="1543049"/>
                  </a:lnTo>
                  <a:close/>
                </a:path>
                <a:path w="8267700" h="1562100">
                  <a:moveTo>
                    <a:pt x="8267700" y="1303019"/>
                  </a:moveTo>
                  <a:lnTo>
                    <a:pt x="8267700" y="259079"/>
                  </a:lnTo>
                  <a:lnTo>
                    <a:pt x="8266938" y="245363"/>
                  </a:lnTo>
                  <a:lnTo>
                    <a:pt x="8257071" y="196546"/>
                  </a:lnTo>
                  <a:lnTo>
                    <a:pt x="8239263" y="151386"/>
                  </a:lnTo>
                  <a:lnTo>
                    <a:pt x="8214279" y="110660"/>
                  </a:lnTo>
                  <a:lnTo>
                    <a:pt x="8182889" y="75147"/>
                  </a:lnTo>
                  <a:lnTo>
                    <a:pt x="8145860" y="45623"/>
                  </a:lnTo>
                  <a:lnTo>
                    <a:pt x="8103960" y="22866"/>
                  </a:lnTo>
                  <a:lnTo>
                    <a:pt x="8092419" y="19049"/>
                  </a:lnTo>
                  <a:lnTo>
                    <a:pt x="7994904" y="19049"/>
                  </a:lnTo>
                  <a:lnTo>
                    <a:pt x="8013954" y="31749"/>
                  </a:lnTo>
                  <a:lnTo>
                    <a:pt x="8062241" y="31749"/>
                  </a:lnTo>
                  <a:lnTo>
                    <a:pt x="8107189" y="57149"/>
                  </a:lnTo>
                  <a:lnTo>
                    <a:pt x="8148001" y="82549"/>
                  </a:lnTo>
                  <a:lnTo>
                    <a:pt x="8183880" y="107949"/>
                  </a:lnTo>
                  <a:lnTo>
                    <a:pt x="8184642" y="107949"/>
                  </a:lnTo>
                  <a:lnTo>
                    <a:pt x="8189214" y="120649"/>
                  </a:lnTo>
                  <a:lnTo>
                    <a:pt x="8198358" y="120649"/>
                  </a:lnTo>
                  <a:lnTo>
                    <a:pt x="8198358" y="133349"/>
                  </a:lnTo>
                  <a:lnTo>
                    <a:pt x="8206740" y="133349"/>
                  </a:lnTo>
                  <a:lnTo>
                    <a:pt x="8206740" y="146049"/>
                  </a:lnTo>
                  <a:lnTo>
                    <a:pt x="8214359" y="146049"/>
                  </a:lnTo>
                  <a:lnTo>
                    <a:pt x="8214359" y="158749"/>
                  </a:lnTo>
                  <a:lnTo>
                    <a:pt x="8221980" y="158749"/>
                  </a:lnTo>
                  <a:lnTo>
                    <a:pt x="8221980" y="171449"/>
                  </a:lnTo>
                  <a:lnTo>
                    <a:pt x="8228076" y="171449"/>
                  </a:lnTo>
                  <a:lnTo>
                    <a:pt x="8228076" y="184149"/>
                  </a:lnTo>
                  <a:lnTo>
                    <a:pt x="8232648" y="184149"/>
                  </a:lnTo>
                  <a:lnTo>
                    <a:pt x="8232648" y="196849"/>
                  </a:lnTo>
                  <a:lnTo>
                    <a:pt x="8237220" y="196849"/>
                  </a:lnTo>
                  <a:lnTo>
                    <a:pt x="8237220" y="209549"/>
                  </a:lnTo>
                  <a:lnTo>
                    <a:pt x="8241030" y="209549"/>
                  </a:lnTo>
                  <a:lnTo>
                    <a:pt x="8241030" y="222249"/>
                  </a:lnTo>
                  <a:lnTo>
                    <a:pt x="8244078" y="222249"/>
                  </a:lnTo>
                  <a:lnTo>
                    <a:pt x="8244078" y="234949"/>
                  </a:lnTo>
                  <a:lnTo>
                    <a:pt x="8246364" y="234949"/>
                  </a:lnTo>
                  <a:lnTo>
                    <a:pt x="8246364" y="247649"/>
                  </a:lnTo>
                  <a:lnTo>
                    <a:pt x="8247888" y="247649"/>
                  </a:lnTo>
                  <a:lnTo>
                    <a:pt x="8247888" y="260349"/>
                  </a:lnTo>
                  <a:lnTo>
                    <a:pt x="8248650" y="260349"/>
                  </a:lnTo>
                  <a:lnTo>
                    <a:pt x="8248650" y="1389020"/>
                  </a:lnTo>
                  <a:lnTo>
                    <a:pt x="8260870" y="1352163"/>
                  </a:lnTo>
                  <a:lnTo>
                    <a:pt x="8267700" y="1303019"/>
                  </a:lnTo>
                  <a:close/>
                </a:path>
                <a:path w="8267700" h="1562100">
                  <a:moveTo>
                    <a:pt x="8248650" y="1389020"/>
                  </a:moveTo>
                  <a:lnTo>
                    <a:pt x="8248650" y="260349"/>
                  </a:lnTo>
                  <a:lnTo>
                    <a:pt x="8247888" y="1314449"/>
                  </a:lnTo>
                  <a:lnTo>
                    <a:pt x="8240591" y="1365249"/>
                  </a:lnTo>
                  <a:lnTo>
                    <a:pt x="8225936" y="1403349"/>
                  </a:lnTo>
                  <a:lnTo>
                    <a:pt x="8204616" y="1441449"/>
                  </a:lnTo>
                  <a:lnTo>
                    <a:pt x="8177326" y="1466849"/>
                  </a:lnTo>
                  <a:lnTo>
                    <a:pt x="8144759" y="1504949"/>
                  </a:lnTo>
                  <a:lnTo>
                    <a:pt x="8107609" y="1517649"/>
                  </a:lnTo>
                  <a:lnTo>
                    <a:pt x="8066570" y="1543049"/>
                  </a:lnTo>
                  <a:lnTo>
                    <a:pt x="8093426" y="1543049"/>
                  </a:lnTo>
                  <a:lnTo>
                    <a:pt x="8157577" y="1508746"/>
                  </a:lnTo>
                  <a:lnTo>
                    <a:pt x="8193171" y="1477232"/>
                  </a:lnTo>
                  <a:lnTo>
                    <a:pt x="8222793" y="1440086"/>
                  </a:lnTo>
                  <a:lnTo>
                    <a:pt x="8245631" y="1398124"/>
                  </a:lnTo>
                  <a:lnTo>
                    <a:pt x="8248650" y="13890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5029200"/>
              <a:ext cx="8229600" cy="1524000"/>
            </a:xfrm>
            <a:custGeom>
              <a:avLst/>
              <a:gdLst/>
              <a:ahLst/>
              <a:cxnLst/>
              <a:rect l="l" t="t" r="r" b="b"/>
              <a:pathLst>
                <a:path w="8229600" h="1524000">
                  <a:moveTo>
                    <a:pt x="8229600" y="1270253"/>
                  </a:moveTo>
                  <a:lnTo>
                    <a:pt x="8229600" y="254507"/>
                  </a:lnTo>
                  <a:lnTo>
                    <a:pt x="8225514" y="208852"/>
                  </a:lnTo>
                  <a:lnTo>
                    <a:pt x="8213732" y="165844"/>
                  </a:lnTo>
                  <a:lnTo>
                    <a:pt x="8194971" y="126209"/>
                  </a:lnTo>
                  <a:lnTo>
                    <a:pt x="8169944" y="90676"/>
                  </a:lnTo>
                  <a:lnTo>
                    <a:pt x="8139367" y="59973"/>
                  </a:lnTo>
                  <a:lnTo>
                    <a:pt x="8103954" y="34826"/>
                  </a:lnTo>
                  <a:lnTo>
                    <a:pt x="8064421" y="15963"/>
                  </a:lnTo>
                  <a:lnTo>
                    <a:pt x="8021483" y="4112"/>
                  </a:lnTo>
                  <a:lnTo>
                    <a:pt x="7975854" y="0"/>
                  </a:lnTo>
                  <a:lnTo>
                    <a:pt x="254508" y="0"/>
                  </a:lnTo>
                  <a:lnTo>
                    <a:pt x="208852" y="4112"/>
                  </a:lnTo>
                  <a:lnTo>
                    <a:pt x="165844" y="15963"/>
                  </a:lnTo>
                  <a:lnTo>
                    <a:pt x="126209" y="34826"/>
                  </a:lnTo>
                  <a:lnTo>
                    <a:pt x="90676" y="59973"/>
                  </a:lnTo>
                  <a:lnTo>
                    <a:pt x="59973" y="90676"/>
                  </a:lnTo>
                  <a:lnTo>
                    <a:pt x="34826" y="126209"/>
                  </a:lnTo>
                  <a:lnTo>
                    <a:pt x="15963" y="165844"/>
                  </a:lnTo>
                  <a:lnTo>
                    <a:pt x="4112" y="208852"/>
                  </a:lnTo>
                  <a:lnTo>
                    <a:pt x="0" y="254508"/>
                  </a:lnTo>
                  <a:lnTo>
                    <a:pt x="0" y="1270254"/>
                  </a:lnTo>
                  <a:lnTo>
                    <a:pt x="4112" y="1315883"/>
                  </a:lnTo>
                  <a:lnTo>
                    <a:pt x="15963" y="1358821"/>
                  </a:lnTo>
                  <a:lnTo>
                    <a:pt x="34826" y="1398354"/>
                  </a:lnTo>
                  <a:lnTo>
                    <a:pt x="59973" y="1433767"/>
                  </a:lnTo>
                  <a:lnTo>
                    <a:pt x="90676" y="1464344"/>
                  </a:lnTo>
                  <a:lnTo>
                    <a:pt x="126209" y="1489371"/>
                  </a:lnTo>
                  <a:lnTo>
                    <a:pt x="165844" y="1508132"/>
                  </a:lnTo>
                  <a:lnTo>
                    <a:pt x="208852" y="1519914"/>
                  </a:lnTo>
                  <a:lnTo>
                    <a:pt x="254508" y="1524000"/>
                  </a:lnTo>
                  <a:lnTo>
                    <a:pt x="7975854" y="1523999"/>
                  </a:lnTo>
                  <a:lnTo>
                    <a:pt x="8021483" y="1519914"/>
                  </a:lnTo>
                  <a:lnTo>
                    <a:pt x="8064421" y="1508132"/>
                  </a:lnTo>
                  <a:lnTo>
                    <a:pt x="8103954" y="1489371"/>
                  </a:lnTo>
                  <a:lnTo>
                    <a:pt x="8139367" y="1464344"/>
                  </a:lnTo>
                  <a:lnTo>
                    <a:pt x="8169944" y="1433767"/>
                  </a:lnTo>
                  <a:lnTo>
                    <a:pt x="8194971" y="1398354"/>
                  </a:lnTo>
                  <a:lnTo>
                    <a:pt x="8213732" y="1358821"/>
                  </a:lnTo>
                  <a:lnTo>
                    <a:pt x="8225514" y="1315883"/>
                  </a:lnTo>
                  <a:lnTo>
                    <a:pt x="8229600" y="1270253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8150" y="5010150"/>
              <a:ext cx="8267700" cy="1562100"/>
            </a:xfrm>
            <a:custGeom>
              <a:avLst/>
              <a:gdLst/>
              <a:ahLst/>
              <a:cxnLst/>
              <a:rect l="l" t="t" r="r" b="b"/>
              <a:pathLst>
                <a:path w="8267700" h="1562100">
                  <a:moveTo>
                    <a:pt x="8267700" y="1303019"/>
                  </a:moveTo>
                  <a:lnTo>
                    <a:pt x="8267700" y="259079"/>
                  </a:lnTo>
                  <a:lnTo>
                    <a:pt x="8266938" y="245363"/>
                  </a:lnTo>
                  <a:lnTo>
                    <a:pt x="8257071" y="196546"/>
                  </a:lnTo>
                  <a:lnTo>
                    <a:pt x="8239263" y="151386"/>
                  </a:lnTo>
                  <a:lnTo>
                    <a:pt x="8214279" y="110660"/>
                  </a:lnTo>
                  <a:lnTo>
                    <a:pt x="8182889" y="75147"/>
                  </a:lnTo>
                  <a:lnTo>
                    <a:pt x="8145860" y="45623"/>
                  </a:lnTo>
                  <a:lnTo>
                    <a:pt x="8103960" y="22866"/>
                  </a:lnTo>
                  <a:lnTo>
                    <a:pt x="8057957" y="7653"/>
                  </a:lnTo>
                  <a:lnTo>
                    <a:pt x="8008620" y="761"/>
                  </a:lnTo>
                  <a:lnTo>
                    <a:pt x="7994904" y="0"/>
                  </a:lnTo>
                  <a:lnTo>
                    <a:pt x="272796" y="0"/>
                  </a:lnTo>
                  <a:lnTo>
                    <a:pt x="222948" y="5074"/>
                  </a:lnTo>
                  <a:lnTo>
                    <a:pt x="176205" y="18272"/>
                  </a:lnTo>
                  <a:lnTo>
                    <a:pt x="133318" y="38957"/>
                  </a:lnTo>
                  <a:lnTo>
                    <a:pt x="95040" y="66494"/>
                  </a:lnTo>
                  <a:lnTo>
                    <a:pt x="62122" y="100243"/>
                  </a:lnTo>
                  <a:lnTo>
                    <a:pt x="35316" y="139571"/>
                  </a:lnTo>
                  <a:lnTo>
                    <a:pt x="15374" y="183838"/>
                  </a:lnTo>
                  <a:lnTo>
                    <a:pt x="3047" y="232410"/>
                  </a:lnTo>
                  <a:lnTo>
                    <a:pt x="0" y="273558"/>
                  </a:lnTo>
                  <a:lnTo>
                    <a:pt x="0" y="1290066"/>
                  </a:lnTo>
                  <a:lnTo>
                    <a:pt x="6096" y="1344930"/>
                  </a:lnTo>
                  <a:lnTo>
                    <a:pt x="18033" y="1386223"/>
                  </a:lnTo>
                  <a:lnTo>
                    <a:pt x="36418" y="1425030"/>
                  </a:lnTo>
                  <a:lnTo>
                    <a:pt x="38100" y="1427500"/>
                  </a:lnTo>
                  <a:lnTo>
                    <a:pt x="38100" y="273558"/>
                  </a:lnTo>
                  <a:lnTo>
                    <a:pt x="39624" y="249174"/>
                  </a:lnTo>
                  <a:lnTo>
                    <a:pt x="53703" y="189862"/>
                  </a:lnTo>
                  <a:lnTo>
                    <a:pt x="90202" y="125998"/>
                  </a:lnTo>
                  <a:lnTo>
                    <a:pt x="124205" y="91440"/>
                  </a:lnTo>
                  <a:lnTo>
                    <a:pt x="165176" y="64653"/>
                  </a:lnTo>
                  <a:lnTo>
                    <a:pt x="236130" y="41440"/>
                  </a:lnTo>
                  <a:lnTo>
                    <a:pt x="7994904" y="38099"/>
                  </a:lnTo>
                  <a:lnTo>
                    <a:pt x="8009382" y="38963"/>
                  </a:lnTo>
                  <a:lnTo>
                    <a:pt x="8067078" y="49623"/>
                  </a:lnTo>
                  <a:lnTo>
                    <a:pt x="8110622" y="68673"/>
                  </a:lnTo>
                  <a:lnTo>
                    <a:pt x="8148919" y="95700"/>
                  </a:lnTo>
                  <a:lnTo>
                    <a:pt x="8180967" y="129633"/>
                  </a:lnTo>
                  <a:lnTo>
                    <a:pt x="8205764" y="169397"/>
                  </a:lnTo>
                  <a:lnTo>
                    <a:pt x="8222309" y="213919"/>
                  </a:lnTo>
                  <a:lnTo>
                    <a:pt x="8229600" y="262127"/>
                  </a:lnTo>
                  <a:lnTo>
                    <a:pt x="8229600" y="1427580"/>
                  </a:lnTo>
                  <a:lnTo>
                    <a:pt x="8245631" y="1398124"/>
                  </a:lnTo>
                  <a:lnTo>
                    <a:pt x="8260870" y="1352163"/>
                  </a:lnTo>
                  <a:lnTo>
                    <a:pt x="8267700" y="1303019"/>
                  </a:lnTo>
                  <a:close/>
                </a:path>
                <a:path w="8267700" h="1562100">
                  <a:moveTo>
                    <a:pt x="8229600" y="1427580"/>
                  </a:moveTo>
                  <a:lnTo>
                    <a:pt x="8229600" y="1302257"/>
                  </a:lnTo>
                  <a:lnTo>
                    <a:pt x="8228838" y="1313687"/>
                  </a:lnTo>
                  <a:lnTo>
                    <a:pt x="8218863" y="1361405"/>
                  </a:lnTo>
                  <a:lnTo>
                    <a:pt x="8199808" y="1404959"/>
                  </a:lnTo>
                  <a:lnTo>
                    <a:pt x="8172759" y="1443312"/>
                  </a:lnTo>
                  <a:lnTo>
                    <a:pt x="8138802" y="1475430"/>
                  </a:lnTo>
                  <a:lnTo>
                    <a:pt x="8099021" y="1500274"/>
                  </a:lnTo>
                  <a:lnTo>
                    <a:pt x="8054503" y="1516810"/>
                  </a:lnTo>
                  <a:lnTo>
                    <a:pt x="8006333" y="1523999"/>
                  </a:lnTo>
                  <a:lnTo>
                    <a:pt x="272796" y="1523928"/>
                  </a:lnTo>
                  <a:lnTo>
                    <a:pt x="225158" y="1519451"/>
                  </a:lnTo>
                  <a:lnTo>
                    <a:pt x="179890" y="1505206"/>
                  </a:lnTo>
                  <a:lnTo>
                    <a:pt x="138915" y="1482310"/>
                  </a:lnTo>
                  <a:lnTo>
                    <a:pt x="103393" y="1451809"/>
                  </a:lnTo>
                  <a:lnTo>
                    <a:pt x="74484" y="1414746"/>
                  </a:lnTo>
                  <a:lnTo>
                    <a:pt x="53349" y="1372167"/>
                  </a:lnTo>
                  <a:lnTo>
                    <a:pt x="41148" y="1325118"/>
                  </a:lnTo>
                  <a:lnTo>
                    <a:pt x="38100" y="1289304"/>
                  </a:lnTo>
                  <a:lnTo>
                    <a:pt x="38100" y="1427500"/>
                  </a:lnTo>
                  <a:lnTo>
                    <a:pt x="60597" y="1460553"/>
                  </a:lnTo>
                  <a:lnTo>
                    <a:pt x="89916" y="1491996"/>
                  </a:lnTo>
                  <a:lnTo>
                    <a:pt x="147545" y="1531758"/>
                  </a:lnTo>
                  <a:lnTo>
                    <a:pt x="187728" y="1548703"/>
                  </a:lnTo>
                  <a:lnTo>
                    <a:pt x="230058" y="1559010"/>
                  </a:lnTo>
                  <a:lnTo>
                    <a:pt x="272796" y="1562045"/>
                  </a:lnTo>
                  <a:lnTo>
                    <a:pt x="8009382" y="1562099"/>
                  </a:lnTo>
                  <a:lnTo>
                    <a:pt x="8023098" y="1561337"/>
                  </a:lnTo>
                  <a:lnTo>
                    <a:pt x="8071728" y="1551615"/>
                  </a:lnTo>
                  <a:lnTo>
                    <a:pt x="8116825" y="1533813"/>
                  </a:lnTo>
                  <a:lnTo>
                    <a:pt x="8157577" y="1508746"/>
                  </a:lnTo>
                  <a:lnTo>
                    <a:pt x="8193171" y="1477232"/>
                  </a:lnTo>
                  <a:lnTo>
                    <a:pt x="8222793" y="1440086"/>
                  </a:lnTo>
                  <a:lnTo>
                    <a:pt x="8229600" y="1427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05087" y="5264911"/>
            <a:ext cx="7731759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95"/>
              </a:spcBef>
            </a:pPr>
            <a:r>
              <a:rPr sz="3200" b="1" spc="-70" dirty="0">
                <a:solidFill>
                  <a:srgbClr val="FFFFFF"/>
                </a:solidFill>
                <a:latin typeface="Calibri"/>
                <a:cs typeface="Calibri"/>
              </a:rPr>
              <a:t>Yes!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(Fergie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Charles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Calibri"/>
                <a:cs typeface="Calibri"/>
              </a:rPr>
              <a:t>unhappy,</a:t>
            </a:r>
            <a:r>
              <a:rPr sz="32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helpless.)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620" y="1607312"/>
            <a:ext cx="7613650" cy="2171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967105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Does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stable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r>
              <a:rPr sz="3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marriage </a:t>
            </a:r>
            <a:r>
              <a:rPr sz="3200" spc="-7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problem</a:t>
            </a:r>
            <a:r>
              <a:rPr sz="3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always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exist?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3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compute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r>
              <a:rPr sz="32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efficiently?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compute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best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stable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9489" y="3753143"/>
            <a:ext cx="18383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efficiently?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57932" y="462788"/>
            <a:ext cx="36271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Some</a:t>
            </a:r>
            <a:r>
              <a:rPr sz="4400" spc="-25" dirty="0"/>
              <a:t> </a:t>
            </a:r>
            <a:r>
              <a:rPr sz="4400" spc="-15" dirty="0"/>
              <a:t>questions</a:t>
            </a:r>
            <a:endParaRPr sz="4400"/>
          </a:p>
        </p:txBody>
      </p:sp>
      <p:grpSp>
        <p:nvGrpSpPr>
          <p:cNvPr id="5" name="object 5"/>
          <p:cNvGrpSpPr/>
          <p:nvPr/>
        </p:nvGrpSpPr>
        <p:grpSpPr>
          <a:xfrm>
            <a:off x="3485820" y="3870046"/>
            <a:ext cx="2324100" cy="914400"/>
            <a:chOff x="3485820" y="3870046"/>
            <a:chExt cx="2324100" cy="9144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5820" y="3870046"/>
              <a:ext cx="2324100" cy="91378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566159" y="3911345"/>
              <a:ext cx="2037080" cy="680720"/>
            </a:xfrm>
            <a:custGeom>
              <a:avLst/>
              <a:gdLst/>
              <a:ahLst/>
              <a:cxnLst/>
              <a:rect l="l" t="t" r="r" b="b"/>
              <a:pathLst>
                <a:path w="2037079" h="680720">
                  <a:moveTo>
                    <a:pt x="11429" y="254253"/>
                  </a:moveTo>
                  <a:lnTo>
                    <a:pt x="7619" y="254253"/>
                  </a:lnTo>
                  <a:lnTo>
                    <a:pt x="7619" y="252004"/>
                  </a:lnTo>
                  <a:lnTo>
                    <a:pt x="0" y="259842"/>
                  </a:lnTo>
                  <a:lnTo>
                    <a:pt x="150" y="259992"/>
                  </a:lnTo>
                  <a:lnTo>
                    <a:pt x="11429" y="254253"/>
                  </a:lnTo>
                  <a:close/>
                </a:path>
                <a:path w="2037079" h="680720">
                  <a:moveTo>
                    <a:pt x="201264" y="72168"/>
                  </a:moveTo>
                  <a:lnTo>
                    <a:pt x="179069" y="64770"/>
                  </a:lnTo>
                  <a:lnTo>
                    <a:pt x="177545" y="70104"/>
                  </a:lnTo>
                  <a:lnTo>
                    <a:pt x="175259" y="77724"/>
                  </a:lnTo>
                  <a:lnTo>
                    <a:pt x="174746" y="82863"/>
                  </a:lnTo>
                  <a:lnTo>
                    <a:pt x="192785" y="76453"/>
                  </a:lnTo>
                  <a:lnTo>
                    <a:pt x="198119" y="76453"/>
                  </a:lnTo>
                  <a:lnTo>
                    <a:pt x="201264" y="72168"/>
                  </a:lnTo>
                  <a:close/>
                </a:path>
                <a:path w="2037079" h="680720">
                  <a:moveTo>
                    <a:pt x="1916809" y="610135"/>
                  </a:moveTo>
                  <a:lnTo>
                    <a:pt x="1908706" y="616090"/>
                  </a:lnTo>
                  <a:lnTo>
                    <a:pt x="1916429" y="616457"/>
                  </a:lnTo>
                  <a:lnTo>
                    <a:pt x="1916809" y="610135"/>
                  </a:lnTo>
                  <a:close/>
                </a:path>
                <a:path w="2037079" h="680720">
                  <a:moveTo>
                    <a:pt x="2036826" y="234695"/>
                  </a:moveTo>
                  <a:lnTo>
                    <a:pt x="2019665" y="228853"/>
                  </a:lnTo>
                  <a:lnTo>
                    <a:pt x="2019299" y="228853"/>
                  </a:lnTo>
                  <a:lnTo>
                    <a:pt x="2019299" y="241553"/>
                  </a:lnTo>
                  <a:lnTo>
                    <a:pt x="2034768" y="241553"/>
                  </a:lnTo>
                  <a:lnTo>
                    <a:pt x="2036826" y="234695"/>
                  </a:lnTo>
                  <a:close/>
                </a:path>
                <a:path w="2037079" h="680720">
                  <a:moveTo>
                    <a:pt x="1366297" y="679269"/>
                  </a:moveTo>
                  <a:lnTo>
                    <a:pt x="1362148" y="676799"/>
                  </a:lnTo>
                  <a:lnTo>
                    <a:pt x="1364741" y="680466"/>
                  </a:lnTo>
                  <a:lnTo>
                    <a:pt x="1366297" y="679269"/>
                  </a:lnTo>
                  <a:close/>
                </a:path>
                <a:path w="2037079" h="680720">
                  <a:moveTo>
                    <a:pt x="1487012" y="76094"/>
                  </a:moveTo>
                  <a:lnTo>
                    <a:pt x="1479041" y="48767"/>
                  </a:lnTo>
                  <a:lnTo>
                    <a:pt x="1460753" y="53339"/>
                  </a:lnTo>
                  <a:lnTo>
                    <a:pt x="1454930" y="55281"/>
                  </a:lnTo>
                  <a:lnTo>
                    <a:pt x="1483613" y="76453"/>
                  </a:lnTo>
                  <a:lnTo>
                    <a:pt x="1485899" y="76453"/>
                  </a:lnTo>
                  <a:lnTo>
                    <a:pt x="1487012" y="76094"/>
                  </a:lnTo>
                  <a:close/>
                </a:path>
                <a:path w="2037079" h="680720">
                  <a:moveTo>
                    <a:pt x="1058484" y="31325"/>
                  </a:moveTo>
                  <a:lnTo>
                    <a:pt x="1055369" y="27432"/>
                  </a:lnTo>
                  <a:lnTo>
                    <a:pt x="1047749" y="20574"/>
                  </a:lnTo>
                  <a:lnTo>
                    <a:pt x="1030562" y="37761"/>
                  </a:lnTo>
                  <a:lnTo>
                    <a:pt x="1030985" y="38353"/>
                  </a:lnTo>
                  <a:lnTo>
                    <a:pt x="1037843" y="38353"/>
                  </a:lnTo>
                  <a:lnTo>
                    <a:pt x="1058484" y="31325"/>
                  </a:lnTo>
                  <a:close/>
                </a:path>
                <a:path w="2037079" h="680720">
                  <a:moveTo>
                    <a:pt x="676010" y="11613"/>
                  </a:moveTo>
                  <a:lnTo>
                    <a:pt x="669797" y="7620"/>
                  </a:lnTo>
                  <a:lnTo>
                    <a:pt x="656843" y="0"/>
                  </a:lnTo>
                  <a:lnTo>
                    <a:pt x="643530" y="22898"/>
                  </a:lnTo>
                  <a:lnTo>
                    <a:pt x="646175" y="25653"/>
                  </a:lnTo>
                  <a:lnTo>
                    <a:pt x="648461" y="25653"/>
                  </a:lnTo>
                  <a:lnTo>
                    <a:pt x="676010" y="116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5820" y="3870046"/>
              <a:ext cx="2324100" cy="91378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66159" y="3911345"/>
              <a:ext cx="2115820" cy="680720"/>
            </a:xfrm>
            <a:custGeom>
              <a:avLst/>
              <a:gdLst/>
              <a:ahLst/>
              <a:cxnLst/>
              <a:rect l="l" t="t" r="r" b="b"/>
              <a:pathLst>
                <a:path w="2115820" h="680720">
                  <a:moveTo>
                    <a:pt x="2115311" y="441197"/>
                  </a:moveTo>
                  <a:lnTo>
                    <a:pt x="2106167" y="404621"/>
                  </a:lnTo>
                  <a:lnTo>
                    <a:pt x="2091689" y="407669"/>
                  </a:lnTo>
                  <a:lnTo>
                    <a:pt x="2068269" y="412231"/>
                  </a:lnTo>
                  <a:lnTo>
                    <a:pt x="2043574" y="415609"/>
                  </a:lnTo>
                  <a:lnTo>
                    <a:pt x="2018743" y="417683"/>
                  </a:lnTo>
                  <a:lnTo>
                    <a:pt x="1994915" y="418338"/>
                  </a:lnTo>
                  <a:lnTo>
                    <a:pt x="1977389" y="417575"/>
                  </a:lnTo>
                  <a:lnTo>
                    <a:pt x="1976627" y="455675"/>
                  </a:lnTo>
                  <a:lnTo>
                    <a:pt x="1994153" y="456438"/>
                  </a:lnTo>
                  <a:lnTo>
                    <a:pt x="2019478" y="455795"/>
                  </a:lnTo>
                  <a:lnTo>
                    <a:pt x="2047055" y="453570"/>
                  </a:lnTo>
                  <a:lnTo>
                    <a:pt x="2074471" y="449922"/>
                  </a:lnTo>
                  <a:lnTo>
                    <a:pt x="2099310" y="445007"/>
                  </a:lnTo>
                  <a:lnTo>
                    <a:pt x="2115311" y="441197"/>
                  </a:lnTo>
                  <a:close/>
                </a:path>
                <a:path w="2115820" h="680720">
                  <a:moveTo>
                    <a:pt x="1918715" y="578357"/>
                  </a:moveTo>
                  <a:lnTo>
                    <a:pt x="1904238" y="577596"/>
                  </a:lnTo>
                  <a:lnTo>
                    <a:pt x="1889759" y="576072"/>
                  </a:lnTo>
                  <a:lnTo>
                    <a:pt x="1876044" y="574547"/>
                  </a:lnTo>
                  <a:lnTo>
                    <a:pt x="1861565" y="572261"/>
                  </a:lnTo>
                  <a:lnTo>
                    <a:pt x="1855470" y="609599"/>
                  </a:lnTo>
                  <a:lnTo>
                    <a:pt x="1869947" y="611885"/>
                  </a:lnTo>
                  <a:lnTo>
                    <a:pt x="1885188" y="614172"/>
                  </a:lnTo>
                  <a:lnTo>
                    <a:pt x="1900427" y="615696"/>
                  </a:lnTo>
                  <a:lnTo>
                    <a:pt x="1916429" y="616457"/>
                  </a:lnTo>
                  <a:lnTo>
                    <a:pt x="1918715" y="578357"/>
                  </a:lnTo>
                  <a:close/>
                </a:path>
                <a:path w="2115820" h="680720">
                  <a:moveTo>
                    <a:pt x="1402841" y="646938"/>
                  </a:moveTo>
                  <a:lnTo>
                    <a:pt x="1374647" y="621030"/>
                  </a:lnTo>
                  <a:lnTo>
                    <a:pt x="1368552" y="627888"/>
                  </a:lnTo>
                  <a:lnTo>
                    <a:pt x="1360932" y="634746"/>
                  </a:lnTo>
                  <a:lnTo>
                    <a:pt x="1352549" y="641604"/>
                  </a:lnTo>
                  <a:lnTo>
                    <a:pt x="1342643" y="649224"/>
                  </a:lnTo>
                  <a:lnTo>
                    <a:pt x="1364741" y="680466"/>
                  </a:lnTo>
                  <a:lnTo>
                    <a:pt x="1374647" y="672846"/>
                  </a:lnTo>
                  <a:lnTo>
                    <a:pt x="1385315" y="664464"/>
                  </a:lnTo>
                  <a:lnTo>
                    <a:pt x="1394459" y="656082"/>
                  </a:lnTo>
                  <a:lnTo>
                    <a:pt x="1402841" y="646938"/>
                  </a:lnTo>
                  <a:close/>
                </a:path>
                <a:path w="2115820" h="680720">
                  <a:moveTo>
                    <a:pt x="729995" y="611886"/>
                  </a:moveTo>
                  <a:lnTo>
                    <a:pt x="726185" y="605028"/>
                  </a:lnTo>
                  <a:lnTo>
                    <a:pt x="723137" y="598932"/>
                  </a:lnTo>
                  <a:lnTo>
                    <a:pt x="720851" y="592074"/>
                  </a:lnTo>
                  <a:lnTo>
                    <a:pt x="718565" y="583692"/>
                  </a:lnTo>
                  <a:lnTo>
                    <a:pt x="681227" y="592836"/>
                  </a:lnTo>
                  <a:lnTo>
                    <a:pt x="683513" y="601218"/>
                  </a:lnTo>
                  <a:lnTo>
                    <a:pt x="687323" y="611886"/>
                  </a:lnTo>
                  <a:lnTo>
                    <a:pt x="691895" y="621792"/>
                  </a:lnTo>
                  <a:lnTo>
                    <a:pt x="697991" y="631698"/>
                  </a:lnTo>
                  <a:lnTo>
                    <a:pt x="729995" y="611886"/>
                  </a:lnTo>
                  <a:close/>
                </a:path>
                <a:path w="2115820" h="680720">
                  <a:moveTo>
                    <a:pt x="423671" y="398526"/>
                  </a:moveTo>
                  <a:lnTo>
                    <a:pt x="415289" y="361950"/>
                  </a:lnTo>
                  <a:lnTo>
                    <a:pt x="395477" y="366522"/>
                  </a:lnTo>
                  <a:lnTo>
                    <a:pt x="354753" y="378974"/>
                  </a:lnTo>
                  <a:lnTo>
                    <a:pt x="311570" y="397982"/>
                  </a:lnTo>
                  <a:lnTo>
                    <a:pt x="272063" y="424023"/>
                  </a:lnTo>
                  <a:lnTo>
                    <a:pt x="242362" y="457573"/>
                  </a:lnTo>
                  <a:lnTo>
                    <a:pt x="228600" y="499110"/>
                  </a:lnTo>
                  <a:lnTo>
                    <a:pt x="228600" y="505968"/>
                  </a:lnTo>
                  <a:lnTo>
                    <a:pt x="266700" y="506730"/>
                  </a:lnTo>
                  <a:lnTo>
                    <a:pt x="266700" y="502920"/>
                  </a:lnTo>
                  <a:lnTo>
                    <a:pt x="283615" y="465623"/>
                  </a:lnTo>
                  <a:lnTo>
                    <a:pt x="321254" y="436264"/>
                  </a:lnTo>
                  <a:lnTo>
                    <a:pt x="366096" y="415276"/>
                  </a:lnTo>
                  <a:lnTo>
                    <a:pt x="404621" y="403098"/>
                  </a:lnTo>
                  <a:lnTo>
                    <a:pt x="423671" y="398526"/>
                  </a:lnTo>
                  <a:close/>
                </a:path>
                <a:path w="2115820" h="680720">
                  <a:moveTo>
                    <a:pt x="97535" y="275844"/>
                  </a:moveTo>
                  <a:lnTo>
                    <a:pt x="58616" y="257365"/>
                  </a:lnTo>
                  <a:lnTo>
                    <a:pt x="26669" y="232410"/>
                  </a:lnTo>
                  <a:lnTo>
                    <a:pt x="0" y="259842"/>
                  </a:lnTo>
                  <a:lnTo>
                    <a:pt x="36966" y="288593"/>
                  </a:lnTo>
                  <a:lnTo>
                    <a:pt x="83057" y="310896"/>
                  </a:lnTo>
                  <a:lnTo>
                    <a:pt x="97535" y="275844"/>
                  </a:lnTo>
                  <a:close/>
                </a:path>
                <a:path w="2115820" h="680720">
                  <a:moveTo>
                    <a:pt x="215645" y="76962"/>
                  </a:moveTo>
                  <a:lnTo>
                    <a:pt x="179069" y="64770"/>
                  </a:lnTo>
                  <a:lnTo>
                    <a:pt x="177545" y="70104"/>
                  </a:lnTo>
                  <a:lnTo>
                    <a:pt x="175259" y="77724"/>
                  </a:lnTo>
                  <a:lnTo>
                    <a:pt x="174497" y="85344"/>
                  </a:lnTo>
                  <a:lnTo>
                    <a:pt x="174497" y="92964"/>
                  </a:lnTo>
                  <a:lnTo>
                    <a:pt x="212597" y="93726"/>
                  </a:lnTo>
                  <a:lnTo>
                    <a:pt x="212597" y="86106"/>
                  </a:lnTo>
                  <a:lnTo>
                    <a:pt x="213359" y="82296"/>
                  </a:lnTo>
                  <a:lnTo>
                    <a:pt x="215645" y="76962"/>
                  </a:lnTo>
                  <a:close/>
                </a:path>
                <a:path w="2115820" h="680720">
                  <a:moveTo>
                    <a:pt x="700277" y="31242"/>
                  </a:moveTo>
                  <a:lnTo>
                    <a:pt x="695705" y="27432"/>
                  </a:lnTo>
                  <a:lnTo>
                    <a:pt x="691133" y="22860"/>
                  </a:lnTo>
                  <a:lnTo>
                    <a:pt x="685799" y="19050"/>
                  </a:lnTo>
                  <a:lnTo>
                    <a:pt x="680465" y="14478"/>
                  </a:lnTo>
                  <a:lnTo>
                    <a:pt x="669797" y="7620"/>
                  </a:lnTo>
                  <a:lnTo>
                    <a:pt x="656843" y="0"/>
                  </a:lnTo>
                  <a:lnTo>
                    <a:pt x="637793" y="32766"/>
                  </a:lnTo>
                  <a:lnTo>
                    <a:pt x="648461" y="38862"/>
                  </a:lnTo>
                  <a:lnTo>
                    <a:pt x="657605" y="44957"/>
                  </a:lnTo>
                  <a:lnTo>
                    <a:pt x="662177" y="48768"/>
                  </a:lnTo>
                  <a:lnTo>
                    <a:pt x="669797" y="54864"/>
                  </a:lnTo>
                  <a:lnTo>
                    <a:pt x="673607" y="58674"/>
                  </a:lnTo>
                  <a:lnTo>
                    <a:pt x="700277" y="31242"/>
                  </a:lnTo>
                  <a:close/>
                </a:path>
                <a:path w="2115820" h="680720">
                  <a:moveTo>
                    <a:pt x="1070609" y="49529"/>
                  </a:moveTo>
                  <a:lnTo>
                    <a:pt x="1066799" y="42671"/>
                  </a:lnTo>
                  <a:lnTo>
                    <a:pt x="1061465" y="35052"/>
                  </a:lnTo>
                  <a:lnTo>
                    <a:pt x="1055369" y="27432"/>
                  </a:lnTo>
                  <a:lnTo>
                    <a:pt x="1047749" y="20574"/>
                  </a:lnTo>
                  <a:lnTo>
                    <a:pt x="1021079" y="47244"/>
                  </a:lnTo>
                  <a:lnTo>
                    <a:pt x="1026413" y="52578"/>
                  </a:lnTo>
                  <a:lnTo>
                    <a:pt x="1030223" y="57150"/>
                  </a:lnTo>
                  <a:lnTo>
                    <a:pt x="1033271" y="60960"/>
                  </a:lnTo>
                  <a:lnTo>
                    <a:pt x="1037081" y="67818"/>
                  </a:lnTo>
                  <a:lnTo>
                    <a:pt x="1070609" y="49529"/>
                  </a:lnTo>
                  <a:close/>
                </a:path>
                <a:path w="2115820" h="680720">
                  <a:moveTo>
                    <a:pt x="1489709" y="85343"/>
                  </a:moveTo>
                  <a:lnTo>
                    <a:pt x="1479041" y="48767"/>
                  </a:lnTo>
                  <a:lnTo>
                    <a:pt x="1460753" y="53339"/>
                  </a:lnTo>
                  <a:lnTo>
                    <a:pt x="1442465" y="59436"/>
                  </a:lnTo>
                  <a:lnTo>
                    <a:pt x="1424939" y="66293"/>
                  </a:lnTo>
                  <a:lnTo>
                    <a:pt x="1408176" y="73151"/>
                  </a:lnTo>
                  <a:lnTo>
                    <a:pt x="1423415" y="108204"/>
                  </a:lnTo>
                  <a:lnTo>
                    <a:pt x="1438655" y="102107"/>
                  </a:lnTo>
                  <a:lnTo>
                    <a:pt x="1454658" y="96011"/>
                  </a:lnTo>
                  <a:lnTo>
                    <a:pt x="1471421" y="90678"/>
                  </a:lnTo>
                  <a:lnTo>
                    <a:pt x="1489709" y="85343"/>
                  </a:lnTo>
                  <a:close/>
                </a:path>
                <a:path w="2115820" h="680720">
                  <a:moveTo>
                    <a:pt x="2036826" y="234695"/>
                  </a:moveTo>
                  <a:lnTo>
                    <a:pt x="2001011" y="222503"/>
                  </a:lnTo>
                  <a:lnTo>
                    <a:pt x="1999488" y="227837"/>
                  </a:lnTo>
                  <a:lnTo>
                    <a:pt x="1997202" y="232409"/>
                  </a:lnTo>
                  <a:lnTo>
                    <a:pt x="1994915" y="237743"/>
                  </a:lnTo>
                  <a:lnTo>
                    <a:pt x="1991105" y="243839"/>
                  </a:lnTo>
                  <a:lnTo>
                    <a:pt x="2023109" y="263652"/>
                  </a:lnTo>
                  <a:lnTo>
                    <a:pt x="2026920" y="257555"/>
                  </a:lnTo>
                  <a:lnTo>
                    <a:pt x="2034539" y="242315"/>
                  </a:lnTo>
                  <a:lnTo>
                    <a:pt x="2036826" y="2346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358132" y="4085335"/>
            <a:ext cx="743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Hmm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24450" y="4235196"/>
            <a:ext cx="1626107" cy="227837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27926" y="4226814"/>
            <a:ext cx="1546860" cy="227837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03773" y="6506971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FFFFFF"/>
                </a:solidFill>
                <a:latin typeface="Calibri"/>
                <a:cs typeface="Calibri"/>
              </a:rPr>
              <a:t>Lloyd</a:t>
            </a:r>
            <a:r>
              <a:rPr sz="18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Calibri"/>
                <a:cs typeface="Calibri"/>
              </a:rPr>
              <a:t>Shapley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33781" y="6506971"/>
            <a:ext cx="1031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FFFFFF"/>
                </a:solidFill>
                <a:latin typeface="Calibri"/>
                <a:cs typeface="Calibri"/>
              </a:rPr>
              <a:t>David</a:t>
            </a:r>
            <a:r>
              <a:rPr sz="1800" i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Calibri"/>
                <a:cs typeface="Calibri"/>
              </a:rPr>
              <a:t>Gale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706879" y="4631979"/>
            <a:ext cx="2122170" cy="2021839"/>
            <a:chOff x="1706879" y="4631979"/>
            <a:chExt cx="2122170" cy="2021839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6879" y="5349239"/>
              <a:ext cx="1331975" cy="13045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90738" y="4631979"/>
              <a:ext cx="1638300" cy="826226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581910" y="4810759"/>
            <a:ext cx="743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Hmm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4823" y="462025"/>
            <a:ext cx="45954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Gale‐Shapley</a:t>
            </a:r>
            <a:r>
              <a:rPr sz="4400" dirty="0"/>
              <a:t> </a:t>
            </a:r>
            <a:r>
              <a:rPr sz="4400" spc="-5" dirty="0"/>
              <a:t>[1962]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17395"/>
            <a:ext cx="5801360" cy="10312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527050" indent="-514984">
              <a:lnSpc>
                <a:spcPct val="100000"/>
              </a:lnSpc>
              <a:spcBef>
                <a:spcPts val="459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Everyone</a:t>
            </a:r>
            <a:r>
              <a:rPr sz="3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3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unmatched</a:t>
            </a:r>
            <a:endParaRPr sz="3000">
              <a:latin typeface="Calibri"/>
              <a:cs typeface="Calibri"/>
            </a:endParaRPr>
          </a:p>
          <a:p>
            <a:pPr marL="526415" indent="-514350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sz="3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man</a:t>
            </a: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i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0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unmatched: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989" y="2566669"/>
            <a:ext cx="110426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6415" algn="l"/>
              </a:tabLst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–	</a:t>
            </a:r>
            <a:r>
              <a:rPr sz="2600" i="1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600" i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:=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4755" y="2566669"/>
            <a:ext cx="4549140" cy="778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965"/>
              </a:lnSpc>
              <a:spcBef>
                <a:spcPts val="95"/>
              </a:spcBef>
            </a:pPr>
            <a:r>
              <a:rPr sz="2600" i="1" spc="-5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600" spc="-55" dirty="0">
                <a:solidFill>
                  <a:srgbClr val="FFFFFF"/>
                </a:solidFill>
                <a:latin typeface="Calibri"/>
                <a:cs typeface="Calibri"/>
              </a:rPr>
              <a:t>’s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 most‐preferred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woman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965"/>
              </a:lnSpc>
            </a:pP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whom he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proposed</a:t>
            </a:r>
            <a:r>
              <a:rPr sz="2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yet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316501"/>
            <a:ext cx="6658609" cy="25730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926465" indent="-514984">
              <a:lnSpc>
                <a:spcPct val="100000"/>
              </a:lnSpc>
              <a:spcBef>
                <a:spcPts val="430"/>
              </a:spcBef>
              <a:buFont typeface="Arial MT"/>
              <a:buChar char="–"/>
              <a:tabLst>
                <a:tab pos="926465" algn="l"/>
                <a:tab pos="927100" algn="l"/>
              </a:tabLst>
            </a:pP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6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is also</a:t>
            </a:r>
            <a:r>
              <a:rPr sz="2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unmatched:</a:t>
            </a:r>
            <a:endParaRPr sz="2600">
              <a:latin typeface="Calibri"/>
              <a:cs typeface="Calibri"/>
            </a:endParaRPr>
          </a:p>
          <a:p>
            <a:pPr marL="1326515" lvl="1" indent="-514984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1326515" algn="l"/>
                <a:tab pos="1327150" algn="l"/>
              </a:tabLst>
            </a:pPr>
            <a:r>
              <a:rPr sz="2200" i="1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2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2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engaged</a:t>
            </a:r>
            <a:endParaRPr sz="2200">
              <a:latin typeface="Calibri"/>
              <a:cs typeface="Calibri"/>
            </a:endParaRPr>
          </a:p>
          <a:p>
            <a:pPr marL="927100" indent="-514350">
              <a:lnSpc>
                <a:spcPct val="100000"/>
              </a:lnSpc>
              <a:spcBef>
                <a:spcPts val="290"/>
              </a:spcBef>
              <a:buFont typeface="Arial MT"/>
              <a:buChar char="–"/>
              <a:tabLst>
                <a:tab pos="926465" algn="l"/>
                <a:tab pos="927100" algn="l"/>
              </a:tabLst>
            </a:pP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Else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sz="2600" i="1" spc="-5" dirty="0">
                <a:solidFill>
                  <a:srgbClr val="FFFFFF"/>
                </a:solidFill>
                <a:latin typeface="Calibri"/>
                <a:cs typeface="Calibri"/>
              </a:rPr>
              <a:t>w 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prefers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60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her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current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match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FFFFFF"/>
                </a:solidFill>
                <a:latin typeface="Calibri"/>
                <a:cs typeface="Calibri"/>
              </a:rPr>
              <a:t>m’</a:t>
            </a:r>
            <a:endParaRPr sz="2600">
              <a:latin typeface="Calibri"/>
              <a:cs typeface="Calibri"/>
            </a:endParaRPr>
          </a:p>
          <a:p>
            <a:pPr marL="1326515" lvl="1" indent="-514984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1326515" algn="l"/>
                <a:tab pos="1327150" algn="l"/>
              </a:tabLst>
            </a:pPr>
            <a:r>
              <a:rPr sz="2200" i="1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2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are engaged,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FFFFFF"/>
                </a:solidFill>
                <a:latin typeface="Calibri"/>
                <a:cs typeface="Calibri"/>
              </a:rPr>
              <a:t>m’</a:t>
            </a:r>
            <a:r>
              <a:rPr sz="22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 unmatched</a:t>
            </a:r>
            <a:endParaRPr sz="2200">
              <a:latin typeface="Calibri"/>
              <a:cs typeface="Calibri"/>
            </a:endParaRPr>
          </a:p>
          <a:p>
            <a:pPr marL="927100" indent="-514350">
              <a:lnSpc>
                <a:spcPct val="100000"/>
              </a:lnSpc>
              <a:spcBef>
                <a:spcPts val="290"/>
              </a:spcBef>
              <a:buFont typeface="Arial MT"/>
              <a:buChar char="–"/>
              <a:tabLst>
                <a:tab pos="926465" algn="l"/>
                <a:tab pos="927100" algn="l"/>
              </a:tabLst>
            </a:pP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Else: </a:t>
            </a:r>
            <a:r>
              <a:rPr sz="2600" i="1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6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rejects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526415" algn="l"/>
              </a:tabLst>
            </a:pP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3.	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Return</a:t>
            </a:r>
            <a:r>
              <a:rPr sz="3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matched</a:t>
            </a:r>
            <a:r>
              <a:rPr sz="3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pairs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1176</Words>
  <Application>Microsoft Office PowerPoint</Application>
  <PresentationFormat>On-screen Show (4:3)</PresentationFormat>
  <Paragraphs>300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MS Gothic</vt:lpstr>
      <vt:lpstr>Arial</vt:lpstr>
      <vt:lpstr>Arial MT</vt:lpstr>
      <vt:lpstr>Calibri</vt:lpstr>
      <vt:lpstr>Times New Roman</vt:lpstr>
      <vt:lpstr>Webdings</vt:lpstr>
      <vt:lpstr>Wingdings</vt:lpstr>
      <vt:lpstr>Office Theme</vt:lpstr>
      <vt:lpstr>Stable Matching</vt:lpstr>
      <vt:lpstr>Stable marriage problem</vt:lpstr>
      <vt:lpstr>Example preference profiles</vt:lpstr>
      <vt:lpstr>Example matching #1</vt:lpstr>
      <vt:lpstr>Example matching #1</vt:lpstr>
      <vt:lpstr>Example matching #2</vt:lpstr>
      <vt:lpstr>Example matching #2</vt:lpstr>
      <vt:lpstr>Some questions</vt:lpstr>
      <vt:lpstr>Gale‐Shapley [1962]</vt:lpstr>
      <vt:lpstr>Claim GS terminates in polynomial time (at most n2  iterations of the outer loop)</vt:lpstr>
      <vt:lpstr>Claim GS results in a perfect matching</vt:lpstr>
      <vt:lpstr>Claim GS results in a stable matching (i.e., there are no  blocking pairs)</vt:lpstr>
      <vt:lpstr>Claim GS results in a stable matching (i.e., there are no  blocking pairs)</vt:lpstr>
      <vt:lpstr>Recap: Some questions</vt:lpstr>
      <vt:lpstr>Man optimality/pessimality</vt:lpstr>
      <vt:lpstr>Claim GS – with the man proposing – results in a man‐  optimal matching</vt:lpstr>
      <vt:lpstr>Claim GS – with the man proposing – results in a man‐  optimal matching</vt:lpstr>
      <vt:lpstr>Recap: Some questions</vt:lpstr>
      <vt:lpstr>Claim GS – with the man proposing – results in a  woman‐pessimal matching</vt:lpstr>
      <vt:lpstr>Incentive issues</vt:lpstr>
      <vt:lpstr>In GS with men proposing, women can  benefit by misreporting preferences</vt:lpstr>
      <vt:lpstr>Claim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dickerson.matching.pptx</dc:title>
  <dc:creator>arielpro</dc:creator>
  <cp:lastModifiedBy>Sumit Patil</cp:lastModifiedBy>
  <cp:revision>2</cp:revision>
  <dcterms:created xsi:type="dcterms:W3CDTF">2023-11-12T19:59:38Z</dcterms:created>
  <dcterms:modified xsi:type="dcterms:W3CDTF">2023-11-12T21:03:06Z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2016-03-14T00:00:00Z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2023-11-12T00:00:00Z</vt:filetime>
  </property>
</Properties>
</file>