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ba338b4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ba338b4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ba338b41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ba338b41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ba338b4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ba338b4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ba338b4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ba338b4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a338b41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a338b4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ba338b41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ba338b41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a338b4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ba338b4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RAPTOR: RECURSIVE ABSTRACTIVE PROCESSING FOR TREE-ORGANIZED RETRIEVAL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6600" y="3843988"/>
            <a:ext cx="81957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 Sarthi, Salman Abdullah, Aditi Tuli, Shubh Khanna, Anna Goldie, Christopher D. Manning Stanford University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144000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https://arxiv.org/pdf/2401.18059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611550" y="4500000"/>
            <a:ext cx="20649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Presentation by Sagnick Bhar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700" y="2200275"/>
            <a:ext cx="8020050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53900" y="345250"/>
            <a:ext cx="4110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Method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517975" y="4109850"/>
            <a:ext cx="149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SBERT embeddings</a:t>
            </a:r>
            <a:endParaRPr sz="1100"/>
          </a:p>
        </p:txBody>
      </p:sp>
      <p:sp>
        <p:nvSpPr>
          <p:cNvPr id="65" name="Google Shape;65;p14"/>
          <p:cNvSpPr txBox="1"/>
          <p:nvPr/>
        </p:nvSpPr>
        <p:spPr>
          <a:xfrm>
            <a:off x="360200" y="878550"/>
            <a:ext cx="554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group similar text chunks, employed a soft clustering algorithm (</a:t>
            </a:r>
            <a:r>
              <a:rPr lang="en">
                <a:solidFill>
                  <a:schemeClr val="dk1"/>
                </a:solidFill>
              </a:rPr>
              <a:t>GMMs</a:t>
            </a:r>
            <a:r>
              <a:rPr lang="en"/>
              <a:t>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Once clustered, a Language Model is used to summarize the grouped texts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These summarized texts are then re-embedded, and the cycle of embedding, clustering, and summarization continues until further clustering becomes infeasible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Traversal Methods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785349" cy="27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562225" y="14191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each level, it retrieves the top-k node(s) from the child nodes of the previous layer’s top-k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8038" y="2250475"/>
            <a:ext cx="3228525" cy="2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06950" y="3385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Across retrieval methods, RAPTOR performed the best.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897777" cy="20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3300" y="3040150"/>
            <a:ext cx="5179001" cy="1776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00" y="1017725"/>
            <a:ext cx="6812526" cy="196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046425"/>
            <a:ext cx="6983150" cy="17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487800" y="3796600"/>
            <a:ext cx="265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They </a:t>
            </a:r>
            <a:r>
              <a:rPr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conduct an ablation study across all three datasets and across three different retrievers with RAPTOR to see what layers the retrieved nodes come from. We observe that from </a:t>
            </a:r>
            <a:r>
              <a:rPr b="1"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18.5%</a:t>
            </a:r>
            <a:r>
              <a:rPr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1"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57%</a:t>
            </a:r>
            <a:r>
              <a:rPr lang="en" sz="900">
                <a:solidFill>
                  <a:srgbClr val="333333"/>
                </a:solidFill>
                <a:highlight>
                  <a:srgbClr val="FFFDFA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of the retrieved nodes are non-leaf nodes (abstractive summaries).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context models might solve need of RAG but use of long contexts is expensive and slow.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General RAG Benefit:</a:t>
            </a:r>
            <a:r>
              <a:rPr lang="en"/>
              <a:t> </a:t>
            </a:r>
            <a:r>
              <a:rPr lang="en"/>
              <a:t>If the required context is </a:t>
            </a:r>
            <a:r>
              <a:rPr lang="en"/>
              <a:t>unavailable</a:t>
            </a:r>
            <a:r>
              <a:rPr lang="en"/>
              <a:t> to user(and not ingrained in model weights), RAG enabled external knowledge access is anyways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 contiguous segmentation techniques might not capture the complete semantic depth of the text &amp; may still overlook </a:t>
            </a:r>
            <a:r>
              <a:rPr b="1" lang="en"/>
              <a:t>distant interdependencies</a:t>
            </a:r>
            <a:r>
              <a:rPr lang="en"/>
              <a:t> within the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RAPTOR groups text dynamically based on semantic meaning, ensuring conceptually complete retrieval.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4% of the summaries contained minor hallucinations (</a:t>
            </a:r>
            <a:r>
              <a:rPr lang="en">
                <a:solidFill>
                  <a:srgbClr val="CC0000"/>
                </a:solidFill>
              </a:rPr>
              <a:t>Is 4 percent hallucination considered standard? What amount of hallucination have other LLM-based summarization systems experienced? </a:t>
            </a:r>
            <a:r>
              <a:rPr lang="en">
                <a:solidFill>
                  <a:srgbClr val="93C47D"/>
                </a:solidFill>
              </a:rPr>
              <a:t>Ans: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Depends from dataset to dataset (GPT 3.5: </a:t>
            </a:r>
            <a:r>
              <a:rPr lang="en">
                <a:solidFill>
                  <a:srgbClr val="333333"/>
                </a:solidFill>
              </a:rPr>
              <a:t>3% to 26%</a:t>
            </a:r>
            <a:r>
              <a:rPr lang="en">
                <a:solidFill>
                  <a:srgbClr val="93C47D"/>
                </a:solidFill>
              </a:rPr>
              <a:t>)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 Quality and Node size (</a:t>
            </a:r>
            <a:r>
              <a:rPr lang="en">
                <a:solidFill>
                  <a:srgbClr val="CC0000"/>
                </a:solidFill>
              </a:rPr>
              <a:t>summary and child node are almost the same size. Shouldn’t there be loss of info? </a:t>
            </a:r>
            <a:r>
              <a:rPr lang="en">
                <a:solidFill>
                  <a:srgbClr val="93C47D"/>
                </a:solidFill>
              </a:rPr>
              <a:t>As per author: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93C47D"/>
                </a:solidFill>
              </a:rPr>
              <a:t>For All Datasets: avg token</a:t>
            </a:r>
            <a:r>
              <a:rPr lang="en">
                <a:solidFill>
                  <a:srgbClr val="93C47D"/>
                </a:solidFill>
              </a:rPr>
              <a:t>s: </a:t>
            </a:r>
            <a:r>
              <a:rPr lang="en">
                <a:solidFill>
                  <a:srgbClr val="93C47D"/>
                </a:solidFill>
              </a:rPr>
              <a:t>non-leaf=131, leaf=85.6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use a better clustering method (</a:t>
            </a:r>
            <a:r>
              <a:rPr lang="en">
                <a:solidFill>
                  <a:srgbClr val="CC0000"/>
                </a:solidFill>
              </a:rPr>
              <a:t>Amongst the documents with soft clustering, 38.1% of the summary nodes contain soft clustered child nodes.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Possibility of redundant tokens, leading to higher computational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Sequential information is lost while clustering.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930425" y="2218250"/>
            <a:ext cx="29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THANK YOU</a:t>
            </a:r>
            <a:endParaRPr sz="36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