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33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ColBERT: Efficient and Effective Passage Search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>
                <a:solidFill>
                  <a:srgbClr val="888888"/>
                </a:solidFill>
              </a:rPr>
              <a:t>A Presentation on Contextualized Late Interaction over BERT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/>
              <a:t>By Sumit Prakash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-US"/>
              <a:t>Under the Guidance of Dr Manish Shrivastava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Recent advances in Natural Language Understanding (NLU) have improved Information Retrieval (IR), but with high computational cost. </a:t>
            </a:r>
            <a:endParaRPr sz="1300"/>
          </a:p>
          <a:p>
            <a:pPr indent="-3111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introduces an efficient method for passage search using BERT while maintaining effectiveness.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ranking models using deep language models (BERT) are computationally expensive. </a:t>
            </a:r>
            <a:endParaRPr sz="1100"/>
          </a:p>
          <a:p>
            <a:pPr indent="-29845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query-document pair needs to pass through a large neural network, leading to inefficiencies.</a:t>
            </a:r>
            <a:endParaRPr sz="11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00" y="3701425"/>
            <a:ext cx="8896601" cy="28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457200" y="274647"/>
            <a:ext cx="8229600" cy="8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- Key Idea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57200" y="116601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introduces a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Interaction Mechanism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queries and documents are encoded separately.</a:t>
            </a:r>
            <a:endParaRPr sz="600"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efficient pre-computation while retaining fine-grained similarity comparison.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much less burden for the encoder to encode meaning at the level of tokens than entire document.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3701450"/>
            <a:ext cx="6934200" cy="28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Architecture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and Document Encoders: Use BERT to encode independently.</a:t>
            </a:r>
            <a:endParaRPr sz="800"/>
          </a:p>
          <a:p>
            <a:pPr indent="-2794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Interaction: Maximum similarity (MaxSim) computation across query-document embeddings.</a:t>
            </a:r>
            <a:endParaRPr sz="800"/>
          </a:p>
          <a:p>
            <a:pPr indent="-279400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Indexing: Pre-computation of document representations speeds up retrieval.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62" y="3736125"/>
            <a:ext cx="649787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Evaluation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Datasets: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 MARCO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(Bing Search query passages) and 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TREC CAR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(based on Wikipedia Articles) for benchmarking.</a:t>
            </a:r>
            <a:endParaRPr sz="1200"/>
          </a:p>
          <a:p>
            <a:pPr indent="-3048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MRR@10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effectiveness, query latency for efficiency.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 Reciprocal Rank(MRR)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how early the first relevant document appears in the ranked list of top 10 retrieved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achieves state-of-the-art performance with significant speedup (170x faster than BERT).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Advantages of ColBERT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Efficiency: Processes queries in milliseconds while maintaining high ranking accuracy.</a:t>
            </a:r>
            <a:endParaRPr sz="9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Scalability: Supports large document retrieval through vector search.</a:t>
            </a:r>
            <a:endParaRPr sz="900"/>
          </a:p>
          <a:p>
            <a:pPr indent="-2857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Practicality: Can be deployed with reasonable hardware requirements.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50" y="4296425"/>
            <a:ext cx="4990000" cy="105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700" y="5515625"/>
            <a:ext cx="4360100" cy="86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ColBERT bridges the gap between efficiency and effectiveness in IR using BERT.</a:t>
            </a:r>
            <a:endParaRPr sz="1500"/>
          </a:p>
          <a:p>
            <a:pPr indent="-32385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enables practical deployment of neural ranking models by reducing computational overhead while preserving retrieval quality.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3429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utilizes Indexing(precomputing and storing document embeddings) and retrieval(Embedding query and retrieve top-k document using MaxSim.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457200" y="963637"/>
            <a:ext cx="8229600" cy="46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5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