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Meta-Chunking: Learning Efficient Text Segmentation via Logical Perception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 Summary of the Research Paper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Meta-Chunking introduces an efficient segmentation approach for Retrieval-Augmented Generation (RAG) systems. It optimizes text chunking by leveraging deep linguistic and logical connections.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/>
              <a:t>Components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Meta-Chunking balances sentence and paragraph-level chunking.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Perplexity (PPL) Chunking method identifies chunk boundaries.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Dynamic Merging Strategy adapts chunk sizes based on content complexity.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(PPL) Chunking Method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Utilizes context perplexity to determine chunk boundaries.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efficiency while maintaining logical flow.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Reduces unnecessary computation in retrieval-based systems.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55441"/>
            <a:ext cx="9144002" cy="136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457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on 11 datasets, showing improved efficiency.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Outperformed similarity-based chunking by 1.32 points on 2WikiMultihopQA.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45.8% reduction in processing time compared to traditional methods.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Flexibility &amp; Adaptability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across different model scales and architectures.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 significant benefits for retrieval-based NLP applications.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Meta-Chunking enhances text segmentation for RAG systems by balancing efficiency and contextual relevance. The PPL Chunking method significantly improves performance while reducing computational overhead.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Paper: arXiv 2410.12788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