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FCA4-11CD-C130-A0D3-FA962119A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28AA0-232B-750C-7BF7-9706C0DB2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502D-7306-7C02-C1C0-DCD8DA12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5E53-A01A-401D-9040-D3906E209CC7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FDDB-F915-03B8-662C-A22DBCD3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8344C-1308-C41F-8788-6FB0526A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9270-42CB-415E-A5DF-AD07A78BD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6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010F-2F0D-C226-A6CB-AE0B8D3C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C0997-123E-2851-6E97-E12CDDBC7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213D-2148-8F08-29F6-C4579F1D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5E53-A01A-401D-9040-D3906E209CC7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70BA-FDDE-34BF-DF9B-76B794A8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2FB0-33D4-6BDD-DDA2-EE24A459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9270-42CB-415E-A5DF-AD07A78BD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66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554E3-9D92-97B4-F963-F6B7410C7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61D5D-60BA-EBAC-EE5B-88081E4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0BC7-A749-35FA-F015-A2FB586E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5E53-A01A-401D-9040-D3906E209CC7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15E2-709E-4D91-78FE-67A8AC63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2E21-10D6-19D2-C3D7-97629976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9270-42CB-415E-A5DF-AD07A78BD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3DC7-6868-4D26-A293-3FE9A658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2530-5E19-EA79-E54A-11F20AE5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C22BA-4FCA-E014-0A2D-10C35F04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5E53-A01A-401D-9040-D3906E209CC7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AE219-32BC-54B1-93C5-162A259F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B31A6-A238-0F84-E6A7-068541F3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9270-42CB-415E-A5DF-AD07A78BD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3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8219-186E-53B2-B83C-90D461CB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98FDC-018B-CC90-7BE1-A8BEA658A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3C0A-0105-A765-6BF8-0AEFB6FA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5E53-A01A-401D-9040-D3906E209CC7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B47FC-0D67-3C12-032F-7A9976F3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4F38-38D4-6861-9F97-9B4A2179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9270-42CB-415E-A5DF-AD07A78BD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50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6E64-FFA1-01E4-C84B-827A8AD3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9FD9-AD45-E894-4867-710A53053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EDA48-8296-E8F9-D532-8614DA60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0F6F6-E9FF-1582-4D3E-B2B9E4A6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5E53-A01A-401D-9040-D3906E209CC7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E1B62-8959-5FD6-FD54-1FC02B02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E2BD-C9F2-C6D0-4AEC-CFB360F9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9270-42CB-415E-A5DF-AD07A78BD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1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EA50-5AA2-EC31-69D2-439FA7E86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6136E-535F-0F51-3C38-7829604A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F1DE-3492-0295-E0D7-82966FB7B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94608-2B84-61C9-F710-858F25D7C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36D95-CEC9-E2B3-6D2A-DBDDC41F6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F2572-B8DD-76BC-5A6D-54D478A6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5E53-A01A-401D-9040-D3906E209CC7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DFF2B-379A-491E-B3F9-E499A9FE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0C63A-ECAE-5697-A56E-DCC16AC7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9270-42CB-415E-A5DF-AD07A78BD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43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DA23-20CE-4EE3-954D-36CBFDB4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11BAD-ACA9-A0FC-180D-6BA9034B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5E53-A01A-401D-9040-D3906E209CC7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34A2F-6251-3C35-968F-9F0B6C8E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4165B-E109-93CD-CF45-AF471DD8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9270-42CB-415E-A5DF-AD07A78BD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F6076-2409-16CC-2C16-99E1CAF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5E53-A01A-401D-9040-D3906E209CC7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3A7A3-C811-FBAB-E54B-F4C58109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BAFA4-BA60-FCE5-7F44-2E2FAEAB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9270-42CB-415E-A5DF-AD07A78BD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A8F4-5DCE-07AD-DF22-6BFC42D1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4E8C-8C22-7F2B-14F0-F5436AB2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E64F8-65E9-8601-0CD6-66137E65A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6B153-7724-E792-80BC-9298A199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5E53-A01A-401D-9040-D3906E209CC7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2B1AE-E482-9D2F-231B-BA88C50A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D2306-0F61-6C9F-0D40-B7FB0DA9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9270-42CB-415E-A5DF-AD07A78BD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76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A4F9-322B-3B9B-B541-F5E8E8C7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FAF8A-684C-E4C4-9CAA-3F72E911F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89478-F54D-87B1-F6BF-97917C9F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A57FC-7680-F64C-99CB-6EA7EA70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5E53-A01A-401D-9040-D3906E209CC7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99B6-AD6F-2122-6B64-82739406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72E2-8113-A776-90D8-DA916DC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9270-42CB-415E-A5DF-AD07A78BD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93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0AABC-87DC-AB18-C642-7C14E0AD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3A73F-1F22-DCC4-C516-1C6474E0A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0458-66CD-F4B0-B383-914349015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45E53-A01A-401D-9040-D3906E209CC7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D8A6C-BA56-36BC-8996-CEE815B0A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1AD50-7C8D-DD71-9D1D-CCD1BF99A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09270-42CB-415E-A5DF-AD07A78BD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4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CEF9-9315-4CB2-C282-9ADAA0A20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Convolution and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7D03F-40B8-E077-C116-25CE3857C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257800"/>
            <a:ext cx="45719" cy="180474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8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E8FE-4AAA-C652-3F6A-46F8F0D2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379"/>
            <a:ext cx="10515600" cy="6285297"/>
          </a:xfrm>
        </p:spPr>
        <p:txBody>
          <a:bodyPr>
            <a:normAutofit fontScale="90000"/>
          </a:bodyPr>
          <a:lstStyle/>
          <a:p>
            <a:b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Correlation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br>
              <a:rPr lang="en-IN" b="1" dirty="0"/>
            </a:br>
            <a:r>
              <a:rPr lang="en-IN" sz="2700" b="1" dirty="0"/>
              <a:t>1. It is the process of moving a filter/mask over the image and computing the sum of products</a:t>
            </a:r>
            <a:br>
              <a:rPr lang="en-IN" sz="2700" b="1" dirty="0"/>
            </a:br>
            <a:r>
              <a:rPr lang="en-IN" sz="2700" b="1" dirty="0"/>
              <a:t>2. Major Similarities between two signals.</a:t>
            </a:r>
            <a:br>
              <a:rPr lang="en-IN" sz="2700" b="1" dirty="0"/>
            </a:br>
            <a:r>
              <a:rPr lang="en-IN" sz="2700" b="1" dirty="0"/>
              <a:t>3. Orthogonal signals uncorrelated</a:t>
            </a:r>
            <a:br>
              <a:rPr lang="en-IN" sz="2700" b="1" dirty="0"/>
            </a:br>
            <a:r>
              <a:rPr lang="en-IN" sz="2700" b="1" dirty="0"/>
              <a:t>4. Mask/Filter is not reversed</a:t>
            </a:r>
            <a:br>
              <a:rPr lang="en-IN" b="1" dirty="0"/>
            </a:br>
            <a:br>
              <a:rPr lang="en-IN" b="1" dirty="0"/>
            </a:br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Convolution</a:t>
            </a:r>
            <a:br>
              <a:rPr lang="en-IN" b="1" dirty="0"/>
            </a:br>
            <a:r>
              <a:rPr lang="en-IN" sz="2700" b="1" dirty="0"/>
              <a:t>1. It is the process of moving a filter/mask (180 degree rotated) over the image and computing the sum of products</a:t>
            </a:r>
            <a:br>
              <a:rPr lang="en-IN" sz="2700" b="1" dirty="0"/>
            </a:br>
            <a:r>
              <a:rPr lang="en-IN" sz="2700" b="1" dirty="0"/>
              <a:t>2. Major the effect of one signal on other</a:t>
            </a:r>
            <a:br>
              <a:rPr lang="en-IN" sz="2700" b="1" dirty="0"/>
            </a:br>
            <a:r>
              <a:rPr lang="en-IN" sz="2700" b="1" dirty="0"/>
              <a:t>3. Mask/Filter is reversed</a:t>
            </a:r>
            <a:br>
              <a:rPr lang="en-IN" b="1" dirty="0"/>
            </a:b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9979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613-1D97-0381-52A6-4B6851D3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4" y="2011679"/>
            <a:ext cx="2598821" cy="191542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2F48B-D158-6045-F5C4-96DF7D59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11" y="1184159"/>
            <a:ext cx="10281178" cy="448968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C93E4-59D0-457E-F097-798909BEF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8" y="702644"/>
            <a:ext cx="10699282" cy="547431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Convolution and Correlation </a:t>
            </a:r>
          </a:p>
        </p:txBody>
      </p:sp>
    </p:spTree>
    <p:extLst>
      <p:ext uri="{BB962C8B-B14F-4D97-AF65-F5344CB8AC3E}">
        <p14:creationId xmlns:p14="http://schemas.microsoft.com/office/powerpoint/2010/main" val="76187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469B-A28B-B635-3CD6-6785DBC0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3064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Some Properties of Convolution and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E2320-7F61-1C73-53DE-2F994922C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00" y="2685448"/>
            <a:ext cx="11776300" cy="3224463"/>
          </a:xfrm>
        </p:spPr>
      </p:pic>
    </p:spTree>
    <p:extLst>
      <p:ext uri="{BB962C8B-B14F-4D97-AF65-F5344CB8AC3E}">
        <p14:creationId xmlns:p14="http://schemas.microsoft.com/office/powerpoint/2010/main" val="192666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4CA41-1858-FD84-6CEB-D0CF4FC42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123" y="1870759"/>
            <a:ext cx="6883754" cy="42610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863AE-ED03-68B4-187D-32A0F27BFEAB}"/>
              </a:ext>
            </a:extLst>
          </p:cNvPr>
          <p:cNvSpPr txBox="1"/>
          <p:nvPr/>
        </p:nvSpPr>
        <p:spPr>
          <a:xfrm>
            <a:off x="789271" y="510139"/>
            <a:ext cx="9644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5">
                    <a:lumMod val="75000"/>
                  </a:schemeClr>
                </a:solidFill>
              </a:rPr>
              <a:t>How Convolution/Correlation is calculated?</a:t>
            </a:r>
          </a:p>
        </p:txBody>
      </p:sp>
    </p:spTree>
    <p:extLst>
      <p:ext uri="{BB962C8B-B14F-4D97-AF65-F5344CB8AC3E}">
        <p14:creationId xmlns:p14="http://schemas.microsoft.com/office/powerpoint/2010/main" val="352486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609F-F220-5EAA-3EFB-904586A8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F85A-7F10-03EF-053B-192958F61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787"/>
            <a:ext cx="10515600" cy="3388093"/>
          </a:xfrm>
        </p:spPr>
        <p:txBody>
          <a:bodyPr/>
          <a:lstStyle/>
          <a:p>
            <a:r>
              <a:rPr lang="en-IN" dirty="0"/>
              <a:t>Zero Padding</a:t>
            </a:r>
          </a:p>
          <a:p>
            <a:r>
              <a:rPr lang="en-IN" dirty="0"/>
              <a:t>Replicate/wrap padding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C6408-5487-1147-A896-BC03A04C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30" y="2692350"/>
            <a:ext cx="8814253" cy="37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6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7BF8-C4A5-0416-D268-3A1338EF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After Padding…..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424874-FDF0-0020-7C2A-9669EAB28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06" y="1690688"/>
            <a:ext cx="8556318" cy="4351338"/>
          </a:xfrm>
        </p:spPr>
      </p:pic>
    </p:spTree>
    <p:extLst>
      <p:ext uri="{BB962C8B-B14F-4D97-AF65-F5344CB8AC3E}">
        <p14:creationId xmlns:p14="http://schemas.microsoft.com/office/powerpoint/2010/main" val="148871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Convolution and Correlation</vt:lpstr>
      <vt:lpstr>  Correlation  1. It is the process of moving a filter/mask over the image and computing the sum of products 2. Major Similarities between two signals. 3. Orthogonal signals uncorrelated 4. Mask/Filter is not reversed  Convolution 1. It is the process of moving a filter/mask (180 degree rotated) over the image and computing the sum of products 2. Major the effect of one signal on other 3. Mask/Filter is reversed  </vt:lpstr>
      <vt:lpstr>PowerPoint Presentation</vt:lpstr>
      <vt:lpstr>Some Properties of Convolution and Correlation</vt:lpstr>
      <vt:lpstr>PowerPoint Presentation</vt:lpstr>
      <vt:lpstr>Padding</vt:lpstr>
      <vt:lpstr>After Padding…..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and Correlation</dc:title>
  <dc:creator>Isha Jain</dc:creator>
  <cp:lastModifiedBy>Isha Jain</cp:lastModifiedBy>
  <cp:revision>1</cp:revision>
  <dcterms:created xsi:type="dcterms:W3CDTF">2023-12-20T14:34:39Z</dcterms:created>
  <dcterms:modified xsi:type="dcterms:W3CDTF">2023-12-20T15:40:31Z</dcterms:modified>
</cp:coreProperties>
</file>