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fc6f17c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fc6f17c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c6f17c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c6f17c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c6f17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fc6f17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fc6f17c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fc6f17c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fc6f17c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fc6f17c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c6f17c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fc6f17c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c6f17c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fc6f17c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d0479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fd0479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8d0f0f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8d0f0f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c6f17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c6f17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Page-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Name and mentors name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members name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codes and simulation results of this assignment….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FPGA…Why choose FPGA over ASICs?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Vivado software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simulation pics from vivado software..(also include pics from fpga board detailed diagram covered in class)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06925" y="864300"/>
            <a:ext cx="70437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description with diagram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codes and simulation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 codes + simulation)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2….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what you understood from the 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codes + simulations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</a:t>
            </a:r>
            <a:r>
              <a:rPr lang="en"/>
              <a:t>personally</a:t>
            </a:r>
            <a:r>
              <a:rPr lang="en"/>
              <a:t> think how this project helped you…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mention some applications you think you might be doing in future using fpga or image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 a brief overview of the aim of the project..take help from our project ppt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Include </a:t>
            </a:r>
            <a:r>
              <a:rPr lang="en" sz="1800"/>
              <a:t>pictures</a:t>
            </a:r>
            <a:r>
              <a:rPr lang="en" sz="1800"/>
              <a:t> to make it interactive</a:t>
            </a:r>
            <a:endParaRPr sz="1800"/>
          </a:p>
        </p:txBody>
      </p:sp>
      <p:pic>
        <p:nvPicPr>
          <p:cNvPr descr="Book titled, &quot;Made To Stick,&quot; standing on its side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Verilog</a:t>
            </a:r>
            <a:r>
              <a:rPr lang="en"/>
              <a:t>-</a:t>
            </a:r>
            <a:r>
              <a:rPr lang="en" sz="2600"/>
              <a:t>small intro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Give a brief intro…</a:t>
            </a:r>
            <a:r>
              <a:rPr lang="en" sz="4000"/>
              <a:t>what is module?</a:t>
            </a:r>
            <a:r>
              <a:rPr lang="en" sz="2600"/>
              <a:t>..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testbench?</a:t>
            </a:r>
            <a:r>
              <a:rPr lang="en" sz="2600"/>
              <a:t>...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Add code snippets of the demo module and testbench file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Implementation</a:t>
            </a:r>
            <a:r>
              <a:rPr lang="en">
                <a:solidFill>
                  <a:schemeClr val="accent5"/>
                </a:solidFill>
              </a:rPr>
              <a:t> of Verilog</a:t>
            </a:r>
            <a:endParaRPr>
              <a:solidFill>
                <a:schemeClr val="accent5"/>
              </a:solidFill>
            </a:endParaRPr>
          </a:p>
          <a:p>
            <a:pPr indent="-482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4000"/>
              <a:buChar char="-"/>
            </a:pPr>
            <a:r>
              <a:rPr lang="en" sz="4000">
                <a:solidFill>
                  <a:schemeClr val="accent5"/>
                </a:solidFill>
              </a:rPr>
              <a:t>Half adder- </a:t>
            </a:r>
            <a:r>
              <a:rPr lang="en" sz="2200">
                <a:solidFill>
                  <a:schemeClr val="accent5"/>
                </a:solidFill>
              </a:rPr>
              <a:t>how you designed it in </a:t>
            </a:r>
            <a:r>
              <a:rPr lang="en" sz="2200">
                <a:solidFill>
                  <a:schemeClr val="accent5"/>
                </a:solidFill>
              </a:rPr>
              <a:t>assignment 1 (include code snippets &amp; gtkwave simulation of your own submitted code)...and </a:t>
            </a:r>
            <a:r>
              <a:rPr lang="en" sz="3800">
                <a:solidFill>
                  <a:schemeClr val="accent5"/>
                </a:solidFill>
              </a:rPr>
              <a:t>full adder</a:t>
            </a:r>
            <a:r>
              <a:rPr lang="en" sz="2200">
                <a:solidFill>
                  <a:schemeClr val="accent5"/>
                </a:solidFill>
              </a:rPr>
              <a:t> - designed using half-adder functions</a:t>
            </a:r>
            <a:endParaRPr sz="2200">
              <a:solidFill>
                <a:schemeClr val="accent5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-"/>
            </a:pPr>
            <a:r>
              <a:rPr lang="en" sz="2200">
                <a:solidFill>
                  <a:schemeClr val="accent5"/>
                </a:solidFill>
              </a:rPr>
              <a:t>Show </a:t>
            </a:r>
            <a:r>
              <a:rPr lang="en" sz="4000">
                <a:solidFill>
                  <a:schemeClr val="accent5"/>
                </a:solidFill>
              </a:rPr>
              <a:t>block diagrams</a:t>
            </a:r>
            <a:endParaRPr sz="4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871350" y="556625"/>
            <a:ext cx="7374600" cy="3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 to 2</a:t>
            </a: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Decoder-</a:t>
            </a:r>
            <a:endParaRPr b="1" sz="4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Brief desc….code snippets of module and testbench &amp; simulation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 to 4</a:t>
            </a: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Decoder-</a:t>
            </a: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implemented in class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Char char="-"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Show block diagrams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730425" y="533150"/>
            <a:ext cx="78444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Image Processing</a:t>
            </a:r>
            <a:endParaRPr b="1" sz="4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-Just mention the </a:t>
            </a:r>
            <a:r>
              <a:rPr b="1" lang="en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libraries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studied in class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 how you did data analysis on </a:t>
            </a:r>
            <a:r>
              <a:rPr b="1" lang="en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Iris Dataset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    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assignment 1 using the above libraries!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-learnt to work on </a:t>
            </a: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Google colab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730425" y="533150"/>
            <a:ext cx="78444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-include </a:t>
            </a: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graphs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plots, </a:t>
            </a:r>
            <a:r>
              <a:rPr b="1" lang="en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correlation matrix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obtained in your colab file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 include code snippets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Char char="-"/>
            </a:pPr>
            <a:r>
              <a:rPr b="1" i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Note- don't rely fully on chatGPT for theory : )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Char char="-"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your </a:t>
            </a:r>
            <a:r>
              <a:rPr b="1" lang="en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own words </a:t>
            </a:r>
            <a:endParaRPr b="1" sz="4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K- Maps: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(optional)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 flip flop and the circuit designed in Q3….give a brief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circuit diagrams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