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71" r:id="rId4"/>
    <p:sldId id="262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6/24/2024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Sumit Sonar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075" y="2778369"/>
            <a:ext cx="3371850" cy="65063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4303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85546"/>
            <a:ext cx="9601200" cy="3809999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US" sz="18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environmental and atmospheric measurements.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Recorded parameters include CO(GT), PT08.S1(CO), NMHC(GT), C6H6(GT), and more.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 columns provide timestamps for each data entry.</a:t>
            </a:r>
            <a:endParaRPr lang="en-US" sz="1600" dirty="0">
              <a:solidFill>
                <a:srgbClr val="111111"/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endParaRPr lang="en-US" sz="18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Air quality research.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science.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Atmospheric studies.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56846"/>
            <a:ext cx="9601200" cy="3809999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Column Descriptions:</a:t>
            </a:r>
            <a:endParaRPr lang="en-IN" sz="18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CO(GT):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Carbon monoxide concentration.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PT08.S1(CO):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Tin oxide sensor response for CO.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NMHC(GT):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Non-methane hydrocarbon concentration.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C6H6(GT):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Benzene concentration.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PT08.S2(NMHC):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Tin oxide sensor response for NMHC.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NOx(GT):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Nitrogen oxides concentration.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PT08.S3(NOx):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Tin oxide sensor response for NOx.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NO2(GT):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Nitrogen dioxide concentration.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PT08.S4(NO2):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Tin oxide sensor response for NO2.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PT08.S5(O3):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Tin oxide sensor response for O3.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Temperature.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RH: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Relative humidity.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AH:</a:t>
            </a:r>
            <a:r>
              <a:rPr lang="en-IN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Absolute humidity.</a:t>
            </a:r>
          </a:p>
        </p:txBody>
      </p:sp>
    </p:spTree>
    <p:extLst>
      <p:ext uri="{BB962C8B-B14F-4D97-AF65-F5344CB8AC3E}">
        <p14:creationId xmlns:p14="http://schemas.microsoft.com/office/powerpoint/2010/main" val="33532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4690BA-5932-6242-6FBF-44AAA2834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492" y="1743808"/>
            <a:ext cx="7543016" cy="41118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35CD6-C55D-CFE2-4DBE-F5B8A796F300}"/>
              </a:ext>
            </a:extLst>
          </p:cNvPr>
          <p:cNvSpPr txBox="1"/>
          <p:nvPr/>
        </p:nvSpPr>
        <p:spPr>
          <a:xfrm>
            <a:off x="702660" y="2228671"/>
            <a:ext cx="1828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Importing Libraries and dataset </a:t>
            </a:r>
          </a:p>
          <a:p>
            <a:r>
              <a:rPr lang="en-IN" dirty="0"/>
              <a:t>in </a:t>
            </a:r>
            <a:r>
              <a:rPr lang="en-IN" dirty="0" err="1"/>
              <a:t>colab</a:t>
            </a:r>
            <a:r>
              <a:rPr lang="en-IN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B8CBE7-845E-15C5-66C8-2F08D31CB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369" y="1717430"/>
            <a:ext cx="7375261" cy="414522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84B638-D936-AD2F-F370-236BD880C2BD}"/>
              </a:ext>
            </a:extLst>
          </p:cNvPr>
          <p:cNvSpPr txBox="1"/>
          <p:nvPr/>
        </p:nvSpPr>
        <p:spPr>
          <a:xfrm>
            <a:off x="412514" y="2993712"/>
            <a:ext cx="22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Checking first 5 </a:t>
            </a:r>
          </a:p>
          <a:p>
            <a:r>
              <a:rPr lang="en-IN" dirty="0"/>
              <a:t>and last 5 rows -&gt;</a:t>
            </a:r>
          </a:p>
        </p:txBody>
      </p:sp>
    </p:spTree>
    <p:extLst>
      <p:ext uri="{BB962C8B-B14F-4D97-AF65-F5344CB8AC3E}">
        <p14:creationId xmlns:p14="http://schemas.microsoft.com/office/powerpoint/2010/main" val="172320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03AB74-F2DB-A669-08AA-C639F1BC5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477" y="1752599"/>
            <a:ext cx="7491045" cy="4210296"/>
          </a:xfrm>
        </p:spPr>
      </p:pic>
    </p:spTree>
    <p:extLst>
      <p:ext uri="{BB962C8B-B14F-4D97-AF65-F5344CB8AC3E}">
        <p14:creationId xmlns:p14="http://schemas.microsoft.com/office/powerpoint/2010/main" val="335994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A0DCB5-A1C3-2852-2A3F-B5BA7276C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823" y="1735014"/>
            <a:ext cx="7498353" cy="4214403"/>
          </a:xfrm>
        </p:spPr>
      </p:pic>
    </p:spTree>
    <p:extLst>
      <p:ext uri="{BB962C8B-B14F-4D97-AF65-F5344CB8AC3E}">
        <p14:creationId xmlns:p14="http://schemas.microsoft.com/office/powerpoint/2010/main" val="268282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AA8828-EBAA-F170-023B-5FB59A50A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586" y="1717430"/>
            <a:ext cx="7567968" cy="42535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64798-CE3D-5070-011B-80C4296D5C52}"/>
              </a:ext>
            </a:extLst>
          </p:cNvPr>
          <p:cNvSpPr txBox="1"/>
          <p:nvPr/>
        </p:nvSpPr>
        <p:spPr>
          <a:xfrm>
            <a:off x="491645" y="4185138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Checking Duplications -&gt;</a:t>
            </a:r>
          </a:p>
        </p:txBody>
      </p:sp>
    </p:spTree>
    <p:extLst>
      <p:ext uri="{BB962C8B-B14F-4D97-AF65-F5344CB8AC3E}">
        <p14:creationId xmlns:p14="http://schemas.microsoft.com/office/powerpoint/2010/main" val="244267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2127B4-5640-75F8-5775-27C2B81B1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103" y="1735016"/>
            <a:ext cx="7487794" cy="4210664"/>
          </a:xfrm>
        </p:spPr>
      </p:pic>
    </p:spTree>
    <p:extLst>
      <p:ext uri="{BB962C8B-B14F-4D97-AF65-F5344CB8AC3E}">
        <p14:creationId xmlns:p14="http://schemas.microsoft.com/office/powerpoint/2010/main" val="90801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24</TotalTime>
  <Words>228</Words>
  <Application>Microsoft Office PowerPoint</Application>
  <PresentationFormat>Widescreen</PresentationFormat>
  <Paragraphs>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Diamond Grid 16x9</vt:lpstr>
      <vt:lpstr>Data Science Internship Project</vt:lpstr>
      <vt:lpstr>PowerPoint Presentation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sonar</dc:creator>
  <cp:lastModifiedBy>sumit sonar</cp:lastModifiedBy>
  <cp:revision>1</cp:revision>
  <dcterms:created xsi:type="dcterms:W3CDTF">2024-06-24T05:37:18Z</dcterms:created>
  <dcterms:modified xsi:type="dcterms:W3CDTF">2024-06-24T06:01:29Z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