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9" r:id="rId7"/>
    <p:sldId id="270" r:id="rId8"/>
    <p:sldId id="260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415" autoAdjust="0"/>
  </p:normalViewPr>
  <p:slideViewPr>
    <p:cSldViewPr snapToGrid="0" showGuides="1">
      <p:cViewPr varScale="1">
        <p:scale>
          <a:sx n="74" d="100"/>
          <a:sy n="74" d="100"/>
        </p:scale>
        <p:origin x="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1/19/2024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1/19/2024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1/19/2024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=""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70"/>
            <a:ext cx="4424363" cy="2951195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1" y="2726268"/>
            <a:ext cx="5930900" cy="115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 semester Mini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1" y="4263646"/>
            <a:ext cx="6337300" cy="186622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3200" b="1" dirty="0" smtClean="0"/>
              <a:t>GROUP MEMBERS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MAST. SUMIT SONAR (AM21D0003)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MS. PRIYA YADAV (AM21008)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MS. SHRUTIKA TABHANE (AM21060)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MS. ANSHUL CHORE (AM21050)</a:t>
            </a:r>
          </a:p>
          <a:p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507999" y="5679374"/>
            <a:ext cx="3048001" cy="9009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GUIDED BY</a:t>
            </a:r>
          </a:p>
          <a:p>
            <a:r>
              <a:rPr lang="en-US" sz="2000" dirty="0" smtClean="0"/>
              <a:t>MR. RAVI</a:t>
            </a:r>
            <a:r>
              <a:rPr lang="en-US" sz="2000" b="1" dirty="0" smtClean="0"/>
              <a:t> </a:t>
            </a:r>
            <a:r>
              <a:rPr lang="en-US" sz="2000" dirty="0" smtClean="0"/>
              <a:t>ASATI SIR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13867" y="3505200"/>
            <a:ext cx="1913466" cy="133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37" y="2050529"/>
            <a:ext cx="4530725" cy="823232"/>
          </a:xfrm>
        </p:spPr>
        <p:txBody>
          <a:bodyPr/>
          <a:lstStyle/>
          <a:p>
            <a:r>
              <a:rPr lang="en-US" sz="4000" dirty="0" smtClean="0"/>
              <a:t>topic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6107" y="3505200"/>
            <a:ext cx="7567083" cy="1305379"/>
          </a:xfrm>
        </p:spPr>
        <p:txBody>
          <a:bodyPr/>
          <a:lstStyle/>
          <a:p>
            <a:r>
              <a:rPr lang="en-US" sz="3600" dirty="0" smtClean="0"/>
              <a:t>Image Recognition Website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29" y="387305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WORKING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01" y="1693334"/>
            <a:ext cx="9995223" cy="43291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1: User Interface</a:t>
            </a:r>
          </a:p>
          <a:p>
            <a:pPr marL="0" indent="0" algn="just">
              <a:buNone/>
            </a:pPr>
            <a:r>
              <a:rPr lang="en-US" dirty="0" smtClean="0"/>
              <a:t>User </a:t>
            </a:r>
            <a:r>
              <a:rPr lang="en-US" dirty="0"/>
              <a:t>visits the website and interacts with a user-friendly interface built using HTML, CSS, and JavaScript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2: Image Upload</a:t>
            </a:r>
          </a:p>
          <a:p>
            <a:pPr marL="0" indent="0" algn="just">
              <a:buNone/>
            </a:pPr>
            <a:r>
              <a:rPr lang="en-US" dirty="0" smtClean="0"/>
              <a:t>User </a:t>
            </a:r>
            <a:r>
              <a:rPr lang="en-US" dirty="0"/>
              <a:t>uploads an image through the website, either by selecting a file from their device or using their device's camera to capture one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3: Server-Side Handling (</a:t>
            </a:r>
            <a:r>
              <a:rPr lang="en-US" b="1" dirty="0" err="1"/>
              <a:t>Django</a:t>
            </a:r>
            <a:r>
              <a:rPr lang="en-US" b="1" dirty="0"/>
              <a:t> or Flask)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server (built using </a:t>
            </a:r>
            <a:r>
              <a:rPr lang="en-US" dirty="0" err="1"/>
              <a:t>Django</a:t>
            </a:r>
            <a:r>
              <a:rPr lang="en-US" dirty="0"/>
              <a:t> or Flask) receives the uploaded image file and manages the backend operations.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29" y="387305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WORKING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01" y="1693334"/>
            <a:ext cx="9995223" cy="43291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4: Image Processing (</a:t>
            </a:r>
            <a:r>
              <a:rPr lang="en-US" b="1" dirty="0" err="1"/>
              <a:t>OpenCV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uploaded image is processed using the </a:t>
            </a:r>
            <a:r>
              <a:rPr lang="en-US" dirty="0" err="1"/>
              <a:t>OpenCV</a:t>
            </a:r>
            <a:r>
              <a:rPr lang="en-US" dirty="0"/>
              <a:t> library, performing operations like resizing, cropping, or enhancing its features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5: Image Recognition (</a:t>
            </a:r>
            <a:r>
              <a:rPr lang="en-US" b="1" dirty="0" err="1"/>
              <a:t>TensorFlow</a:t>
            </a:r>
            <a:r>
              <a:rPr lang="en-US" b="1" dirty="0"/>
              <a:t> or </a:t>
            </a:r>
            <a:r>
              <a:rPr lang="en-US" b="1" dirty="0" err="1"/>
              <a:t>PyTorch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processed image is passed through a pre-trained machine learning model (built using </a:t>
            </a:r>
            <a:r>
              <a:rPr lang="en-US" dirty="0" err="1"/>
              <a:t>TensorFlow</a:t>
            </a:r>
            <a:r>
              <a:rPr lang="en-US" dirty="0"/>
              <a:t> or </a:t>
            </a:r>
            <a:r>
              <a:rPr lang="en-US" dirty="0" err="1"/>
              <a:t>PyTorch</a:t>
            </a:r>
            <a:r>
              <a:rPr lang="en-US" dirty="0"/>
              <a:t>) capable of recognizing patterns and features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Step </a:t>
            </a:r>
            <a:r>
              <a:rPr lang="en-US" b="1" dirty="0"/>
              <a:t>6: Result Display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machine learning model produces a result based on its analysis of the image, such as a label describing the image content or relevant information.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19" y="685358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TECHNOLOGY STACK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19" y="2492048"/>
            <a:ext cx="1710266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31" y="2506133"/>
            <a:ext cx="1401233" cy="875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55" y="2365632"/>
            <a:ext cx="792692" cy="1016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25" y="2495284"/>
            <a:ext cx="897467" cy="897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17" y="2492048"/>
            <a:ext cx="634990" cy="889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59" y="2504546"/>
            <a:ext cx="965200" cy="96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24933"/>
          <a:stretch/>
        </p:blipFill>
        <p:spPr>
          <a:xfrm>
            <a:off x="9431384" y="2453317"/>
            <a:ext cx="1000851" cy="9673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99" y="3883397"/>
            <a:ext cx="1306306" cy="590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5" r="20928"/>
          <a:stretch/>
        </p:blipFill>
        <p:spPr>
          <a:xfrm>
            <a:off x="3755780" y="3714397"/>
            <a:ext cx="728133" cy="75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28" y="3755812"/>
            <a:ext cx="1436320" cy="718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25" y="3934506"/>
            <a:ext cx="1168400" cy="4883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783259"/>
            <a:ext cx="1298222" cy="73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34" y="3783259"/>
            <a:ext cx="1601311" cy="7026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32" y="4903296"/>
            <a:ext cx="1306306" cy="5007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38" y="4835456"/>
            <a:ext cx="976834" cy="576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47" y="4787485"/>
            <a:ext cx="1899698" cy="6779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87" y="4848500"/>
            <a:ext cx="847397" cy="6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21" y="681557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WHY THIS TOPIC?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627" y="2212445"/>
            <a:ext cx="9309756" cy="425026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Relevance and Trendiness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Image </a:t>
            </a:r>
            <a:r>
              <a:rPr lang="en-US" dirty="0"/>
              <a:t>recognition is a cutting-edge technology with wide-ranging applications. It is at the forefront of technological advancements and aligns with the current trends in artificial intelligence and machine learning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Practical Application of Machine Learning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Image </a:t>
            </a:r>
            <a:r>
              <a:rPr lang="en-US" dirty="0"/>
              <a:t>recognition offers a practical application of machine learning in solving real-world problems. It allows you to implement and understand the complexities of training models to recognize patterns and features in images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A02A293F-91B7-40E6-B378-A5EED474F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819"/>
            <a:ext cx="4424363" cy="4424363"/>
          </a:xfr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885" y="2856521"/>
            <a:ext cx="5311648" cy="750278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885" y="4013200"/>
            <a:ext cx="739648" cy="140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71af3243-3dd4-4a8d-8c0d-dd76da1f02a5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333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Vi semester Mini project </vt:lpstr>
      <vt:lpstr>topic</vt:lpstr>
      <vt:lpstr>WORKING</vt:lpstr>
      <vt:lpstr>WORKING</vt:lpstr>
      <vt:lpstr>TECHNOLOGY STACK</vt:lpstr>
      <vt:lpstr>WHY THIS TOPIC?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2024-01-19T15:12:00Z</dcterms:created>
  <dcterms:modified xsi:type="dcterms:W3CDTF">2024-01-19T16:07:53Z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