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2" r:id="rId1"/>
  </p:sldMasterIdLst>
  <p:sldIdLst>
    <p:sldId id="256" r:id="rId2"/>
    <p:sldId id="257" r:id="rId3"/>
    <p:sldId id="331" r:id="rId4"/>
    <p:sldId id="332" r:id="rId5"/>
    <p:sldId id="333" r:id="rId6"/>
    <p:sldId id="334" r:id="rId7"/>
    <p:sldId id="336" r:id="rId8"/>
    <p:sldId id="338" r:id="rId9"/>
    <p:sldId id="337" r:id="rId10"/>
    <p:sldId id="340" r:id="rId11"/>
    <p:sldId id="339" r:id="rId12"/>
    <p:sldId id="341" r:id="rId13"/>
    <p:sldId id="342" r:id="rId14"/>
    <p:sldId id="33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40" d="100"/>
          <a:sy n="40" d="100"/>
        </p:scale>
        <p:origin x="1676" y="5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solidFill>
                  <a:schemeClr val="bg1"/>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60000"/>
                    <a:lumOff val="40000"/>
                  </a:schemeClr>
                </a:solidFill>
              </a:defRPr>
            </a:lvl1p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8847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0759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1911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40047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3029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56907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596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1075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0838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Blank">
    <p:bg>
      <p:bgPr>
        <a:solidFill>
          <a:schemeClr val="tx2">
            <a:lumMod val="20000"/>
            <a:lumOff val="80000"/>
          </a:schemeClr>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9F7713F-F276-4D99-902A-2B487E52E911}"/>
              </a:ext>
            </a:extLst>
          </p:cNvPr>
          <p:cNvGrpSpPr/>
          <p:nvPr userDrawn="1"/>
        </p:nvGrpSpPr>
        <p:grpSpPr>
          <a:xfrm>
            <a:off x="-699449" y="2843200"/>
            <a:ext cx="13590897" cy="2513904"/>
            <a:chOff x="0" y="1905001"/>
            <a:chExt cx="13312790" cy="2463103"/>
          </a:xfrm>
        </p:grpSpPr>
        <p:grpSp>
          <p:nvGrpSpPr>
            <p:cNvPr id="6" name="Group 13">
              <a:extLst>
                <a:ext uri="{FF2B5EF4-FFF2-40B4-BE49-F238E27FC236}">
                  <a16:creationId xmlns:a16="http://schemas.microsoft.com/office/drawing/2014/main" id="{31419B6E-6072-486F-934D-334D97AE707D}"/>
                </a:ext>
              </a:extLst>
            </p:cNvPr>
            <p:cNvGrpSpPr/>
            <p:nvPr/>
          </p:nvGrpSpPr>
          <p:grpSpPr>
            <a:xfrm rot="16200000">
              <a:off x="617101" y="2518213"/>
              <a:ext cx="1232788" cy="2466989"/>
              <a:chOff x="292800" y="3047985"/>
              <a:chExt cx="1232788" cy="2466989"/>
            </a:xfrm>
          </p:grpSpPr>
          <p:sp>
            <p:nvSpPr>
              <p:cNvPr id="25" name="Freeform 5">
                <a:extLst>
                  <a:ext uri="{FF2B5EF4-FFF2-40B4-BE49-F238E27FC236}">
                    <a16:creationId xmlns:a16="http://schemas.microsoft.com/office/drawing/2014/main" id="{F82E582C-1395-49A6-B9CA-BE4DC6F7383D}"/>
                  </a:ext>
                </a:extLst>
              </p:cNvPr>
              <p:cNvSpPr>
                <a:spLocks/>
              </p:cNvSpPr>
              <p:nvPr/>
            </p:nvSpPr>
            <p:spPr bwMode="auto">
              <a:xfrm>
                <a:off x="292800"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6" name="Freeform 27">
                <a:extLst>
                  <a:ext uri="{FF2B5EF4-FFF2-40B4-BE49-F238E27FC236}">
                    <a16:creationId xmlns:a16="http://schemas.microsoft.com/office/drawing/2014/main" id="{329A4C95-10DC-4612-ADA5-41B6C2D8C5DD}"/>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7" name="Group 16">
              <a:extLst>
                <a:ext uri="{FF2B5EF4-FFF2-40B4-BE49-F238E27FC236}">
                  <a16:creationId xmlns:a16="http://schemas.microsoft.com/office/drawing/2014/main" id="{77AC8E05-0CD8-45C2-9372-8742EEBBFCAC}"/>
                </a:ext>
              </a:extLst>
            </p:cNvPr>
            <p:cNvGrpSpPr/>
            <p:nvPr/>
          </p:nvGrpSpPr>
          <p:grpSpPr>
            <a:xfrm rot="5400000">
              <a:off x="2423662" y="1287900"/>
              <a:ext cx="1232788" cy="2466989"/>
              <a:chOff x="292799" y="3047985"/>
              <a:chExt cx="1232788" cy="2466989"/>
            </a:xfrm>
          </p:grpSpPr>
          <p:sp>
            <p:nvSpPr>
              <p:cNvPr id="23" name="Freeform 5">
                <a:extLst>
                  <a:ext uri="{FF2B5EF4-FFF2-40B4-BE49-F238E27FC236}">
                    <a16:creationId xmlns:a16="http://schemas.microsoft.com/office/drawing/2014/main" id="{8FDB3D1A-56C8-4976-BE8F-931105C12604}"/>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4" name="Freeform 27">
                <a:extLst>
                  <a:ext uri="{FF2B5EF4-FFF2-40B4-BE49-F238E27FC236}">
                    <a16:creationId xmlns:a16="http://schemas.microsoft.com/office/drawing/2014/main" id="{7ED97A46-131E-497B-B782-D4AD9EE0FBBA}"/>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8" name="Group 13">
              <a:extLst>
                <a:ext uri="{FF2B5EF4-FFF2-40B4-BE49-F238E27FC236}">
                  <a16:creationId xmlns:a16="http://schemas.microsoft.com/office/drawing/2014/main" id="{51BD5918-9B51-448F-9715-0A7E8777BAB1}"/>
                </a:ext>
              </a:extLst>
            </p:cNvPr>
            <p:cNvGrpSpPr/>
            <p:nvPr/>
          </p:nvGrpSpPr>
          <p:grpSpPr>
            <a:xfrm rot="16200000">
              <a:off x="4231840" y="2515040"/>
              <a:ext cx="1232788" cy="2466989"/>
              <a:chOff x="292799" y="3047985"/>
              <a:chExt cx="1232788" cy="2466989"/>
            </a:xfrm>
          </p:grpSpPr>
          <p:sp>
            <p:nvSpPr>
              <p:cNvPr id="21" name="Freeform 5">
                <a:extLst>
                  <a:ext uri="{FF2B5EF4-FFF2-40B4-BE49-F238E27FC236}">
                    <a16:creationId xmlns:a16="http://schemas.microsoft.com/office/drawing/2014/main" id="{21035402-F15D-462E-AA2F-10DE26AF254D}"/>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2" name="Freeform 27">
                <a:extLst>
                  <a:ext uri="{FF2B5EF4-FFF2-40B4-BE49-F238E27FC236}">
                    <a16:creationId xmlns:a16="http://schemas.microsoft.com/office/drawing/2014/main" id="{62AE57B7-4AF7-4F93-980A-79A30DE612AF}"/>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9" name="Group 16">
              <a:extLst>
                <a:ext uri="{FF2B5EF4-FFF2-40B4-BE49-F238E27FC236}">
                  <a16:creationId xmlns:a16="http://schemas.microsoft.com/office/drawing/2014/main" id="{6F3EF161-B073-4FD9-A023-8623005CE0EC}"/>
                </a:ext>
              </a:extLst>
            </p:cNvPr>
            <p:cNvGrpSpPr/>
            <p:nvPr/>
          </p:nvGrpSpPr>
          <p:grpSpPr>
            <a:xfrm rot="5400000">
              <a:off x="6038401" y="1291076"/>
              <a:ext cx="1232788" cy="2466989"/>
              <a:chOff x="292799" y="3047985"/>
              <a:chExt cx="1232788" cy="2466989"/>
            </a:xfrm>
          </p:grpSpPr>
          <p:sp>
            <p:nvSpPr>
              <p:cNvPr id="19" name="Freeform 5">
                <a:extLst>
                  <a:ext uri="{FF2B5EF4-FFF2-40B4-BE49-F238E27FC236}">
                    <a16:creationId xmlns:a16="http://schemas.microsoft.com/office/drawing/2014/main" id="{8DE69C74-7D9F-4747-B31C-98C2C61912C0}"/>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0" name="Freeform 27">
                <a:extLst>
                  <a:ext uri="{FF2B5EF4-FFF2-40B4-BE49-F238E27FC236}">
                    <a16:creationId xmlns:a16="http://schemas.microsoft.com/office/drawing/2014/main" id="{FB6CC4C4-EF42-4290-8862-1E806EA879B9}"/>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10" name="Group 13">
              <a:extLst>
                <a:ext uri="{FF2B5EF4-FFF2-40B4-BE49-F238E27FC236}">
                  <a16:creationId xmlns:a16="http://schemas.microsoft.com/office/drawing/2014/main" id="{7F0FA6F7-DB24-4AD6-B9C7-FDF8281A43EC}"/>
                </a:ext>
              </a:extLst>
            </p:cNvPr>
            <p:cNvGrpSpPr/>
            <p:nvPr/>
          </p:nvGrpSpPr>
          <p:grpSpPr>
            <a:xfrm rot="16200000">
              <a:off x="7848163" y="2518215"/>
              <a:ext cx="1232788" cy="2466989"/>
              <a:chOff x="292799" y="3047985"/>
              <a:chExt cx="1232788" cy="2466989"/>
            </a:xfrm>
          </p:grpSpPr>
          <p:sp>
            <p:nvSpPr>
              <p:cNvPr id="17" name="Freeform 5">
                <a:extLst>
                  <a:ext uri="{FF2B5EF4-FFF2-40B4-BE49-F238E27FC236}">
                    <a16:creationId xmlns:a16="http://schemas.microsoft.com/office/drawing/2014/main" id="{C4E97A3B-C471-470E-9365-7D8D7B962985}"/>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18" name="Freeform 27">
                <a:extLst>
                  <a:ext uri="{FF2B5EF4-FFF2-40B4-BE49-F238E27FC236}">
                    <a16:creationId xmlns:a16="http://schemas.microsoft.com/office/drawing/2014/main" id="{8BE79C95-D5B4-44D5-B163-4B7716D493AF}"/>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11" name="Group 16">
              <a:extLst>
                <a:ext uri="{FF2B5EF4-FFF2-40B4-BE49-F238E27FC236}">
                  <a16:creationId xmlns:a16="http://schemas.microsoft.com/office/drawing/2014/main" id="{1027B088-C4B0-4E02-A887-0959049DB257}"/>
                </a:ext>
              </a:extLst>
            </p:cNvPr>
            <p:cNvGrpSpPr/>
            <p:nvPr/>
          </p:nvGrpSpPr>
          <p:grpSpPr>
            <a:xfrm rot="5400000">
              <a:off x="9654724" y="1287901"/>
              <a:ext cx="1232788" cy="2466989"/>
              <a:chOff x="292799" y="3047985"/>
              <a:chExt cx="1232788" cy="2466989"/>
            </a:xfrm>
          </p:grpSpPr>
          <p:sp>
            <p:nvSpPr>
              <p:cNvPr id="15" name="Freeform 5">
                <a:extLst>
                  <a:ext uri="{FF2B5EF4-FFF2-40B4-BE49-F238E27FC236}">
                    <a16:creationId xmlns:a16="http://schemas.microsoft.com/office/drawing/2014/main" id="{AA42CD71-BAAA-4142-B9B9-E34C9A5719A9}"/>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16" name="Freeform 27">
                <a:extLst>
                  <a:ext uri="{FF2B5EF4-FFF2-40B4-BE49-F238E27FC236}">
                    <a16:creationId xmlns:a16="http://schemas.microsoft.com/office/drawing/2014/main" id="{FE4C56CF-A26E-45E4-AD2F-C6A02C770127}"/>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12" name="Group 13">
              <a:extLst>
                <a:ext uri="{FF2B5EF4-FFF2-40B4-BE49-F238E27FC236}">
                  <a16:creationId xmlns:a16="http://schemas.microsoft.com/office/drawing/2014/main" id="{73372373-127F-4667-8D74-51A76A996447}"/>
                </a:ext>
              </a:extLst>
            </p:cNvPr>
            <p:cNvGrpSpPr/>
            <p:nvPr/>
          </p:nvGrpSpPr>
          <p:grpSpPr>
            <a:xfrm rot="16200000">
              <a:off x="11462902" y="2515041"/>
              <a:ext cx="1232788" cy="2466989"/>
              <a:chOff x="292799" y="3047985"/>
              <a:chExt cx="1232788" cy="2466989"/>
            </a:xfrm>
          </p:grpSpPr>
          <p:sp>
            <p:nvSpPr>
              <p:cNvPr id="13" name="Freeform 5">
                <a:extLst>
                  <a:ext uri="{FF2B5EF4-FFF2-40B4-BE49-F238E27FC236}">
                    <a16:creationId xmlns:a16="http://schemas.microsoft.com/office/drawing/2014/main" id="{0FBC8564-CAE3-436E-B228-B1A53CE33EF6}"/>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14" name="Freeform 27">
                <a:extLst>
                  <a:ext uri="{FF2B5EF4-FFF2-40B4-BE49-F238E27FC236}">
                    <a16:creationId xmlns:a16="http://schemas.microsoft.com/office/drawing/2014/main" id="{D3638C20-B3DC-47FF-8234-FCB20F8344E1}"/>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sp>
        <p:nvSpPr>
          <p:cNvPr id="27" name="Oval 26">
            <a:extLst>
              <a:ext uri="{FF2B5EF4-FFF2-40B4-BE49-F238E27FC236}">
                <a16:creationId xmlns:a16="http://schemas.microsoft.com/office/drawing/2014/main" id="{72F663C8-0A3D-4772-B788-8645CCA72B0E}"/>
              </a:ext>
            </a:extLst>
          </p:cNvPr>
          <p:cNvSpPr/>
          <p:nvPr userDrawn="1"/>
        </p:nvSpPr>
        <p:spPr>
          <a:xfrm>
            <a:off x="176533"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28" name="Oval 27">
            <a:extLst>
              <a:ext uri="{FF2B5EF4-FFF2-40B4-BE49-F238E27FC236}">
                <a16:creationId xmlns:a16="http://schemas.microsoft.com/office/drawing/2014/main" id="{A3FDCF70-1877-410D-BB9A-F351D77EC67C}"/>
              </a:ext>
            </a:extLst>
          </p:cNvPr>
          <p:cNvSpPr/>
          <p:nvPr userDrawn="1"/>
        </p:nvSpPr>
        <p:spPr>
          <a:xfrm>
            <a:off x="3852552"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29" name="Oval 28">
            <a:extLst>
              <a:ext uri="{FF2B5EF4-FFF2-40B4-BE49-F238E27FC236}">
                <a16:creationId xmlns:a16="http://schemas.microsoft.com/office/drawing/2014/main" id="{085F80D3-A651-4CF6-83E3-F2BD79B93603}"/>
              </a:ext>
            </a:extLst>
          </p:cNvPr>
          <p:cNvSpPr/>
          <p:nvPr userDrawn="1"/>
        </p:nvSpPr>
        <p:spPr>
          <a:xfrm>
            <a:off x="7541275"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0" name="Oval 29">
            <a:extLst>
              <a:ext uri="{FF2B5EF4-FFF2-40B4-BE49-F238E27FC236}">
                <a16:creationId xmlns:a16="http://schemas.microsoft.com/office/drawing/2014/main" id="{31C79335-FF45-41DA-A195-8967ED85B79A}"/>
              </a:ext>
            </a:extLst>
          </p:cNvPr>
          <p:cNvSpPr/>
          <p:nvPr userDrawn="1"/>
        </p:nvSpPr>
        <p:spPr>
          <a:xfrm>
            <a:off x="5696914"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2" name="Oval 31">
            <a:extLst>
              <a:ext uri="{FF2B5EF4-FFF2-40B4-BE49-F238E27FC236}">
                <a16:creationId xmlns:a16="http://schemas.microsoft.com/office/drawing/2014/main" id="{BD8FE2A3-0F9E-4EB5-A820-2A0946179A16}"/>
              </a:ext>
            </a:extLst>
          </p:cNvPr>
          <p:cNvSpPr/>
          <p:nvPr/>
        </p:nvSpPr>
        <p:spPr>
          <a:xfrm>
            <a:off x="2008191"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4" name="Oval 33">
            <a:extLst>
              <a:ext uri="{FF2B5EF4-FFF2-40B4-BE49-F238E27FC236}">
                <a16:creationId xmlns:a16="http://schemas.microsoft.com/office/drawing/2014/main" id="{0DB8694D-C5FF-4561-8CCF-8D073E5179B1}"/>
              </a:ext>
            </a:extLst>
          </p:cNvPr>
          <p:cNvSpPr/>
          <p:nvPr userDrawn="1"/>
        </p:nvSpPr>
        <p:spPr>
          <a:xfrm>
            <a:off x="9385636"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5" name="Oval 34">
            <a:extLst>
              <a:ext uri="{FF2B5EF4-FFF2-40B4-BE49-F238E27FC236}">
                <a16:creationId xmlns:a16="http://schemas.microsoft.com/office/drawing/2014/main" id="{7C5A5B67-D80B-4B4D-B8DF-F73DCB11E72D}"/>
              </a:ext>
            </a:extLst>
          </p:cNvPr>
          <p:cNvSpPr/>
          <p:nvPr userDrawn="1"/>
        </p:nvSpPr>
        <p:spPr>
          <a:xfrm>
            <a:off x="11242703"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grpSp>
        <p:nvGrpSpPr>
          <p:cNvPr id="124" name="Group 123">
            <a:extLst>
              <a:ext uri="{FF2B5EF4-FFF2-40B4-BE49-F238E27FC236}">
                <a16:creationId xmlns:a16="http://schemas.microsoft.com/office/drawing/2014/main" id="{573C2D20-F522-46E5-9A5F-10773C6078F4}"/>
              </a:ext>
            </a:extLst>
          </p:cNvPr>
          <p:cNvGrpSpPr/>
          <p:nvPr userDrawn="1"/>
        </p:nvGrpSpPr>
        <p:grpSpPr>
          <a:xfrm>
            <a:off x="4025299" y="4998789"/>
            <a:ext cx="497485" cy="349584"/>
            <a:chOff x="8340054" y="2449652"/>
            <a:chExt cx="819143" cy="575614"/>
          </a:xfrm>
          <a:solidFill>
            <a:schemeClr val="bg1"/>
          </a:solidFill>
        </p:grpSpPr>
        <p:sp>
          <p:nvSpPr>
            <p:cNvPr id="125" name="Freeform: Shape 124">
              <a:extLst>
                <a:ext uri="{FF2B5EF4-FFF2-40B4-BE49-F238E27FC236}">
                  <a16:creationId xmlns:a16="http://schemas.microsoft.com/office/drawing/2014/main" id="{09D4128B-A2BA-455C-A62F-6A83C9277544}"/>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4C5D6C7E-0218-4A06-AE4B-ED84977F7C0C}"/>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3DFD51A6-AAEE-40B2-88C6-EF9138C55A1D}"/>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A153B77-3B65-49C2-A456-EF1213190A7F}"/>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29" name="Group 128">
            <a:extLst>
              <a:ext uri="{FF2B5EF4-FFF2-40B4-BE49-F238E27FC236}">
                <a16:creationId xmlns:a16="http://schemas.microsoft.com/office/drawing/2014/main" id="{F8341A32-CFA7-4544-A551-9CC8E2729ECE}"/>
              </a:ext>
            </a:extLst>
          </p:cNvPr>
          <p:cNvGrpSpPr/>
          <p:nvPr userDrawn="1"/>
        </p:nvGrpSpPr>
        <p:grpSpPr>
          <a:xfrm>
            <a:off x="5832966" y="3180453"/>
            <a:ext cx="497485" cy="349584"/>
            <a:chOff x="8340054" y="2449652"/>
            <a:chExt cx="819143" cy="575614"/>
          </a:xfrm>
          <a:solidFill>
            <a:schemeClr val="bg1"/>
          </a:solidFill>
        </p:grpSpPr>
        <p:sp>
          <p:nvSpPr>
            <p:cNvPr id="130" name="Freeform: Shape 129">
              <a:extLst>
                <a:ext uri="{FF2B5EF4-FFF2-40B4-BE49-F238E27FC236}">
                  <a16:creationId xmlns:a16="http://schemas.microsoft.com/office/drawing/2014/main" id="{C5B82C1C-014F-4153-90BA-F7AF283F479F}"/>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5FF83976-2B9E-490E-899A-C8F87288DC8A}"/>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67199B39-2F76-42DD-B848-5D0458B960D7}"/>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2A44131B-3995-48F9-AC9C-49CADCF14A3A}"/>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34" name="Group 133">
            <a:extLst>
              <a:ext uri="{FF2B5EF4-FFF2-40B4-BE49-F238E27FC236}">
                <a16:creationId xmlns:a16="http://schemas.microsoft.com/office/drawing/2014/main" id="{31F18E26-1F96-4ADE-8203-50B5C784AE1B}"/>
              </a:ext>
            </a:extLst>
          </p:cNvPr>
          <p:cNvGrpSpPr/>
          <p:nvPr userDrawn="1"/>
        </p:nvGrpSpPr>
        <p:grpSpPr>
          <a:xfrm>
            <a:off x="7733914" y="4993973"/>
            <a:ext cx="497485" cy="349584"/>
            <a:chOff x="8340054" y="2449652"/>
            <a:chExt cx="819143" cy="575614"/>
          </a:xfrm>
          <a:solidFill>
            <a:schemeClr val="bg1"/>
          </a:solidFill>
        </p:grpSpPr>
        <p:sp>
          <p:nvSpPr>
            <p:cNvPr id="135" name="Freeform: Shape 134">
              <a:extLst>
                <a:ext uri="{FF2B5EF4-FFF2-40B4-BE49-F238E27FC236}">
                  <a16:creationId xmlns:a16="http://schemas.microsoft.com/office/drawing/2014/main" id="{9928412D-C5CB-4ECA-94CE-C1485AC9ECB4}"/>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32ACC48-791A-4A91-A05A-829BD94937F4}"/>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A22D6B7-1768-4BC8-A128-AEAD2FCF109F}"/>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3E4517E-3541-4A61-A416-DD71B49B6F8E}"/>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39" name="Group 138">
            <a:extLst>
              <a:ext uri="{FF2B5EF4-FFF2-40B4-BE49-F238E27FC236}">
                <a16:creationId xmlns:a16="http://schemas.microsoft.com/office/drawing/2014/main" id="{320E940B-AE45-4176-8B91-0DF96D42AAC1}"/>
              </a:ext>
            </a:extLst>
          </p:cNvPr>
          <p:cNvGrpSpPr/>
          <p:nvPr userDrawn="1"/>
        </p:nvGrpSpPr>
        <p:grpSpPr>
          <a:xfrm>
            <a:off x="11425459" y="5008133"/>
            <a:ext cx="497485" cy="349584"/>
            <a:chOff x="8340054" y="2449652"/>
            <a:chExt cx="819143" cy="575614"/>
          </a:xfrm>
          <a:solidFill>
            <a:schemeClr val="bg1"/>
          </a:solidFill>
        </p:grpSpPr>
        <p:sp>
          <p:nvSpPr>
            <p:cNvPr id="140" name="Freeform: Shape 139">
              <a:extLst>
                <a:ext uri="{FF2B5EF4-FFF2-40B4-BE49-F238E27FC236}">
                  <a16:creationId xmlns:a16="http://schemas.microsoft.com/office/drawing/2014/main" id="{446AA38C-90C3-49C3-9EBF-B74A3BA04DE5}"/>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10D7B2B6-07AE-404E-B804-8574056E34D6}"/>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3F911EE-8C3F-4321-BA0E-AB8E82DADF1A}"/>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1041C398-57AC-472C-B6FB-FC5E17D8C7BB}"/>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44" name="Group 143">
            <a:extLst>
              <a:ext uri="{FF2B5EF4-FFF2-40B4-BE49-F238E27FC236}">
                <a16:creationId xmlns:a16="http://schemas.microsoft.com/office/drawing/2014/main" id="{C02BA0F0-442E-44F8-A886-69995C42C34E}"/>
              </a:ext>
            </a:extLst>
          </p:cNvPr>
          <p:cNvGrpSpPr/>
          <p:nvPr userDrawn="1"/>
        </p:nvGrpSpPr>
        <p:grpSpPr>
          <a:xfrm>
            <a:off x="2173632" y="3177764"/>
            <a:ext cx="497485" cy="349584"/>
            <a:chOff x="8340054" y="2449652"/>
            <a:chExt cx="819143" cy="575614"/>
          </a:xfrm>
          <a:solidFill>
            <a:schemeClr val="bg1"/>
          </a:solidFill>
        </p:grpSpPr>
        <p:sp>
          <p:nvSpPr>
            <p:cNvPr id="145" name="Freeform: Shape 144">
              <a:extLst>
                <a:ext uri="{FF2B5EF4-FFF2-40B4-BE49-F238E27FC236}">
                  <a16:creationId xmlns:a16="http://schemas.microsoft.com/office/drawing/2014/main" id="{7B6121EA-FB34-4620-93AA-BB11E0A57F3D}"/>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F53B81C-2403-4A12-BDDC-711F5016B855}"/>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8E5D688A-D230-4677-AE79-69DC029A333D}"/>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55B473D-F0E5-4A42-B4DD-D925B89A1A2D}"/>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49" name="Group 148">
            <a:extLst>
              <a:ext uri="{FF2B5EF4-FFF2-40B4-BE49-F238E27FC236}">
                <a16:creationId xmlns:a16="http://schemas.microsoft.com/office/drawing/2014/main" id="{7C30F300-2BBC-4703-A383-28CE2AF3E918}"/>
              </a:ext>
            </a:extLst>
          </p:cNvPr>
          <p:cNvGrpSpPr/>
          <p:nvPr userDrawn="1"/>
        </p:nvGrpSpPr>
        <p:grpSpPr>
          <a:xfrm>
            <a:off x="325458" y="4993973"/>
            <a:ext cx="497485" cy="349584"/>
            <a:chOff x="8340054" y="2449652"/>
            <a:chExt cx="819143" cy="575614"/>
          </a:xfrm>
          <a:solidFill>
            <a:schemeClr val="bg1"/>
          </a:solidFill>
        </p:grpSpPr>
        <p:sp>
          <p:nvSpPr>
            <p:cNvPr id="150" name="Freeform: Shape 149">
              <a:extLst>
                <a:ext uri="{FF2B5EF4-FFF2-40B4-BE49-F238E27FC236}">
                  <a16:creationId xmlns:a16="http://schemas.microsoft.com/office/drawing/2014/main" id="{622E0544-8A82-4619-8048-C939B2716F26}"/>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2A26A3D8-14B2-4503-9F66-814040A7D84E}"/>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3C0749D3-C798-4770-9F5D-3CE89ECC3FC9}"/>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82024011-EE34-48DC-BBCF-0320C1145D84}"/>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54" name="Group 153">
            <a:extLst>
              <a:ext uri="{FF2B5EF4-FFF2-40B4-BE49-F238E27FC236}">
                <a16:creationId xmlns:a16="http://schemas.microsoft.com/office/drawing/2014/main" id="{7D52505A-92C2-48D7-B0AE-C7A9761D6B27}"/>
              </a:ext>
            </a:extLst>
          </p:cNvPr>
          <p:cNvGrpSpPr/>
          <p:nvPr userDrawn="1"/>
        </p:nvGrpSpPr>
        <p:grpSpPr>
          <a:xfrm>
            <a:off x="9554496" y="3180453"/>
            <a:ext cx="497485" cy="349584"/>
            <a:chOff x="8340054" y="2449652"/>
            <a:chExt cx="819143" cy="575614"/>
          </a:xfrm>
          <a:solidFill>
            <a:schemeClr val="bg1"/>
          </a:solidFill>
        </p:grpSpPr>
        <p:sp>
          <p:nvSpPr>
            <p:cNvPr id="155" name="Freeform: Shape 154">
              <a:extLst>
                <a:ext uri="{FF2B5EF4-FFF2-40B4-BE49-F238E27FC236}">
                  <a16:creationId xmlns:a16="http://schemas.microsoft.com/office/drawing/2014/main" id="{EE2FAAE1-A323-4A9B-92E1-0C77C35F4ACC}"/>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8B0E3F9-20BB-43A0-8846-08825ED3FDA6}"/>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B3FF6AF-E7FF-4ED0-BB0F-B220EA65D03C}"/>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778D9B29-5F4C-4869-9A08-98CE398084F9}"/>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F7568608-6FD2-334D-B17E-2A6443FD1830}"/>
              </a:ext>
            </a:extLst>
          </p:cNvPr>
          <p:cNvSpPr>
            <a:spLocks noGrp="1"/>
          </p:cNvSpPr>
          <p:nvPr>
            <p:ph type="title"/>
          </p:nvPr>
        </p:nvSpPr>
        <p:spPr>
          <a:xfrm>
            <a:off x="519157" y="274102"/>
            <a:ext cx="11038348" cy="484735"/>
          </a:xfrm>
          <a:prstGeom prst="rect">
            <a:avLst/>
          </a:prstGeom>
          <a:noFill/>
          <a:ln w="9525">
            <a:noFill/>
            <a:miter lim="800000"/>
            <a:headEnd/>
            <a:tailEnd/>
          </a:ln>
        </p:spPr>
        <p:txBody>
          <a:bodyPr lIns="45732" tIns="18293" rIns="27439" bIns="18293"/>
          <a:lstStyle>
            <a:lvl1pPr>
              <a:defRPr lang="en-US" sz="4001">
                <a:solidFill>
                  <a:srgbClr val="000000"/>
                </a:solidFill>
                <a:latin typeface="+mj-lt"/>
                <a:ea typeface="+mn-ea"/>
                <a:cs typeface="Arial" panose="020B0604020202020204" pitchFamily="34" charset="0"/>
              </a:defRPr>
            </a:lvl1pPr>
          </a:lstStyle>
          <a:p>
            <a:pPr marL="0" lvl="0" defTabSz="457200">
              <a:lnSpc>
                <a:spcPct val="85000"/>
              </a:lnSpc>
              <a:spcBef>
                <a:spcPts val="200"/>
              </a:spcBef>
            </a:pPr>
            <a:r>
              <a:rPr lang="en-US"/>
              <a:t>Click to edit Master title style</a:t>
            </a:r>
            <a:endParaRPr lang="en-US" dirty="0"/>
          </a:p>
        </p:txBody>
      </p:sp>
      <p:sp>
        <p:nvSpPr>
          <p:cNvPr id="4" name="Text Placeholder 3">
            <a:extLst>
              <a:ext uri="{FF2B5EF4-FFF2-40B4-BE49-F238E27FC236}">
                <a16:creationId xmlns:a16="http://schemas.microsoft.com/office/drawing/2014/main" id="{6E2C6883-E69E-804D-B128-8EEEC535797D}"/>
              </a:ext>
            </a:extLst>
          </p:cNvPr>
          <p:cNvSpPr>
            <a:spLocks noGrp="1"/>
          </p:cNvSpPr>
          <p:nvPr>
            <p:ph type="body" sz="quarter" idx="10"/>
          </p:nvPr>
        </p:nvSpPr>
        <p:spPr>
          <a:xfrm>
            <a:off x="519157" y="831764"/>
            <a:ext cx="11037887"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33" name="Text Placeholder 32">
            <a:extLst>
              <a:ext uri="{FF2B5EF4-FFF2-40B4-BE49-F238E27FC236}">
                <a16:creationId xmlns:a16="http://schemas.microsoft.com/office/drawing/2014/main" id="{AEF4995D-9D4A-E445-AB65-BD8097A687F1}"/>
              </a:ext>
            </a:extLst>
          </p:cNvPr>
          <p:cNvSpPr>
            <a:spLocks noGrp="1"/>
          </p:cNvSpPr>
          <p:nvPr>
            <p:ph type="body" sz="quarter" idx="11"/>
          </p:nvPr>
        </p:nvSpPr>
        <p:spPr>
          <a:xfrm>
            <a:off x="1282700" y="1702907"/>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5" name="Text Placeholder 32">
            <a:extLst>
              <a:ext uri="{FF2B5EF4-FFF2-40B4-BE49-F238E27FC236}">
                <a16:creationId xmlns:a16="http://schemas.microsoft.com/office/drawing/2014/main" id="{C1FCF8A8-FDCC-A34B-A413-FF59A1E1D450}"/>
              </a:ext>
            </a:extLst>
          </p:cNvPr>
          <p:cNvSpPr>
            <a:spLocks noGrp="1"/>
          </p:cNvSpPr>
          <p:nvPr>
            <p:ph type="body" sz="quarter" idx="12"/>
          </p:nvPr>
        </p:nvSpPr>
        <p:spPr>
          <a:xfrm>
            <a:off x="4787900" y="1706149"/>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6" name="Text Placeholder 32">
            <a:extLst>
              <a:ext uri="{FF2B5EF4-FFF2-40B4-BE49-F238E27FC236}">
                <a16:creationId xmlns:a16="http://schemas.microsoft.com/office/drawing/2014/main" id="{330415E3-2C06-824C-B84C-579994CBD05D}"/>
              </a:ext>
            </a:extLst>
          </p:cNvPr>
          <p:cNvSpPr>
            <a:spLocks noGrp="1"/>
          </p:cNvSpPr>
          <p:nvPr>
            <p:ph type="body" sz="quarter" idx="13"/>
          </p:nvPr>
        </p:nvSpPr>
        <p:spPr>
          <a:xfrm>
            <a:off x="8458200" y="1698964"/>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7" name="Text Placeholder 32">
            <a:extLst>
              <a:ext uri="{FF2B5EF4-FFF2-40B4-BE49-F238E27FC236}">
                <a16:creationId xmlns:a16="http://schemas.microsoft.com/office/drawing/2014/main" id="{A1E8DFFC-47D1-5C4E-B4C9-086B7EEA8D62}"/>
              </a:ext>
            </a:extLst>
          </p:cNvPr>
          <p:cNvSpPr>
            <a:spLocks noGrp="1"/>
          </p:cNvSpPr>
          <p:nvPr>
            <p:ph type="body" sz="quarter" idx="14"/>
          </p:nvPr>
        </p:nvSpPr>
        <p:spPr>
          <a:xfrm>
            <a:off x="9359900" y="5615629"/>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8" name="Text Placeholder 32">
            <a:extLst>
              <a:ext uri="{FF2B5EF4-FFF2-40B4-BE49-F238E27FC236}">
                <a16:creationId xmlns:a16="http://schemas.microsoft.com/office/drawing/2014/main" id="{9E2AEA22-DCFC-D041-BABC-ED53F77098B3}"/>
              </a:ext>
            </a:extLst>
          </p:cNvPr>
          <p:cNvSpPr>
            <a:spLocks noGrp="1"/>
          </p:cNvSpPr>
          <p:nvPr>
            <p:ph type="body" sz="quarter" idx="15"/>
          </p:nvPr>
        </p:nvSpPr>
        <p:spPr>
          <a:xfrm>
            <a:off x="6421489" y="5609984"/>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9" name="Text Placeholder 32">
            <a:extLst>
              <a:ext uri="{FF2B5EF4-FFF2-40B4-BE49-F238E27FC236}">
                <a16:creationId xmlns:a16="http://schemas.microsoft.com/office/drawing/2014/main" id="{E87D9E4F-4C55-484C-B2B6-A1ECDFCB8CE5}"/>
              </a:ext>
            </a:extLst>
          </p:cNvPr>
          <p:cNvSpPr>
            <a:spLocks noGrp="1"/>
          </p:cNvSpPr>
          <p:nvPr>
            <p:ph type="body" sz="quarter" idx="16"/>
          </p:nvPr>
        </p:nvSpPr>
        <p:spPr>
          <a:xfrm>
            <a:off x="3165459" y="5610240"/>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10" name="Text Placeholder 32">
            <a:extLst>
              <a:ext uri="{FF2B5EF4-FFF2-40B4-BE49-F238E27FC236}">
                <a16:creationId xmlns:a16="http://schemas.microsoft.com/office/drawing/2014/main" id="{797E3136-5302-414A-ABCF-5F194BDAC568}"/>
              </a:ext>
            </a:extLst>
          </p:cNvPr>
          <p:cNvSpPr>
            <a:spLocks noGrp="1"/>
          </p:cNvSpPr>
          <p:nvPr>
            <p:ph type="body" sz="quarter" idx="17"/>
          </p:nvPr>
        </p:nvSpPr>
        <p:spPr>
          <a:xfrm>
            <a:off x="176533" y="5609984"/>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37" name="Text Placeholder 36">
            <a:extLst>
              <a:ext uri="{FF2B5EF4-FFF2-40B4-BE49-F238E27FC236}">
                <a16:creationId xmlns:a16="http://schemas.microsoft.com/office/drawing/2014/main" id="{6EEA99AC-3C9D-2A4A-A338-A25EC300FF60}"/>
              </a:ext>
            </a:extLst>
          </p:cNvPr>
          <p:cNvSpPr>
            <a:spLocks noGrp="1"/>
          </p:cNvSpPr>
          <p:nvPr>
            <p:ph type="body" sz="quarter" idx="18"/>
          </p:nvPr>
        </p:nvSpPr>
        <p:spPr>
          <a:xfrm>
            <a:off x="1303541" y="2100990"/>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1" name="Text Placeholder 36">
            <a:extLst>
              <a:ext uri="{FF2B5EF4-FFF2-40B4-BE49-F238E27FC236}">
                <a16:creationId xmlns:a16="http://schemas.microsoft.com/office/drawing/2014/main" id="{09CFC8FC-3BEE-EE48-8642-AA1FEF2F3CF9}"/>
              </a:ext>
            </a:extLst>
          </p:cNvPr>
          <p:cNvSpPr>
            <a:spLocks noGrp="1"/>
          </p:cNvSpPr>
          <p:nvPr>
            <p:ph type="body" sz="quarter" idx="19"/>
          </p:nvPr>
        </p:nvSpPr>
        <p:spPr>
          <a:xfrm>
            <a:off x="179526" y="6021110"/>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2" name="Text Placeholder 36">
            <a:extLst>
              <a:ext uri="{FF2B5EF4-FFF2-40B4-BE49-F238E27FC236}">
                <a16:creationId xmlns:a16="http://schemas.microsoft.com/office/drawing/2014/main" id="{C0C1F08E-EB45-4040-B1DE-F5C9F74D41A8}"/>
              </a:ext>
            </a:extLst>
          </p:cNvPr>
          <p:cNvSpPr>
            <a:spLocks noGrp="1"/>
          </p:cNvSpPr>
          <p:nvPr>
            <p:ph type="body" sz="quarter" idx="20"/>
          </p:nvPr>
        </p:nvSpPr>
        <p:spPr>
          <a:xfrm>
            <a:off x="3159815" y="6011204"/>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3" name="Text Placeholder 36">
            <a:extLst>
              <a:ext uri="{FF2B5EF4-FFF2-40B4-BE49-F238E27FC236}">
                <a16:creationId xmlns:a16="http://schemas.microsoft.com/office/drawing/2014/main" id="{8FC76C4F-CD1A-D746-B1D3-B44153933A81}"/>
              </a:ext>
            </a:extLst>
          </p:cNvPr>
          <p:cNvSpPr>
            <a:spLocks noGrp="1"/>
          </p:cNvSpPr>
          <p:nvPr>
            <p:ph type="body" sz="quarter" idx="21"/>
          </p:nvPr>
        </p:nvSpPr>
        <p:spPr>
          <a:xfrm>
            <a:off x="6421913" y="6011204"/>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4" name="Text Placeholder 36">
            <a:extLst>
              <a:ext uri="{FF2B5EF4-FFF2-40B4-BE49-F238E27FC236}">
                <a16:creationId xmlns:a16="http://schemas.microsoft.com/office/drawing/2014/main" id="{0757525E-87E6-B848-B4D2-3CC4A79F577E}"/>
              </a:ext>
            </a:extLst>
          </p:cNvPr>
          <p:cNvSpPr>
            <a:spLocks noGrp="1"/>
          </p:cNvSpPr>
          <p:nvPr>
            <p:ph type="body" sz="quarter" idx="22"/>
          </p:nvPr>
        </p:nvSpPr>
        <p:spPr>
          <a:xfrm>
            <a:off x="9359900" y="6026372"/>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5" name="Text Placeholder 36">
            <a:extLst>
              <a:ext uri="{FF2B5EF4-FFF2-40B4-BE49-F238E27FC236}">
                <a16:creationId xmlns:a16="http://schemas.microsoft.com/office/drawing/2014/main" id="{C932B98E-D4A1-224D-AE02-BA44EC59F6CF}"/>
              </a:ext>
            </a:extLst>
          </p:cNvPr>
          <p:cNvSpPr>
            <a:spLocks noGrp="1"/>
          </p:cNvSpPr>
          <p:nvPr>
            <p:ph type="body" sz="quarter" idx="23"/>
          </p:nvPr>
        </p:nvSpPr>
        <p:spPr>
          <a:xfrm>
            <a:off x="4777649" y="2100990"/>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6" name="Text Placeholder 36">
            <a:extLst>
              <a:ext uri="{FF2B5EF4-FFF2-40B4-BE49-F238E27FC236}">
                <a16:creationId xmlns:a16="http://schemas.microsoft.com/office/drawing/2014/main" id="{E6B8CE9E-C819-6341-8CC9-A687095C6174}"/>
              </a:ext>
            </a:extLst>
          </p:cNvPr>
          <p:cNvSpPr>
            <a:spLocks noGrp="1"/>
          </p:cNvSpPr>
          <p:nvPr>
            <p:ph type="body" sz="quarter" idx="24"/>
          </p:nvPr>
        </p:nvSpPr>
        <p:spPr>
          <a:xfrm>
            <a:off x="8471303" y="2107369"/>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Tree>
    <p:extLst>
      <p:ext uri="{BB962C8B-B14F-4D97-AF65-F5344CB8AC3E}">
        <p14:creationId xmlns:p14="http://schemas.microsoft.com/office/powerpoint/2010/main" val="737234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2259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9503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3000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6890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83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1395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9354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223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12/12/2019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0631390"/>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0F01-F8C8-4694-95DB-192679676ACE}"/>
              </a:ext>
            </a:extLst>
          </p:cNvPr>
          <p:cNvSpPr>
            <a:spLocks noGrp="1"/>
          </p:cNvSpPr>
          <p:nvPr>
            <p:ph type="ctrTitle"/>
          </p:nvPr>
        </p:nvSpPr>
        <p:spPr>
          <a:xfrm>
            <a:off x="684212" y="685800"/>
            <a:ext cx="10596756" cy="1866569"/>
          </a:xfrm>
        </p:spPr>
        <p:txBody>
          <a:bodyPr>
            <a:normAutofit/>
          </a:bodyPr>
          <a:lstStyle/>
          <a:p>
            <a:r>
              <a:rPr lang="en-US" dirty="0">
                <a:solidFill>
                  <a:schemeClr val="bg1"/>
                </a:solidFill>
              </a:rPr>
              <a:t>EXAMINING Us TOLL ROADS </a:t>
            </a:r>
            <a:br>
              <a:rPr lang="en-US" dirty="0">
                <a:solidFill>
                  <a:schemeClr val="bg1"/>
                </a:solidFill>
              </a:rPr>
            </a:br>
            <a:r>
              <a:rPr lang="en-US" sz="2700" dirty="0">
                <a:solidFill>
                  <a:schemeClr val="bg1"/>
                </a:solidFill>
              </a:rPr>
              <a:t>Extract-transform-load project</a:t>
            </a:r>
          </a:p>
        </p:txBody>
      </p:sp>
      <p:sp>
        <p:nvSpPr>
          <p:cNvPr id="3" name="Subtitle 2">
            <a:extLst>
              <a:ext uri="{FF2B5EF4-FFF2-40B4-BE49-F238E27FC236}">
                <a16:creationId xmlns:a16="http://schemas.microsoft.com/office/drawing/2014/main" id="{30446086-EBC6-48B4-ADD8-741F2182F180}"/>
              </a:ext>
            </a:extLst>
          </p:cNvPr>
          <p:cNvSpPr>
            <a:spLocks noGrp="1"/>
          </p:cNvSpPr>
          <p:nvPr>
            <p:ph type="subTitle" idx="1"/>
          </p:nvPr>
        </p:nvSpPr>
        <p:spPr>
          <a:xfrm>
            <a:off x="684212" y="2819722"/>
            <a:ext cx="6400800" cy="2971479"/>
          </a:xfrm>
        </p:spPr>
        <p:txBody>
          <a:bodyPr>
            <a:normAutofit/>
          </a:bodyPr>
          <a:lstStyle/>
          <a:p>
            <a:r>
              <a:rPr lang="en-US" dirty="0"/>
              <a:t>Thomas </a:t>
            </a:r>
            <a:r>
              <a:rPr lang="en-US" dirty="0" err="1"/>
              <a:t>Creegan</a:t>
            </a:r>
            <a:endParaRPr lang="en-US" dirty="0"/>
          </a:p>
          <a:p>
            <a:r>
              <a:rPr lang="en-US" dirty="0"/>
              <a:t>Andre </a:t>
            </a:r>
            <a:r>
              <a:rPr lang="en-US" dirty="0" err="1"/>
              <a:t>Ebanks</a:t>
            </a:r>
            <a:endParaRPr lang="en-US" dirty="0"/>
          </a:p>
          <a:p>
            <a:r>
              <a:rPr lang="en-US" dirty="0"/>
              <a:t>Sumita Jain</a:t>
            </a:r>
          </a:p>
          <a:p>
            <a:endParaRPr lang="en-US" dirty="0"/>
          </a:p>
          <a:p>
            <a:r>
              <a:rPr lang="en-US" dirty="0"/>
              <a:t>December 14, 2019</a:t>
            </a:r>
          </a:p>
        </p:txBody>
      </p:sp>
      <p:pic>
        <p:nvPicPr>
          <p:cNvPr id="5" name="Picture 4">
            <a:extLst>
              <a:ext uri="{FF2B5EF4-FFF2-40B4-BE49-F238E27FC236}">
                <a16:creationId xmlns:a16="http://schemas.microsoft.com/office/drawing/2014/main" id="{A837EB35-2795-4D11-8A1A-F421FD084326}"/>
              </a:ext>
            </a:extLst>
          </p:cNvPr>
          <p:cNvPicPr>
            <a:picLocks noChangeAspect="1"/>
          </p:cNvPicPr>
          <p:nvPr/>
        </p:nvPicPr>
        <p:blipFill>
          <a:blip r:embed="rId2"/>
          <a:stretch>
            <a:fillRect/>
          </a:stretch>
        </p:blipFill>
        <p:spPr>
          <a:xfrm>
            <a:off x="6822219" y="2819722"/>
            <a:ext cx="5369781" cy="4048382"/>
          </a:xfrm>
          <a:prstGeom prst="rect">
            <a:avLst/>
          </a:prstGeom>
        </p:spPr>
      </p:pic>
    </p:spTree>
    <p:extLst>
      <p:ext uri="{BB962C8B-B14F-4D97-AF65-F5344CB8AC3E}">
        <p14:creationId xmlns:p14="http://schemas.microsoft.com/office/powerpoint/2010/main" val="3701362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3D540A-B293-4B1C-971E-5FF94115B917}"/>
              </a:ext>
            </a:extLst>
          </p:cNvPr>
          <p:cNvPicPr>
            <a:picLocks noChangeAspect="1"/>
          </p:cNvPicPr>
          <p:nvPr/>
        </p:nvPicPr>
        <p:blipFill>
          <a:blip r:embed="rId2"/>
          <a:stretch>
            <a:fillRect/>
          </a:stretch>
        </p:blipFill>
        <p:spPr>
          <a:xfrm>
            <a:off x="2246046" y="149678"/>
            <a:ext cx="9458273" cy="4136841"/>
          </a:xfrm>
          <a:prstGeom prst="rect">
            <a:avLst/>
          </a:prstGeom>
        </p:spPr>
      </p:pic>
      <p:pic>
        <p:nvPicPr>
          <p:cNvPr id="5" name="Picture 4">
            <a:extLst>
              <a:ext uri="{FF2B5EF4-FFF2-40B4-BE49-F238E27FC236}">
                <a16:creationId xmlns:a16="http://schemas.microsoft.com/office/drawing/2014/main" id="{57BF11F4-0405-46D8-8752-19D9F14DF667}"/>
              </a:ext>
            </a:extLst>
          </p:cNvPr>
          <p:cNvPicPr>
            <a:picLocks noChangeAspect="1"/>
          </p:cNvPicPr>
          <p:nvPr/>
        </p:nvPicPr>
        <p:blipFill>
          <a:blip r:embed="rId3"/>
          <a:stretch>
            <a:fillRect/>
          </a:stretch>
        </p:blipFill>
        <p:spPr>
          <a:xfrm>
            <a:off x="2254092" y="4246188"/>
            <a:ext cx="8633222" cy="2398496"/>
          </a:xfrm>
          <a:prstGeom prst="rect">
            <a:avLst/>
          </a:prstGeom>
        </p:spPr>
      </p:pic>
      <p:sp>
        <p:nvSpPr>
          <p:cNvPr id="8" name="Title 5">
            <a:extLst>
              <a:ext uri="{FF2B5EF4-FFF2-40B4-BE49-F238E27FC236}">
                <a16:creationId xmlns:a16="http://schemas.microsoft.com/office/drawing/2014/main" id="{1CF0E00C-603B-46FA-BD80-C4AEC7A950BB}"/>
              </a:ext>
            </a:extLst>
          </p:cNvPr>
          <p:cNvSpPr txBox="1">
            <a:spLocks/>
          </p:cNvSpPr>
          <p:nvPr/>
        </p:nvSpPr>
        <p:spPr>
          <a:xfrm>
            <a:off x="283383" y="308423"/>
            <a:ext cx="3553010" cy="1212210"/>
          </a:xfrm>
          <a:prstGeom prst="rect">
            <a:avLst/>
          </a:prstGeom>
          <a:effectLst/>
        </p:spPr>
        <p:txBody>
          <a:bodyPr vert="horz" lIns="91440" tIns="45720" rIns="91440" bIns="45720" rtlCol="0" anchor="b">
            <a:normAutofit lnSpcReduction="10000"/>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1"/>
                </a:solidFill>
              </a:rPr>
              <a:t>LOAD</a:t>
            </a:r>
            <a:br>
              <a:rPr lang="en-US" dirty="0">
                <a:solidFill>
                  <a:schemeClr val="bg1"/>
                </a:solidFill>
              </a:rPr>
            </a:br>
            <a:r>
              <a:rPr lang="en-US" sz="2000" dirty="0">
                <a:solidFill>
                  <a:schemeClr val="bg1"/>
                </a:solidFill>
              </a:rPr>
              <a:t>(Slide 2 of 5)</a:t>
            </a:r>
            <a:br>
              <a:rPr lang="en-US" sz="2000" dirty="0">
                <a:solidFill>
                  <a:schemeClr val="bg1"/>
                </a:solidFill>
              </a:rPr>
            </a:br>
            <a:endParaRPr lang="en-US" sz="2000" dirty="0">
              <a:solidFill>
                <a:schemeClr val="bg1"/>
              </a:solidFill>
            </a:endParaRPr>
          </a:p>
        </p:txBody>
      </p:sp>
      <p:sp>
        <p:nvSpPr>
          <p:cNvPr id="10" name="Slide Number Placeholder 5">
            <a:extLst>
              <a:ext uri="{FF2B5EF4-FFF2-40B4-BE49-F238E27FC236}">
                <a16:creationId xmlns:a16="http://schemas.microsoft.com/office/drawing/2014/main" id="{99B74249-228B-499B-8B3D-9058DF31751C}"/>
              </a:ext>
            </a:extLst>
          </p:cNvPr>
          <p:cNvSpPr>
            <a:spLocks noGrp="1"/>
          </p:cNvSpPr>
          <p:nvPr>
            <p:ph type="sldNum" sz="quarter" idx="12"/>
          </p:nvPr>
        </p:nvSpPr>
        <p:spPr>
          <a:xfrm>
            <a:off x="11326435" y="197025"/>
            <a:ext cx="555714" cy="282909"/>
          </a:xfrm>
        </p:spPr>
        <p:txBody>
          <a:bodyPr/>
          <a:lstStyle/>
          <a:p>
            <a:fld id="{D57F1E4F-1CFF-5643-939E-217C01CDF565}" type="slidenum">
              <a:rPr lang="en-US" sz="1200" smtClean="0"/>
              <a:pPr/>
              <a:t>10</a:t>
            </a:fld>
            <a:endParaRPr lang="en-US" sz="1200" dirty="0"/>
          </a:p>
        </p:txBody>
      </p:sp>
    </p:spTree>
    <p:extLst>
      <p:ext uri="{BB962C8B-B14F-4D97-AF65-F5344CB8AC3E}">
        <p14:creationId xmlns:p14="http://schemas.microsoft.com/office/powerpoint/2010/main" val="2987506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559CE3-1293-474F-BEBD-DEC67BB2C51E}"/>
              </a:ext>
            </a:extLst>
          </p:cNvPr>
          <p:cNvPicPr>
            <a:picLocks noChangeAspect="1"/>
          </p:cNvPicPr>
          <p:nvPr/>
        </p:nvPicPr>
        <p:blipFill>
          <a:blip r:embed="rId2"/>
          <a:stretch>
            <a:fillRect/>
          </a:stretch>
        </p:blipFill>
        <p:spPr>
          <a:xfrm>
            <a:off x="-58319" y="15155"/>
            <a:ext cx="4419979" cy="6858000"/>
          </a:xfrm>
          <a:prstGeom prst="rect">
            <a:avLst/>
          </a:prstGeom>
        </p:spPr>
      </p:pic>
      <p:pic>
        <p:nvPicPr>
          <p:cNvPr id="5" name="Picture 4">
            <a:extLst>
              <a:ext uri="{FF2B5EF4-FFF2-40B4-BE49-F238E27FC236}">
                <a16:creationId xmlns:a16="http://schemas.microsoft.com/office/drawing/2014/main" id="{3020F91D-1EF0-48DD-9CD0-E7F835E51FA8}"/>
              </a:ext>
            </a:extLst>
          </p:cNvPr>
          <p:cNvPicPr>
            <a:picLocks noChangeAspect="1"/>
          </p:cNvPicPr>
          <p:nvPr/>
        </p:nvPicPr>
        <p:blipFill>
          <a:blip r:embed="rId3"/>
          <a:stretch>
            <a:fillRect/>
          </a:stretch>
        </p:blipFill>
        <p:spPr>
          <a:xfrm>
            <a:off x="4748818" y="1197307"/>
            <a:ext cx="7021195" cy="5483874"/>
          </a:xfrm>
          <a:prstGeom prst="rect">
            <a:avLst/>
          </a:prstGeom>
        </p:spPr>
      </p:pic>
      <p:sp>
        <p:nvSpPr>
          <p:cNvPr id="8" name="Oval 7">
            <a:extLst>
              <a:ext uri="{FF2B5EF4-FFF2-40B4-BE49-F238E27FC236}">
                <a16:creationId xmlns:a16="http://schemas.microsoft.com/office/drawing/2014/main" id="{365BCC92-B72C-4BFF-8914-D34090C1BFE8}"/>
              </a:ext>
            </a:extLst>
          </p:cNvPr>
          <p:cNvSpPr/>
          <p:nvPr/>
        </p:nvSpPr>
        <p:spPr>
          <a:xfrm>
            <a:off x="6866420" y="1784174"/>
            <a:ext cx="1268035" cy="383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DB3285E-4704-4854-B040-94BEDD40E567}"/>
              </a:ext>
            </a:extLst>
          </p:cNvPr>
          <p:cNvSpPr/>
          <p:nvPr/>
        </p:nvSpPr>
        <p:spPr>
          <a:xfrm>
            <a:off x="1794278" y="6489208"/>
            <a:ext cx="1268035" cy="383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5">
            <a:extLst>
              <a:ext uri="{FF2B5EF4-FFF2-40B4-BE49-F238E27FC236}">
                <a16:creationId xmlns:a16="http://schemas.microsoft.com/office/drawing/2014/main" id="{63456D26-131C-403B-A6B8-90903E2E9AFE}"/>
              </a:ext>
            </a:extLst>
          </p:cNvPr>
          <p:cNvSpPr txBox="1">
            <a:spLocks/>
          </p:cNvSpPr>
          <p:nvPr/>
        </p:nvSpPr>
        <p:spPr>
          <a:xfrm>
            <a:off x="4774919" y="116449"/>
            <a:ext cx="3553010" cy="1212210"/>
          </a:xfrm>
          <a:prstGeom prst="rect">
            <a:avLst/>
          </a:prstGeom>
          <a:effectLst/>
        </p:spPr>
        <p:txBody>
          <a:bodyPr vert="horz" lIns="91440" tIns="45720" rIns="91440" bIns="45720" rtlCol="0" anchor="b">
            <a:normAutofit lnSpcReduction="10000"/>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1"/>
                </a:solidFill>
              </a:rPr>
              <a:t>LOAD</a:t>
            </a:r>
            <a:br>
              <a:rPr lang="en-US" dirty="0">
                <a:solidFill>
                  <a:schemeClr val="bg1"/>
                </a:solidFill>
              </a:rPr>
            </a:br>
            <a:r>
              <a:rPr lang="en-US" sz="2000" dirty="0">
                <a:solidFill>
                  <a:schemeClr val="bg1"/>
                </a:solidFill>
              </a:rPr>
              <a:t>(Slide 3 of 5)</a:t>
            </a:r>
            <a:br>
              <a:rPr lang="en-US" sz="2000" dirty="0">
                <a:solidFill>
                  <a:schemeClr val="bg1"/>
                </a:solidFill>
              </a:rPr>
            </a:br>
            <a:endParaRPr lang="en-US" sz="2000" dirty="0">
              <a:solidFill>
                <a:schemeClr val="bg1"/>
              </a:solidFill>
            </a:endParaRPr>
          </a:p>
        </p:txBody>
      </p:sp>
      <p:sp>
        <p:nvSpPr>
          <p:cNvPr id="14" name="Arrow: Right 13">
            <a:extLst>
              <a:ext uri="{FF2B5EF4-FFF2-40B4-BE49-F238E27FC236}">
                <a16:creationId xmlns:a16="http://schemas.microsoft.com/office/drawing/2014/main" id="{285BACFF-E4C7-4659-BD79-8739495098B1}"/>
              </a:ext>
            </a:extLst>
          </p:cNvPr>
          <p:cNvSpPr/>
          <p:nvPr/>
        </p:nvSpPr>
        <p:spPr>
          <a:xfrm rot="18978251" flipV="1">
            <a:off x="2334480" y="4290612"/>
            <a:ext cx="5958996" cy="191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5">
            <a:extLst>
              <a:ext uri="{FF2B5EF4-FFF2-40B4-BE49-F238E27FC236}">
                <a16:creationId xmlns:a16="http://schemas.microsoft.com/office/drawing/2014/main" id="{DD3D0E57-A468-48AA-92D1-44CB426D32D0}"/>
              </a:ext>
            </a:extLst>
          </p:cNvPr>
          <p:cNvSpPr>
            <a:spLocks noGrp="1"/>
          </p:cNvSpPr>
          <p:nvPr>
            <p:ph type="sldNum" sz="quarter" idx="12"/>
          </p:nvPr>
        </p:nvSpPr>
        <p:spPr>
          <a:xfrm>
            <a:off x="11326435" y="197025"/>
            <a:ext cx="555714" cy="282909"/>
          </a:xfrm>
        </p:spPr>
        <p:txBody>
          <a:bodyPr/>
          <a:lstStyle/>
          <a:p>
            <a:fld id="{D57F1E4F-1CFF-5643-939E-217C01CDF565}" type="slidenum">
              <a:rPr lang="en-US" sz="1200" smtClean="0"/>
              <a:pPr/>
              <a:t>11</a:t>
            </a:fld>
            <a:endParaRPr lang="en-US" sz="1200" dirty="0"/>
          </a:p>
        </p:txBody>
      </p:sp>
    </p:spTree>
    <p:extLst>
      <p:ext uri="{BB962C8B-B14F-4D97-AF65-F5344CB8AC3E}">
        <p14:creationId xmlns:p14="http://schemas.microsoft.com/office/powerpoint/2010/main" val="2782290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559CE3-1293-474F-BEBD-DEC67BB2C51E}"/>
              </a:ext>
            </a:extLst>
          </p:cNvPr>
          <p:cNvPicPr>
            <a:picLocks noChangeAspect="1"/>
          </p:cNvPicPr>
          <p:nvPr/>
        </p:nvPicPr>
        <p:blipFill>
          <a:blip r:embed="rId2"/>
          <a:stretch>
            <a:fillRect/>
          </a:stretch>
        </p:blipFill>
        <p:spPr>
          <a:xfrm>
            <a:off x="0" y="0"/>
            <a:ext cx="4419979" cy="6858000"/>
          </a:xfrm>
          <a:prstGeom prst="rect">
            <a:avLst/>
          </a:prstGeom>
        </p:spPr>
      </p:pic>
      <p:pic>
        <p:nvPicPr>
          <p:cNvPr id="2" name="Picture 1">
            <a:extLst>
              <a:ext uri="{FF2B5EF4-FFF2-40B4-BE49-F238E27FC236}">
                <a16:creationId xmlns:a16="http://schemas.microsoft.com/office/drawing/2014/main" id="{A4EE9D3C-B188-42D9-8054-9A87562999E7}"/>
              </a:ext>
            </a:extLst>
          </p:cNvPr>
          <p:cNvPicPr>
            <a:picLocks noChangeAspect="1"/>
          </p:cNvPicPr>
          <p:nvPr/>
        </p:nvPicPr>
        <p:blipFill>
          <a:blip r:embed="rId3"/>
          <a:stretch>
            <a:fillRect/>
          </a:stretch>
        </p:blipFill>
        <p:spPr>
          <a:xfrm>
            <a:off x="3997758" y="1756759"/>
            <a:ext cx="8162241" cy="4091298"/>
          </a:xfrm>
          <a:prstGeom prst="rect">
            <a:avLst/>
          </a:prstGeom>
        </p:spPr>
      </p:pic>
      <p:sp>
        <p:nvSpPr>
          <p:cNvPr id="7" name="Oval 6">
            <a:extLst>
              <a:ext uri="{FF2B5EF4-FFF2-40B4-BE49-F238E27FC236}">
                <a16:creationId xmlns:a16="http://schemas.microsoft.com/office/drawing/2014/main" id="{74F96A4A-92CA-400C-9481-08646A459DA6}"/>
              </a:ext>
            </a:extLst>
          </p:cNvPr>
          <p:cNvSpPr/>
          <p:nvPr/>
        </p:nvSpPr>
        <p:spPr>
          <a:xfrm>
            <a:off x="5618587" y="2158013"/>
            <a:ext cx="1268035" cy="383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3675009-2CCA-4119-ADE4-12A0DF302D4A}"/>
              </a:ext>
            </a:extLst>
          </p:cNvPr>
          <p:cNvSpPr/>
          <p:nvPr/>
        </p:nvSpPr>
        <p:spPr>
          <a:xfrm>
            <a:off x="1905421" y="6255135"/>
            <a:ext cx="1268035" cy="383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5">
            <a:extLst>
              <a:ext uri="{FF2B5EF4-FFF2-40B4-BE49-F238E27FC236}">
                <a16:creationId xmlns:a16="http://schemas.microsoft.com/office/drawing/2014/main" id="{42DC42FB-8636-4144-973F-A81796665105}"/>
              </a:ext>
            </a:extLst>
          </p:cNvPr>
          <p:cNvSpPr txBox="1">
            <a:spLocks/>
          </p:cNvSpPr>
          <p:nvPr/>
        </p:nvSpPr>
        <p:spPr>
          <a:xfrm>
            <a:off x="4774919" y="116449"/>
            <a:ext cx="3553010" cy="1212210"/>
          </a:xfrm>
          <a:prstGeom prst="rect">
            <a:avLst/>
          </a:prstGeom>
          <a:effectLst/>
        </p:spPr>
        <p:txBody>
          <a:bodyPr vert="horz" lIns="91440" tIns="45720" rIns="91440" bIns="45720" rtlCol="0" anchor="b">
            <a:normAutofit lnSpcReduction="10000"/>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1"/>
                </a:solidFill>
              </a:rPr>
              <a:t>LOAD</a:t>
            </a:r>
            <a:br>
              <a:rPr lang="en-US" dirty="0">
                <a:solidFill>
                  <a:schemeClr val="bg1"/>
                </a:solidFill>
              </a:rPr>
            </a:br>
            <a:r>
              <a:rPr lang="en-US" sz="2000" dirty="0">
                <a:solidFill>
                  <a:schemeClr val="bg1"/>
                </a:solidFill>
              </a:rPr>
              <a:t>(Slide 4 of 5)</a:t>
            </a:r>
            <a:br>
              <a:rPr lang="en-US" sz="2000" dirty="0">
                <a:solidFill>
                  <a:schemeClr val="bg1"/>
                </a:solidFill>
              </a:rPr>
            </a:br>
            <a:endParaRPr lang="en-US" sz="2000" dirty="0">
              <a:solidFill>
                <a:schemeClr val="bg1"/>
              </a:solidFill>
            </a:endParaRPr>
          </a:p>
        </p:txBody>
      </p:sp>
      <p:sp>
        <p:nvSpPr>
          <p:cNvPr id="12" name="Arrow: Right 11">
            <a:extLst>
              <a:ext uri="{FF2B5EF4-FFF2-40B4-BE49-F238E27FC236}">
                <a16:creationId xmlns:a16="http://schemas.microsoft.com/office/drawing/2014/main" id="{C400ACA6-6B06-45C6-8C9B-13E89A0E6850}"/>
              </a:ext>
            </a:extLst>
          </p:cNvPr>
          <p:cNvSpPr/>
          <p:nvPr/>
        </p:nvSpPr>
        <p:spPr>
          <a:xfrm rot="18363972" flipV="1">
            <a:off x="2357333" y="4389339"/>
            <a:ext cx="4531777" cy="164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5">
            <a:extLst>
              <a:ext uri="{FF2B5EF4-FFF2-40B4-BE49-F238E27FC236}">
                <a16:creationId xmlns:a16="http://schemas.microsoft.com/office/drawing/2014/main" id="{00977884-6324-4D56-99AD-268C97208B9B}"/>
              </a:ext>
            </a:extLst>
          </p:cNvPr>
          <p:cNvSpPr>
            <a:spLocks noGrp="1"/>
          </p:cNvSpPr>
          <p:nvPr>
            <p:ph type="sldNum" sz="quarter" idx="12"/>
          </p:nvPr>
        </p:nvSpPr>
        <p:spPr>
          <a:xfrm>
            <a:off x="11326435" y="197025"/>
            <a:ext cx="555714" cy="282909"/>
          </a:xfrm>
        </p:spPr>
        <p:txBody>
          <a:bodyPr/>
          <a:lstStyle/>
          <a:p>
            <a:fld id="{D57F1E4F-1CFF-5643-939E-217C01CDF565}" type="slidenum">
              <a:rPr lang="en-US" sz="1200" smtClean="0"/>
              <a:pPr/>
              <a:t>12</a:t>
            </a:fld>
            <a:endParaRPr lang="en-US" sz="1200" dirty="0"/>
          </a:p>
        </p:txBody>
      </p:sp>
    </p:spTree>
    <p:extLst>
      <p:ext uri="{BB962C8B-B14F-4D97-AF65-F5344CB8AC3E}">
        <p14:creationId xmlns:p14="http://schemas.microsoft.com/office/powerpoint/2010/main" val="2735877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559CE3-1293-474F-BEBD-DEC67BB2C51E}"/>
              </a:ext>
            </a:extLst>
          </p:cNvPr>
          <p:cNvPicPr>
            <a:picLocks noChangeAspect="1"/>
          </p:cNvPicPr>
          <p:nvPr/>
        </p:nvPicPr>
        <p:blipFill>
          <a:blip r:embed="rId2"/>
          <a:stretch>
            <a:fillRect/>
          </a:stretch>
        </p:blipFill>
        <p:spPr>
          <a:xfrm>
            <a:off x="0" y="0"/>
            <a:ext cx="4419979" cy="6858000"/>
          </a:xfrm>
          <a:prstGeom prst="rect">
            <a:avLst/>
          </a:prstGeom>
        </p:spPr>
      </p:pic>
      <p:pic>
        <p:nvPicPr>
          <p:cNvPr id="2" name="Picture 1">
            <a:extLst>
              <a:ext uri="{FF2B5EF4-FFF2-40B4-BE49-F238E27FC236}">
                <a16:creationId xmlns:a16="http://schemas.microsoft.com/office/drawing/2014/main" id="{CDADCC17-02F4-4FFE-AA05-6766203BA5B4}"/>
              </a:ext>
            </a:extLst>
          </p:cNvPr>
          <p:cNvPicPr>
            <a:picLocks noChangeAspect="1"/>
          </p:cNvPicPr>
          <p:nvPr/>
        </p:nvPicPr>
        <p:blipFill>
          <a:blip r:embed="rId3"/>
          <a:stretch>
            <a:fillRect/>
          </a:stretch>
        </p:blipFill>
        <p:spPr>
          <a:xfrm>
            <a:off x="4943245" y="909348"/>
            <a:ext cx="4886417" cy="5847613"/>
          </a:xfrm>
          <a:prstGeom prst="rect">
            <a:avLst/>
          </a:prstGeom>
        </p:spPr>
      </p:pic>
      <p:sp>
        <p:nvSpPr>
          <p:cNvPr id="3" name="Oval 2">
            <a:extLst>
              <a:ext uri="{FF2B5EF4-FFF2-40B4-BE49-F238E27FC236}">
                <a16:creationId xmlns:a16="http://schemas.microsoft.com/office/drawing/2014/main" id="{B6D0CFBF-867C-4E11-AC6E-021EE1A7F864}"/>
              </a:ext>
            </a:extLst>
          </p:cNvPr>
          <p:cNvSpPr/>
          <p:nvPr/>
        </p:nvSpPr>
        <p:spPr>
          <a:xfrm>
            <a:off x="1667139" y="6026957"/>
            <a:ext cx="1268035" cy="383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B4CECA58-05DA-4107-878F-6903331C900D}"/>
              </a:ext>
            </a:extLst>
          </p:cNvPr>
          <p:cNvSpPr/>
          <p:nvPr/>
        </p:nvSpPr>
        <p:spPr>
          <a:xfrm rot="19036862" flipV="1">
            <a:off x="2334480" y="4002649"/>
            <a:ext cx="5958996" cy="191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9A1C8F6-B596-4467-AE37-7DE80CC29C09}"/>
              </a:ext>
            </a:extLst>
          </p:cNvPr>
          <p:cNvSpPr/>
          <p:nvPr/>
        </p:nvSpPr>
        <p:spPr>
          <a:xfrm>
            <a:off x="7169536" y="1491162"/>
            <a:ext cx="1268035" cy="383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5">
            <a:extLst>
              <a:ext uri="{FF2B5EF4-FFF2-40B4-BE49-F238E27FC236}">
                <a16:creationId xmlns:a16="http://schemas.microsoft.com/office/drawing/2014/main" id="{15C8BEA8-3F86-4974-B3FE-DB5F2F00D779}"/>
              </a:ext>
            </a:extLst>
          </p:cNvPr>
          <p:cNvSpPr txBox="1">
            <a:spLocks/>
          </p:cNvSpPr>
          <p:nvPr/>
        </p:nvSpPr>
        <p:spPr>
          <a:xfrm>
            <a:off x="4774919" y="35361"/>
            <a:ext cx="3553010" cy="104069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1"/>
                </a:solidFill>
              </a:rPr>
              <a:t>LOAD </a:t>
            </a:r>
            <a:r>
              <a:rPr lang="en-US" sz="2000" dirty="0">
                <a:solidFill>
                  <a:schemeClr val="bg1"/>
                </a:solidFill>
              </a:rPr>
              <a:t>(Slide 5 of 5)</a:t>
            </a:r>
            <a:br>
              <a:rPr lang="en-US" sz="2000" dirty="0">
                <a:solidFill>
                  <a:schemeClr val="bg1"/>
                </a:solidFill>
              </a:rPr>
            </a:br>
            <a:endParaRPr lang="en-US" sz="2000" dirty="0">
              <a:solidFill>
                <a:schemeClr val="bg1"/>
              </a:solidFill>
            </a:endParaRPr>
          </a:p>
        </p:txBody>
      </p:sp>
      <p:sp>
        <p:nvSpPr>
          <p:cNvPr id="18" name="Slide Number Placeholder 5">
            <a:extLst>
              <a:ext uri="{FF2B5EF4-FFF2-40B4-BE49-F238E27FC236}">
                <a16:creationId xmlns:a16="http://schemas.microsoft.com/office/drawing/2014/main" id="{3A912EC4-6856-411B-B20C-A960FD9D4278}"/>
              </a:ext>
            </a:extLst>
          </p:cNvPr>
          <p:cNvSpPr>
            <a:spLocks noGrp="1"/>
          </p:cNvSpPr>
          <p:nvPr>
            <p:ph type="sldNum" sz="quarter" idx="12"/>
          </p:nvPr>
        </p:nvSpPr>
        <p:spPr>
          <a:xfrm>
            <a:off x="11326435" y="197025"/>
            <a:ext cx="555714" cy="282909"/>
          </a:xfrm>
        </p:spPr>
        <p:txBody>
          <a:bodyPr/>
          <a:lstStyle/>
          <a:p>
            <a:fld id="{D57F1E4F-1CFF-5643-939E-217C01CDF565}" type="slidenum">
              <a:rPr lang="en-US" sz="1200" smtClean="0"/>
              <a:pPr/>
              <a:t>13</a:t>
            </a:fld>
            <a:endParaRPr lang="en-US" sz="1200" dirty="0"/>
          </a:p>
        </p:txBody>
      </p:sp>
    </p:spTree>
    <p:extLst>
      <p:ext uri="{BB962C8B-B14F-4D97-AF65-F5344CB8AC3E}">
        <p14:creationId xmlns:p14="http://schemas.microsoft.com/office/powerpoint/2010/main" val="3395323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5E311D-D745-4A74-9059-090BC1EC11A8}"/>
              </a:ext>
            </a:extLst>
          </p:cNvPr>
          <p:cNvSpPr>
            <a:spLocks noGrp="1"/>
          </p:cNvSpPr>
          <p:nvPr>
            <p:ph type="title"/>
          </p:nvPr>
        </p:nvSpPr>
        <p:spPr>
          <a:xfrm>
            <a:off x="722426" y="366475"/>
            <a:ext cx="11023319" cy="984145"/>
          </a:xfrm>
        </p:spPr>
        <p:txBody>
          <a:bodyPr>
            <a:noAutofit/>
          </a:bodyPr>
          <a:lstStyle/>
          <a:p>
            <a:r>
              <a:rPr lang="en-US" dirty="0">
                <a:solidFill>
                  <a:schemeClr val="bg1"/>
                </a:solidFill>
              </a:rPr>
              <a:t>Reflections</a:t>
            </a:r>
          </a:p>
        </p:txBody>
      </p:sp>
      <p:sp>
        <p:nvSpPr>
          <p:cNvPr id="7" name="Text Placeholder 6">
            <a:extLst>
              <a:ext uri="{FF2B5EF4-FFF2-40B4-BE49-F238E27FC236}">
                <a16:creationId xmlns:a16="http://schemas.microsoft.com/office/drawing/2014/main" id="{BB038A19-0B75-4B84-A767-DD87F328EE37}"/>
              </a:ext>
            </a:extLst>
          </p:cNvPr>
          <p:cNvSpPr>
            <a:spLocks noGrp="1"/>
          </p:cNvSpPr>
          <p:nvPr>
            <p:ph type="body" idx="1"/>
          </p:nvPr>
        </p:nvSpPr>
        <p:spPr>
          <a:xfrm>
            <a:off x="684212" y="1465061"/>
            <a:ext cx="9854121" cy="4524287"/>
          </a:xfrm>
        </p:spPr>
        <p:txBody>
          <a:bodyPr vert="horz" lIns="91440" tIns="45720" rIns="91440" bIns="45720" rtlCol="0" anchor="t">
            <a:normAutofit/>
          </a:bodyPr>
          <a:lstStyle/>
          <a:p>
            <a:pPr marL="285750" indent="-285750">
              <a:buClr>
                <a:schemeClr val="accent1">
                  <a:lumMod val="60000"/>
                  <a:lumOff val="40000"/>
                </a:schemeClr>
              </a:buClr>
              <a:buFont typeface="Wingdings" panose="05000000000000000000" pitchFamily="2" charset="2"/>
              <a:buChar char="§"/>
            </a:pPr>
            <a:r>
              <a:rPr lang="en-US" dirty="0">
                <a:solidFill>
                  <a:schemeClr val="bg1"/>
                </a:solidFill>
              </a:rPr>
              <a:t>There are many different tolling mechanisms (for example, congestion-based prices vs. fixed per mile prices)</a:t>
            </a:r>
          </a:p>
          <a:p>
            <a:pPr marL="285750" indent="-285750">
              <a:buClr>
                <a:schemeClr val="accent1">
                  <a:lumMod val="60000"/>
                  <a:lumOff val="40000"/>
                </a:schemeClr>
              </a:buClr>
              <a:buFont typeface="Wingdings" panose="05000000000000000000" pitchFamily="2" charset="2"/>
              <a:buChar char="§"/>
            </a:pPr>
            <a:r>
              <a:rPr lang="en-US" dirty="0">
                <a:solidFill>
                  <a:schemeClr val="bg1"/>
                </a:solidFill>
              </a:rPr>
              <a:t>As expected, even eight years ago, the Road Congestion Index was higher in urban areas</a:t>
            </a:r>
          </a:p>
          <a:p>
            <a:pPr marL="285750" indent="-285750">
              <a:buClr>
                <a:schemeClr val="accent1">
                  <a:lumMod val="60000"/>
                  <a:lumOff val="40000"/>
                </a:schemeClr>
              </a:buClr>
              <a:buFont typeface="Wingdings" panose="05000000000000000000" pitchFamily="2" charset="2"/>
              <a:buChar char="§"/>
            </a:pPr>
            <a:r>
              <a:rPr lang="en-US" dirty="0">
                <a:solidFill>
                  <a:schemeClr val="bg1"/>
                </a:solidFill>
              </a:rPr>
              <a:t>Creation of a more complete dataset was thwarted by the absence of current data on the elements examined</a:t>
            </a:r>
          </a:p>
          <a:p>
            <a:pPr marL="742950" lvl="1" indent="-285750">
              <a:buClr>
                <a:schemeClr val="accent1">
                  <a:lumMod val="60000"/>
                  <a:lumOff val="40000"/>
                </a:schemeClr>
              </a:buClr>
              <a:buFont typeface="Wingdings" panose="05000000000000000000" pitchFamily="2" charset="2"/>
              <a:buChar char="ü"/>
            </a:pPr>
            <a:r>
              <a:rPr lang="en-US" i="1" dirty="0">
                <a:solidFill>
                  <a:schemeClr val="bg1"/>
                </a:solidFill>
              </a:rPr>
              <a:t>The original sources utilized did not provide more recent data</a:t>
            </a:r>
          </a:p>
          <a:p>
            <a:pPr marL="742950" lvl="1" indent="-285750">
              <a:buClr>
                <a:schemeClr val="accent1">
                  <a:lumMod val="60000"/>
                  <a:lumOff val="40000"/>
                </a:schemeClr>
              </a:buClr>
              <a:buFont typeface="Wingdings" panose="05000000000000000000" pitchFamily="2" charset="2"/>
              <a:buChar char="ü"/>
            </a:pPr>
            <a:r>
              <a:rPr lang="en-US" i="1" dirty="0">
                <a:solidFill>
                  <a:schemeClr val="bg1"/>
                </a:solidFill>
              </a:rPr>
              <a:t>A commercial toll road website with current data and an API was identified, however, it did not contain similar data elements, thus there was no common field upon which to merge the datasets into a logical schema</a:t>
            </a:r>
          </a:p>
        </p:txBody>
      </p:sp>
      <p:sp>
        <p:nvSpPr>
          <p:cNvPr id="4" name="Slide Number Placeholder 5">
            <a:extLst>
              <a:ext uri="{FF2B5EF4-FFF2-40B4-BE49-F238E27FC236}">
                <a16:creationId xmlns:a16="http://schemas.microsoft.com/office/drawing/2014/main" id="{97EEE0C5-F752-4744-A620-E1D0DCA57550}"/>
              </a:ext>
            </a:extLst>
          </p:cNvPr>
          <p:cNvSpPr>
            <a:spLocks noGrp="1"/>
          </p:cNvSpPr>
          <p:nvPr>
            <p:ph type="sldNum" sz="quarter" idx="12"/>
          </p:nvPr>
        </p:nvSpPr>
        <p:spPr>
          <a:xfrm>
            <a:off x="11326435" y="197025"/>
            <a:ext cx="555714" cy="282909"/>
          </a:xfrm>
        </p:spPr>
        <p:txBody>
          <a:bodyPr/>
          <a:lstStyle/>
          <a:p>
            <a:fld id="{D57F1E4F-1CFF-5643-939E-217C01CDF565}" type="slidenum">
              <a:rPr lang="en-US" sz="1200" smtClean="0"/>
              <a:pPr/>
              <a:t>14</a:t>
            </a:fld>
            <a:endParaRPr lang="en-US" sz="1200" dirty="0"/>
          </a:p>
        </p:txBody>
      </p:sp>
    </p:spTree>
    <p:extLst>
      <p:ext uri="{BB962C8B-B14F-4D97-AF65-F5344CB8AC3E}">
        <p14:creationId xmlns:p14="http://schemas.microsoft.com/office/powerpoint/2010/main" val="4245479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5E311D-D745-4A74-9059-090BC1EC11A8}"/>
              </a:ext>
            </a:extLst>
          </p:cNvPr>
          <p:cNvSpPr>
            <a:spLocks noGrp="1"/>
          </p:cNvSpPr>
          <p:nvPr>
            <p:ph type="title"/>
          </p:nvPr>
        </p:nvSpPr>
        <p:spPr>
          <a:xfrm>
            <a:off x="722427" y="366475"/>
            <a:ext cx="8496186" cy="984145"/>
          </a:xfrm>
        </p:spPr>
        <p:txBody>
          <a:bodyPr/>
          <a:lstStyle/>
          <a:p>
            <a:r>
              <a:rPr lang="en-US" dirty="0">
                <a:solidFill>
                  <a:schemeClr val="bg1"/>
                </a:solidFill>
              </a:rPr>
              <a:t>PROJECT SCOPE</a:t>
            </a:r>
          </a:p>
        </p:txBody>
      </p:sp>
      <p:sp>
        <p:nvSpPr>
          <p:cNvPr id="7" name="Text Placeholder 6">
            <a:extLst>
              <a:ext uri="{FF2B5EF4-FFF2-40B4-BE49-F238E27FC236}">
                <a16:creationId xmlns:a16="http://schemas.microsoft.com/office/drawing/2014/main" id="{BB038A19-0B75-4B84-A767-DD87F328EE37}"/>
              </a:ext>
            </a:extLst>
          </p:cNvPr>
          <p:cNvSpPr>
            <a:spLocks noGrp="1"/>
          </p:cNvSpPr>
          <p:nvPr>
            <p:ph type="body" idx="1"/>
          </p:nvPr>
        </p:nvSpPr>
        <p:spPr>
          <a:xfrm>
            <a:off x="684212" y="1571153"/>
            <a:ext cx="10131977" cy="4524287"/>
          </a:xfrm>
        </p:spPr>
        <p:txBody>
          <a:bodyPr>
            <a:normAutofit/>
          </a:bodyPr>
          <a:lstStyle/>
          <a:p>
            <a:pPr marL="285750" indent="-285750">
              <a:buClr>
                <a:schemeClr val="accent1">
                  <a:lumMod val="60000"/>
                  <a:lumOff val="40000"/>
                </a:schemeClr>
              </a:buClr>
              <a:buFont typeface="Wingdings" panose="05000000000000000000" pitchFamily="2" charset="2"/>
              <a:buChar char="§"/>
            </a:pPr>
            <a:r>
              <a:rPr lang="en-US" b="1" dirty="0">
                <a:solidFill>
                  <a:schemeClr val="bg1"/>
                </a:solidFill>
              </a:rPr>
              <a:t>Purpose</a:t>
            </a:r>
            <a:r>
              <a:rPr lang="en-US" dirty="0">
                <a:solidFill>
                  <a:schemeClr val="bg1"/>
                </a:solidFill>
              </a:rPr>
              <a:t>: To illustrate the principles of Extract, Transform, Load (ETL)</a:t>
            </a:r>
          </a:p>
          <a:p>
            <a:pPr marL="285750" indent="-285750">
              <a:buClr>
                <a:schemeClr val="accent1">
                  <a:lumMod val="60000"/>
                  <a:lumOff val="40000"/>
                </a:schemeClr>
              </a:buClr>
              <a:buFont typeface="Wingdings" panose="05000000000000000000" pitchFamily="2" charset="2"/>
              <a:buChar char="§"/>
            </a:pPr>
            <a:r>
              <a:rPr lang="en-US" b="1" dirty="0">
                <a:solidFill>
                  <a:schemeClr val="bg1"/>
                </a:solidFill>
              </a:rPr>
              <a:t>Scope</a:t>
            </a:r>
            <a:r>
              <a:rPr lang="en-US" dirty="0">
                <a:solidFill>
                  <a:schemeClr val="bg1"/>
                </a:solidFill>
              </a:rPr>
              <a:t>:  Investigate historical costs and congestion of toll roads in the US </a:t>
            </a:r>
          </a:p>
          <a:p>
            <a:pPr marL="742950" lvl="1" indent="-285750">
              <a:buClr>
                <a:schemeClr val="accent1">
                  <a:lumMod val="60000"/>
                  <a:lumOff val="40000"/>
                </a:schemeClr>
              </a:buClr>
              <a:buFont typeface="Wingdings" panose="05000000000000000000" pitchFamily="2" charset="2"/>
              <a:buChar char="ü"/>
            </a:pPr>
            <a:r>
              <a:rPr lang="en-US" b="1" i="1" dirty="0">
                <a:solidFill>
                  <a:schemeClr val="bg1"/>
                </a:solidFill>
              </a:rPr>
              <a:t>Extract </a:t>
            </a:r>
            <a:r>
              <a:rPr lang="en-US" dirty="0">
                <a:solidFill>
                  <a:schemeClr val="bg1"/>
                </a:solidFill>
              </a:rPr>
              <a:t>latest available toll road data from the Federal Highway Administration and the Bureau of Transportation Statistics</a:t>
            </a:r>
          </a:p>
          <a:p>
            <a:pPr marL="742950" lvl="1" indent="-285750">
              <a:buClr>
                <a:schemeClr val="accent1">
                  <a:lumMod val="60000"/>
                  <a:lumOff val="40000"/>
                </a:schemeClr>
              </a:buClr>
              <a:buFont typeface="Wingdings" panose="05000000000000000000" pitchFamily="2" charset="2"/>
              <a:buChar char="ü"/>
            </a:pPr>
            <a:r>
              <a:rPr lang="en-US" b="1" i="1" dirty="0">
                <a:solidFill>
                  <a:schemeClr val="bg1"/>
                </a:solidFill>
              </a:rPr>
              <a:t>Transform</a:t>
            </a:r>
            <a:r>
              <a:rPr lang="en-US" dirty="0">
                <a:solidFill>
                  <a:schemeClr val="bg1"/>
                </a:solidFill>
              </a:rPr>
              <a:t> data by:</a:t>
            </a:r>
          </a:p>
          <a:p>
            <a:pPr marL="1200150" lvl="2" indent="-285750">
              <a:buClr>
                <a:schemeClr val="accent1">
                  <a:lumMod val="60000"/>
                  <a:lumOff val="40000"/>
                </a:schemeClr>
              </a:buClr>
              <a:buFont typeface="Courier New" panose="02070309020205020404" pitchFamily="49" charset="0"/>
              <a:buChar char="o"/>
            </a:pPr>
            <a:r>
              <a:rPr lang="en-US" dirty="0">
                <a:solidFill>
                  <a:schemeClr val="bg1"/>
                </a:solidFill>
              </a:rPr>
              <a:t>Cleaning – prepare CSV files to properly load in Pandas</a:t>
            </a:r>
          </a:p>
          <a:p>
            <a:pPr marL="1200150" lvl="2" indent="-285750">
              <a:buClr>
                <a:schemeClr val="accent1">
                  <a:lumMod val="60000"/>
                  <a:lumOff val="40000"/>
                </a:schemeClr>
              </a:buClr>
              <a:buFont typeface="Courier New" panose="02070309020205020404" pitchFamily="49" charset="0"/>
              <a:buChar char="o"/>
            </a:pPr>
            <a:r>
              <a:rPr lang="en-US" dirty="0">
                <a:solidFill>
                  <a:schemeClr val="bg1"/>
                </a:solidFill>
              </a:rPr>
              <a:t>Filtering – select relevant columns</a:t>
            </a:r>
          </a:p>
          <a:p>
            <a:pPr marL="1200150" lvl="2" indent="-285750">
              <a:buClr>
                <a:schemeClr val="accent1">
                  <a:lumMod val="60000"/>
                  <a:lumOff val="40000"/>
                </a:schemeClr>
              </a:buClr>
              <a:buFont typeface="Courier New" panose="02070309020205020404" pitchFamily="49" charset="0"/>
              <a:buChar char="o"/>
            </a:pPr>
            <a:r>
              <a:rPr lang="en-US" dirty="0">
                <a:solidFill>
                  <a:schemeClr val="bg1"/>
                </a:solidFill>
              </a:rPr>
              <a:t>Aggregating – combine data from multiple years</a:t>
            </a:r>
          </a:p>
          <a:p>
            <a:pPr marL="742950" lvl="1" indent="-285750">
              <a:buClr>
                <a:schemeClr val="accent1">
                  <a:lumMod val="60000"/>
                  <a:lumOff val="40000"/>
                </a:schemeClr>
              </a:buClr>
              <a:buFont typeface="Wingdings" panose="05000000000000000000" pitchFamily="2" charset="2"/>
              <a:buChar char="ü"/>
            </a:pPr>
            <a:r>
              <a:rPr lang="en-US" b="1" i="1" dirty="0">
                <a:solidFill>
                  <a:schemeClr val="bg1"/>
                </a:solidFill>
              </a:rPr>
              <a:t>Load</a:t>
            </a:r>
            <a:r>
              <a:rPr lang="en-US" dirty="0">
                <a:solidFill>
                  <a:schemeClr val="bg1"/>
                </a:solidFill>
              </a:rPr>
              <a:t> transformed data into a database that will allow users to compare two years of data to see how metrics such as cost per mile, number of miles of toll roads, population size, and Road Congestion Index relate</a:t>
            </a:r>
          </a:p>
          <a:p>
            <a:pPr lvl="1"/>
            <a:endParaRPr lang="en-US" dirty="0">
              <a:solidFill>
                <a:schemeClr val="bg1"/>
              </a:solidFill>
            </a:endParaRPr>
          </a:p>
          <a:p>
            <a:pPr marL="742950" lvl="1" indent="-285750">
              <a:buFont typeface="Arial" panose="020B0604020202020204" pitchFamily="34" charset="0"/>
              <a:buChar char="•"/>
            </a:pPr>
            <a:endParaRPr lang="en-US" dirty="0">
              <a:solidFill>
                <a:schemeClr val="bg1"/>
              </a:solidFill>
            </a:endParaRPr>
          </a:p>
        </p:txBody>
      </p:sp>
      <p:sp>
        <p:nvSpPr>
          <p:cNvPr id="4" name="Slide Number Placeholder 5">
            <a:extLst>
              <a:ext uri="{FF2B5EF4-FFF2-40B4-BE49-F238E27FC236}">
                <a16:creationId xmlns:a16="http://schemas.microsoft.com/office/drawing/2014/main" id="{AC3A0306-5478-41AA-8B0D-EB56B6ED1D90}"/>
              </a:ext>
            </a:extLst>
          </p:cNvPr>
          <p:cNvSpPr>
            <a:spLocks noGrp="1"/>
          </p:cNvSpPr>
          <p:nvPr>
            <p:ph type="sldNum" sz="quarter" idx="12"/>
          </p:nvPr>
        </p:nvSpPr>
        <p:spPr>
          <a:xfrm>
            <a:off x="11568929" y="282909"/>
            <a:ext cx="313220" cy="271962"/>
          </a:xfrm>
        </p:spPr>
        <p:txBody>
          <a:bodyPr/>
          <a:lstStyle/>
          <a:p>
            <a:fld id="{D57F1E4F-1CFF-5643-939E-217C01CDF565}" type="slidenum">
              <a:rPr lang="en-US" sz="1200" smtClean="0"/>
              <a:pPr/>
              <a:t>2</a:t>
            </a:fld>
            <a:endParaRPr lang="en-US" sz="1200" dirty="0"/>
          </a:p>
        </p:txBody>
      </p:sp>
    </p:spTree>
    <p:extLst>
      <p:ext uri="{BB962C8B-B14F-4D97-AF65-F5344CB8AC3E}">
        <p14:creationId xmlns:p14="http://schemas.microsoft.com/office/powerpoint/2010/main" val="1257335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7614143-D163-3744-A685-52199201DF2A}"/>
              </a:ext>
            </a:extLst>
          </p:cNvPr>
          <p:cNvSpPr>
            <a:spLocks noGrp="1"/>
          </p:cNvSpPr>
          <p:nvPr>
            <p:ph type="body" sz="quarter" idx="11"/>
          </p:nvPr>
        </p:nvSpPr>
        <p:spPr>
          <a:xfrm>
            <a:off x="888644" y="1617023"/>
            <a:ext cx="3031922" cy="341632"/>
          </a:xfrm>
        </p:spPr>
        <p:txBody>
          <a:bodyPr/>
          <a:lstStyle/>
          <a:p>
            <a:pPr algn="ctr"/>
            <a:r>
              <a:rPr lang="en-US" dirty="0"/>
              <a:t>Research data sources</a:t>
            </a:r>
          </a:p>
        </p:txBody>
      </p:sp>
      <p:sp>
        <p:nvSpPr>
          <p:cNvPr id="13" name="Text Placeholder 12">
            <a:extLst>
              <a:ext uri="{FF2B5EF4-FFF2-40B4-BE49-F238E27FC236}">
                <a16:creationId xmlns:a16="http://schemas.microsoft.com/office/drawing/2014/main" id="{3B08B28F-AC61-8B49-9876-EE4254A9CCE8}"/>
              </a:ext>
            </a:extLst>
          </p:cNvPr>
          <p:cNvSpPr>
            <a:spLocks noGrp="1"/>
          </p:cNvSpPr>
          <p:nvPr>
            <p:ph type="body" sz="quarter" idx="18"/>
          </p:nvPr>
        </p:nvSpPr>
        <p:spPr>
          <a:xfrm>
            <a:off x="961787" y="1972018"/>
            <a:ext cx="2885636" cy="954107"/>
          </a:xfrm>
        </p:spPr>
        <p:txBody>
          <a:bodyPr/>
          <a:lstStyle/>
          <a:p>
            <a:pPr>
              <a:buClr>
                <a:schemeClr val="accent1">
                  <a:lumMod val="60000"/>
                  <a:lumOff val="40000"/>
                </a:schemeClr>
              </a:buClr>
              <a:buFont typeface="Wingdings" panose="05000000000000000000" pitchFamily="2" charset="2"/>
              <a:buChar char="§"/>
            </a:pPr>
            <a:r>
              <a:rPr lang="en-US" dirty="0"/>
              <a:t>Identified disparate data sources that would need to be combined to answer the questions </a:t>
            </a:r>
          </a:p>
        </p:txBody>
      </p:sp>
      <p:sp>
        <p:nvSpPr>
          <p:cNvPr id="7" name="Text Placeholder 6">
            <a:extLst>
              <a:ext uri="{FF2B5EF4-FFF2-40B4-BE49-F238E27FC236}">
                <a16:creationId xmlns:a16="http://schemas.microsoft.com/office/drawing/2014/main" id="{63E05734-59C8-CB43-BC93-2C6956A24F01}"/>
              </a:ext>
            </a:extLst>
          </p:cNvPr>
          <p:cNvSpPr>
            <a:spLocks noGrp="1"/>
          </p:cNvSpPr>
          <p:nvPr>
            <p:ph type="body" sz="quarter" idx="12"/>
          </p:nvPr>
        </p:nvSpPr>
        <p:spPr>
          <a:xfrm>
            <a:off x="4747484" y="1620265"/>
            <a:ext cx="2603500" cy="341632"/>
          </a:xfrm>
        </p:spPr>
        <p:txBody>
          <a:bodyPr/>
          <a:lstStyle/>
          <a:p>
            <a:pPr algn="ctr"/>
            <a:r>
              <a:rPr lang="en-US" dirty="0"/>
              <a:t>Extract </a:t>
            </a:r>
          </a:p>
        </p:txBody>
      </p:sp>
      <p:sp>
        <p:nvSpPr>
          <p:cNvPr id="18" name="Text Placeholder 17">
            <a:extLst>
              <a:ext uri="{FF2B5EF4-FFF2-40B4-BE49-F238E27FC236}">
                <a16:creationId xmlns:a16="http://schemas.microsoft.com/office/drawing/2014/main" id="{BD26E413-F85F-5446-9C55-9A0EF5C023EE}"/>
              </a:ext>
            </a:extLst>
          </p:cNvPr>
          <p:cNvSpPr>
            <a:spLocks noGrp="1"/>
          </p:cNvSpPr>
          <p:nvPr>
            <p:ph type="body" sz="quarter" idx="23"/>
          </p:nvPr>
        </p:nvSpPr>
        <p:spPr>
          <a:xfrm>
            <a:off x="4737233" y="1875068"/>
            <a:ext cx="2624002" cy="954107"/>
          </a:xfrm>
        </p:spPr>
        <p:txBody>
          <a:bodyPr/>
          <a:lstStyle/>
          <a:p>
            <a:pPr>
              <a:buClr>
                <a:schemeClr val="accent1">
                  <a:lumMod val="60000"/>
                  <a:lumOff val="40000"/>
                </a:schemeClr>
              </a:buClr>
              <a:buFont typeface="Wingdings" panose="05000000000000000000" pitchFamily="2" charset="2"/>
              <a:buChar char="§"/>
            </a:pPr>
            <a:r>
              <a:rPr lang="en-US" dirty="0"/>
              <a:t>Data Source 1 – Federal Highway Administration  -- data was a readily available csv file</a:t>
            </a:r>
          </a:p>
        </p:txBody>
      </p:sp>
      <p:sp>
        <p:nvSpPr>
          <p:cNvPr id="8" name="Text Placeholder 7">
            <a:extLst>
              <a:ext uri="{FF2B5EF4-FFF2-40B4-BE49-F238E27FC236}">
                <a16:creationId xmlns:a16="http://schemas.microsoft.com/office/drawing/2014/main" id="{F57E0F75-4BA3-D94F-9FD2-183325711C40}"/>
              </a:ext>
            </a:extLst>
          </p:cNvPr>
          <p:cNvSpPr>
            <a:spLocks noGrp="1"/>
          </p:cNvSpPr>
          <p:nvPr>
            <p:ph type="body" sz="quarter" idx="13"/>
          </p:nvPr>
        </p:nvSpPr>
        <p:spPr>
          <a:xfrm>
            <a:off x="8795182" y="1606701"/>
            <a:ext cx="1901730" cy="341632"/>
          </a:xfrm>
        </p:spPr>
        <p:txBody>
          <a:bodyPr/>
          <a:lstStyle/>
          <a:p>
            <a:pPr algn="ctr"/>
            <a:r>
              <a:rPr lang="en-US" dirty="0"/>
              <a:t>Transform</a:t>
            </a:r>
          </a:p>
        </p:txBody>
      </p:sp>
      <p:sp>
        <p:nvSpPr>
          <p:cNvPr id="19" name="Text Placeholder 18">
            <a:extLst>
              <a:ext uri="{FF2B5EF4-FFF2-40B4-BE49-F238E27FC236}">
                <a16:creationId xmlns:a16="http://schemas.microsoft.com/office/drawing/2014/main" id="{4CBE178D-9B39-2348-A487-0F6DE15B69A0}"/>
              </a:ext>
            </a:extLst>
          </p:cNvPr>
          <p:cNvSpPr>
            <a:spLocks noGrp="1"/>
          </p:cNvSpPr>
          <p:nvPr>
            <p:ph type="body" sz="quarter" idx="24"/>
          </p:nvPr>
        </p:nvSpPr>
        <p:spPr>
          <a:xfrm>
            <a:off x="8778442" y="1885840"/>
            <a:ext cx="1935211" cy="738664"/>
          </a:xfrm>
        </p:spPr>
        <p:txBody>
          <a:bodyPr/>
          <a:lstStyle/>
          <a:p>
            <a:pPr>
              <a:buClr>
                <a:schemeClr val="accent1">
                  <a:lumMod val="60000"/>
                  <a:lumOff val="40000"/>
                </a:schemeClr>
              </a:buClr>
              <a:buFont typeface="Wingdings" panose="05000000000000000000" pitchFamily="2" charset="2"/>
              <a:buChar char="§"/>
            </a:pPr>
            <a:r>
              <a:rPr lang="en-US" dirty="0"/>
              <a:t>Steps to clean, filter, aggregate, etc.</a:t>
            </a:r>
          </a:p>
        </p:txBody>
      </p:sp>
      <p:sp>
        <p:nvSpPr>
          <p:cNvPr id="12" name="Text Placeholder 11">
            <a:extLst>
              <a:ext uri="{FF2B5EF4-FFF2-40B4-BE49-F238E27FC236}">
                <a16:creationId xmlns:a16="http://schemas.microsoft.com/office/drawing/2014/main" id="{DA0CE12E-8EB9-6744-A3CE-DE96ED6267E5}"/>
              </a:ext>
            </a:extLst>
          </p:cNvPr>
          <p:cNvSpPr>
            <a:spLocks noGrp="1"/>
          </p:cNvSpPr>
          <p:nvPr>
            <p:ph type="body" sz="quarter" idx="17"/>
          </p:nvPr>
        </p:nvSpPr>
        <p:spPr>
          <a:xfrm>
            <a:off x="269258" y="5483684"/>
            <a:ext cx="2603500" cy="341632"/>
          </a:xfrm>
        </p:spPr>
        <p:txBody>
          <a:bodyPr/>
          <a:lstStyle/>
          <a:p>
            <a:pPr algn="ctr"/>
            <a:r>
              <a:rPr lang="en-US" dirty="0"/>
              <a:t>Define project scope</a:t>
            </a:r>
          </a:p>
        </p:txBody>
      </p:sp>
      <p:sp>
        <p:nvSpPr>
          <p:cNvPr id="14" name="Text Placeholder 13">
            <a:extLst>
              <a:ext uri="{FF2B5EF4-FFF2-40B4-BE49-F238E27FC236}">
                <a16:creationId xmlns:a16="http://schemas.microsoft.com/office/drawing/2014/main" id="{BDEA6CFD-E091-CC4A-9924-9339C6000F63}"/>
              </a:ext>
            </a:extLst>
          </p:cNvPr>
          <p:cNvSpPr>
            <a:spLocks noGrp="1"/>
          </p:cNvSpPr>
          <p:nvPr>
            <p:ph type="body" sz="quarter" idx="19"/>
          </p:nvPr>
        </p:nvSpPr>
        <p:spPr>
          <a:xfrm>
            <a:off x="178029" y="5754772"/>
            <a:ext cx="2785959" cy="954107"/>
          </a:xfrm>
        </p:spPr>
        <p:txBody>
          <a:bodyPr/>
          <a:lstStyle/>
          <a:p>
            <a:pPr>
              <a:buClr>
                <a:schemeClr val="accent1">
                  <a:lumMod val="60000"/>
                  <a:lumOff val="40000"/>
                </a:schemeClr>
              </a:buClr>
              <a:buFont typeface="Wingdings" panose="05000000000000000000" pitchFamily="2" charset="2"/>
              <a:buChar char="§"/>
            </a:pPr>
            <a:r>
              <a:rPr lang="en-US" dirty="0"/>
              <a:t>Conceived of a data problem that would require multiple data sources</a:t>
            </a:r>
          </a:p>
        </p:txBody>
      </p:sp>
      <p:sp>
        <p:nvSpPr>
          <p:cNvPr id="11" name="Text Placeholder 10">
            <a:extLst>
              <a:ext uri="{FF2B5EF4-FFF2-40B4-BE49-F238E27FC236}">
                <a16:creationId xmlns:a16="http://schemas.microsoft.com/office/drawing/2014/main" id="{4C25123C-E948-054C-93CE-217777472DF2}"/>
              </a:ext>
            </a:extLst>
          </p:cNvPr>
          <p:cNvSpPr>
            <a:spLocks noGrp="1"/>
          </p:cNvSpPr>
          <p:nvPr>
            <p:ph type="body" sz="quarter" idx="16"/>
          </p:nvPr>
        </p:nvSpPr>
        <p:spPr>
          <a:xfrm>
            <a:off x="3151949" y="5483684"/>
            <a:ext cx="2603500" cy="341632"/>
          </a:xfrm>
        </p:spPr>
        <p:txBody>
          <a:bodyPr/>
          <a:lstStyle/>
          <a:p>
            <a:pPr algn="ctr"/>
            <a:r>
              <a:rPr lang="en-US" dirty="0"/>
              <a:t>Develop </a:t>
            </a:r>
            <a:r>
              <a:rPr lang="en-US" dirty="0" err="1"/>
              <a:t>db</a:t>
            </a:r>
            <a:r>
              <a:rPr lang="en-US" dirty="0"/>
              <a:t> schema</a:t>
            </a:r>
          </a:p>
        </p:txBody>
      </p:sp>
      <p:sp>
        <p:nvSpPr>
          <p:cNvPr id="10" name="Text Placeholder 9">
            <a:extLst>
              <a:ext uri="{FF2B5EF4-FFF2-40B4-BE49-F238E27FC236}">
                <a16:creationId xmlns:a16="http://schemas.microsoft.com/office/drawing/2014/main" id="{619F4475-0472-F948-999F-6389B0D36C2B}"/>
              </a:ext>
            </a:extLst>
          </p:cNvPr>
          <p:cNvSpPr>
            <a:spLocks noGrp="1"/>
          </p:cNvSpPr>
          <p:nvPr>
            <p:ph type="body" sz="quarter" idx="15"/>
          </p:nvPr>
        </p:nvSpPr>
        <p:spPr>
          <a:xfrm>
            <a:off x="6665390" y="5483684"/>
            <a:ext cx="2603500" cy="341632"/>
          </a:xfrm>
        </p:spPr>
        <p:txBody>
          <a:bodyPr/>
          <a:lstStyle/>
          <a:p>
            <a:pPr algn="ctr"/>
            <a:r>
              <a:rPr lang="en-US" dirty="0"/>
              <a:t>Extract (continued)</a:t>
            </a:r>
          </a:p>
        </p:txBody>
      </p:sp>
      <p:sp>
        <p:nvSpPr>
          <p:cNvPr id="16" name="Text Placeholder 15">
            <a:extLst>
              <a:ext uri="{FF2B5EF4-FFF2-40B4-BE49-F238E27FC236}">
                <a16:creationId xmlns:a16="http://schemas.microsoft.com/office/drawing/2014/main" id="{17B2A7B3-91A7-F64B-98D8-FF569E969304}"/>
              </a:ext>
            </a:extLst>
          </p:cNvPr>
          <p:cNvSpPr>
            <a:spLocks noGrp="1"/>
          </p:cNvSpPr>
          <p:nvPr>
            <p:ph type="body" sz="quarter" idx="21"/>
          </p:nvPr>
        </p:nvSpPr>
        <p:spPr>
          <a:xfrm>
            <a:off x="6421701" y="5754772"/>
            <a:ext cx="3090878" cy="954107"/>
          </a:xfrm>
        </p:spPr>
        <p:txBody>
          <a:bodyPr/>
          <a:lstStyle/>
          <a:p>
            <a:pPr>
              <a:buClr>
                <a:schemeClr val="accent1">
                  <a:lumMod val="60000"/>
                  <a:lumOff val="40000"/>
                </a:schemeClr>
              </a:buClr>
              <a:buFont typeface="Wingdings" panose="05000000000000000000" pitchFamily="2" charset="2"/>
              <a:buChar char="§"/>
            </a:pPr>
            <a:r>
              <a:rPr lang="en-US" dirty="0"/>
              <a:t>Data Source 2 – Bureau of Transportation Statistics – similar data was a readily available csv file</a:t>
            </a:r>
          </a:p>
        </p:txBody>
      </p:sp>
      <p:sp>
        <p:nvSpPr>
          <p:cNvPr id="9" name="Text Placeholder 8">
            <a:extLst>
              <a:ext uri="{FF2B5EF4-FFF2-40B4-BE49-F238E27FC236}">
                <a16:creationId xmlns:a16="http://schemas.microsoft.com/office/drawing/2014/main" id="{139378A1-5B7D-864B-9FD7-49894EFDAA38}"/>
              </a:ext>
            </a:extLst>
          </p:cNvPr>
          <p:cNvSpPr>
            <a:spLocks noGrp="1"/>
          </p:cNvSpPr>
          <p:nvPr>
            <p:ph type="body" sz="quarter" idx="14"/>
          </p:nvPr>
        </p:nvSpPr>
        <p:spPr>
          <a:xfrm>
            <a:off x="10491478" y="5483684"/>
            <a:ext cx="1692747" cy="341249"/>
          </a:xfrm>
        </p:spPr>
        <p:txBody>
          <a:bodyPr/>
          <a:lstStyle/>
          <a:p>
            <a:pPr algn="ctr"/>
            <a:r>
              <a:rPr lang="en-US" dirty="0"/>
              <a:t>Load</a:t>
            </a:r>
          </a:p>
        </p:txBody>
      </p:sp>
      <p:sp>
        <p:nvSpPr>
          <p:cNvPr id="17" name="Text Placeholder 16">
            <a:extLst>
              <a:ext uri="{FF2B5EF4-FFF2-40B4-BE49-F238E27FC236}">
                <a16:creationId xmlns:a16="http://schemas.microsoft.com/office/drawing/2014/main" id="{B7734BD5-37F9-714C-B85C-271626952D7F}"/>
              </a:ext>
            </a:extLst>
          </p:cNvPr>
          <p:cNvSpPr>
            <a:spLocks noGrp="1"/>
          </p:cNvSpPr>
          <p:nvPr>
            <p:ph type="body" sz="quarter" idx="22"/>
          </p:nvPr>
        </p:nvSpPr>
        <p:spPr>
          <a:xfrm>
            <a:off x="10483702" y="5765544"/>
            <a:ext cx="1708298" cy="738664"/>
          </a:xfrm>
        </p:spPr>
        <p:txBody>
          <a:bodyPr/>
          <a:lstStyle/>
          <a:p>
            <a:pPr>
              <a:buClr>
                <a:schemeClr val="accent1">
                  <a:lumMod val="60000"/>
                  <a:lumOff val="40000"/>
                </a:schemeClr>
              </a:buClr>
              <a:buFont typeface="Wingdings" panose="05000000000000000000" pitchFamily="2" charset="2"/>
              <a:buChar char="§"/>
            </a:pPr>
            <a:r>
              <a:rPr lang="en-US" dirty="0"/>
              <a:t>Developed Postgres </a:t>
            </a:r>
            <a:r>
              <a:rPr lang="en-US" dirty="0" err="1"/>
              <a:t>db</a:t>
            </a:r>
            <a:r>
              <a:rPr lang="en-US" dirty="0"/>
              <a:t> with 2 tables</a:t>
            </a:r>
          </a:p>
        </p:txBody>
      </p:sp>
      <p:sp>
        <p:nvSpPr>
          <p:cNvPr id="35" name="Text Placeholder 17">
            <a:extLst>
              <a:ext uri="{FF2B5EF4-FFF2-40B4-BE49-F238E27FC236}">
                <a16:creationId xmlns:a16="http://schemas.microsoft.com/office/drawing/2014/main" id="{9D791F5F-F950-4A98-8E13-F4C322A45101}"/>
              </a:ext>
            </a:extLst>
          </p:cNvPr>
          <p:cNvSpPr txBox="1">
            <a:spLocks/>
          </p:cNvSpPr>
          <p:nvPr/>
        </p:nvSpPr>
        <p:spPr>
          <a:xfrm>
            <a:off x="3141698" y="5797860"/>
            <a:ext cx="2624002" cy="979755"/>
          </a:xfrm>
          <a:prstGeom prst="rect">
            <a:avLst/>
          </a:prstGeom>
          <a:noFill/>
        </p:spPr>
        <p:txBody>
          <a:bodyPr wrap="square"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1400" kern="1200" dirty="0" smtClean="0">
                <a:solidFill>
                  <a:schemeClr val="bg2">
                    <a:lumMod val="5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200"/>
              </a:spcBef>
              <a:buClr>
                <a:schemeClr val="accent1">
                  <a:lumMod val="60000"/>
                  <a:lumOff val="40000"/>
                </a:schemeClr>
              </a:buClr>
              <a:buSzPct val="80000"/>
              <a:buFont typeface="Wingdings" panose="05000000000000000000" pitchFamily="2" charset="2"/>
              <a:buChar char="§"/>
            </a:pPr>
            <a:r>
              <a:rPr lang="en-US" dirty="0"/>
              <a:t>Determined data elements required for a useful </a:t>
            </a:r>
            <a:r>
              <a:rPr lang="en-US" dirty="0" err="1"/>
              <a:t>db</a:t>
            </a:r>
            <a:r>
              <a:rPr lang="en-US" dirty="0"/>
              <a:t> </a:t>
            </a:r>
          </a:p>
          <a:p>
            <a:pPr>
              <a:lnSpc>
                <a:spcPct val="100000"/>
              </a:lnSpc>
              <a:spcBef>
                <a:spcPts val="200"/>
              </a:spcBef>
              <a:buClr>
                <a:schemeClr val="accent1">
                  <a:lumMod val="60000"/>
                  <a:lumOff val="40000"/>
                </a:schemeClr>
              </a:buClr>
              <a:buSzPct val="80000"/>
              <a:buFont typeface="Wingdings" panose="05000000000000000000" pitchFamily="2" charset="2"/>
              <a:buChar char="§"/>
            </a:pPr>
            <a:r>
              <a:rPr lang="en-US" dirty="0"/>
              <a:t>Identified primary keys</a:t>
            </a:r>
          </a:p>
        </p:txBody>
      </p:sp>
      <p:sp>
        <p:nvSpPr>
          <p:cNvPr id="2" name="TextBox 1">
            <a:extLst>
              <a:ext uri="{FF2B5EF4-FFF2-40B4-BE49-F238E27FC236}">
                <a16:creationId xmlns:a16="http://schemas.microsoft.com/office/drawing/2014/main" id="{4D2DE0E8-D25F-4673-A498-DADF0D9AEF24}"/>
              </a:ext>
            </a:extLst>
          </p:cNvPr>
          <p:cNvSpPr txBox="1"/>
          <p:nvPr/>
        </p:nvSpPr>
        <p:spPr>
          <a:xfrm>
            <a:off x="361507" y="3863567"/>
            <a:ext cx="430619" cy="369332"/>
          </a:xfrm>
          <a:prstGeom prst="rect">
            <a:avLst/>
          </a:prstGeom>
          <a:noFill/>
        </p:spPr>
        <p:txBody>
          <a:bodyPr wrap="square" rtlCol="0">
            <a:spAutoFit/>
          </a:bodyPr>
          <a:lstStyle/>
          <a:p>
            <a:pPr algn="ctr"/>
            <a:r>
              <a:rPr lang="en-US" dirty="0"/>
              <a:t>1</a:t>
            </a:r>
          </a:p>
        </p:txBody>
      </p:sp>
      <p:sp>
        <p:nvSpPr>
          <p:cNvPr id="37" name="TextBox 36">
            <a:extLst>
              <a:ext uri="{FF2B5EF4-FFF2-40B4-BE49-F238E27FC236}">
                <a16:creationId xmlns:a16="http://schemas.microsoft.com/office/drawing/2014/main" id="{031C0775-5F96-45AD-8949-E747C0361740}"/>
              </a:ext>
            </a:extLst>
          </p:cNvPr>
          <p:cNvSpPr txBox="1"/>
          <p:nvPr/>
        </p:nvSpPr>
        <p:spPr>
          <a:xfrm>
            <a:off x="9555272" y="3863567"/>
            <a:ext cx="430619" cy="369332"/>
          </a:xfrm>
          <a:prstGeom prst="rect">
            <a:avLst/>
          </a:prstGeom>
          <a:noFill/>
        </p:spPr>
        <p:txBody>
          <a:bodyPr wrap="square" rtlCol="0">
            <a:spAutoFit/>
          </a:bodyPr>
          <a:lstStyle/>
          <a:p>
            <a:pPr algn="ctr"/>
            <a:r>
              <a:rPr lang="en-US" dirty="0"/>
              <a:t>6</a:t>
            </a:r>
          </a:p>
        </p:txBody>
      </p:sp>
      <p:sp>
        <p:nvSpPr>
          <p:cNvPr id="38" name="TextBox 37">
            <a:extLst>
              <a:ext uri="{FF2B5EF4-FFF2-40B4-BE49-F238E27FC236}">
                <a16:creationId xmlns:a16="http://schemas.microsoft.com/office/drawing/2014/main" id="{2BC8404D-2A32-4521-BA3F-0C36745F7BB1}"/>
              </a:ext>
            </a:extLst>
          </p:cNvPr>
          <p:cNvSpPr txBox="1"/>
          <p:nvPr/>
        </p:nvSpPr>
        <p:spPr>
          <a:xfrm>
            <a:off x="7712090" y="3863567"/>
            <a:ext cx="430619" cy="369332"/>
          </a:xfrm>
          <a:prstGeom prst="rect">
            <a:avLst/>
          </a:prstGeom>
          <a:noFill/>
        </p:spPr>
        <p:txBody>
          <a:bodyPr wrap="square" rtlCol="0">
            <a:spAutoFit/>
          </a:bodyPr>
          <a:lstStyle/>
          <a:p>
            <a:pPr algn="ctr"/>
            <a:r>
              <a:rPr lang="en-US" dirty="0"/>
              <a:t>5</a:t>
            </a:r>
          </a:p>
        </p:txBody>
      </p:sp>
      <p:sp>
        <p:nvSpPr>
          <p:cNvPr id="39" name="TextBox 38">
            <a:extLst>
              <a:ext uri="{FF2B5EF4-FFF2-40B4-BE49-F238E27FC236}">
                <a16:creationId xmlns:a16="http://schemas.microsoft.com/office/drawing/2014/main" id="{D293B0F2-35DD-42BA-85B4-309083C6A81E}"/>
              </a:ext>
            </a:extLst>
          </p:cNvPr>
          <p:cNvSpPr txBox="1"/>
          <p:nvPr/>
        </p:nvSpPr>
        <p:spPr>
          <a:xfrm>
            <a:off x="5874340" y="3863567"/>
            <a:ext cx="430619" cy="369332"/>
          </a:xfrm>
          <a:prstGeom prst="rect">
            <a:avLst/>
          </a:prstGeom>
          <a:noFill/>
        </p:spPr>
        <p:txBody>
          <a:bodyPr wrap="square" rtlCol="0">
            <a:spAutoFit/>
          </a:bodyPr>
          <a:lstStyle/>
          <a:p>
            <a:pPr algn="ctr"/>
            <a:r>
              <a:rPr lang="en-US" dirty="0"/>
              <a:t>4</a:t>
            </a:r>
          </a:p>
        </p:txBody>
      </p:sp>
      <p:sp>
        <p:nvSpPr>
          <p:cNvPr id="40" name="TextBox 39">
            <a:extLst>
              <a:ext uri="{FF2B5EF4-FFF2-40B4-BE49-F238E27FC236}">
                <a16:creationId xmlns:a16="http://schemas.microsoft.com/office/drawing/2014/main" id="{B7D9A6A1-2F7B-4D80-BB52-C31ED07D4B1D}"/>
              </a:ext>
            </a:extLst>
          </p:cNvPr>
          <p:cNvSpPr txBox="1"/>
          <p:nvPr/>
        </p:nvSpPr>
        <p:spPr>
          <a:xfrm>
            <a:off x="4036590" y="3863567"/>
            <a:ext cx="430619" cy="369332"/>
          </a:xfrm>
          <a:prstGeom prst="rect">
            <a:avLst/>
          </a:prstGeom>
          <a:noFill/>
        </p:spPr>
        <p:txBody>
          <a:bodyPr wrap="square" rtlCol="0">
            <a:spAutoFit/>
          </a:bodyPr>
          <a:lstStyle/>
          <a:p>
            <a:pPr algn="ctr"/>
            <a:r>
              <a:rPr lang="en-US" dirty="0"/>
              <a:t>3</a:t>
            </a:r>
          </a:p>
        </p:txBody>
      </p:sp>
      <p:sp>
        <p:nvSpPr>
          <p:cNvPr id="41" name="TextBox 40">
            <a:extLst>
              <a:ext uri="{FF2B5EF4-FFF2-40B4-BE49-F238E27FC236}">
                <a16:creationId xmlns:a16="http://schemas.microsoft.com/office/drawing/2014/main" id="{6C1FCC34-88F0-4125-83F9-05A9172D7AC0}"/>
              </a:ext>
            </a:extLst>
          </p:cNvPr>
          <p:cNvSpPr txBox="1"/>
          <p:nvPr/>
        </p:nvSpPr>
        <p:spPr>
          <a:xfrm>
            <a:off x="2177409" y="3863567"/>
            <a:ext cx="430619" cy="369332"/>
          </a:xfrm>
          <a:prstGeom prst="rect">
            <a:avLst/>
          </a:prstGeom>
          <a:noFill/>
        </p:spPr>
        <p:txBody>
          <a:bodyPr wrap="square" rtlCol="0">
            <a:spAutoFit/>
          </a:bodyPr>
          <a:lstStyle/>
          <a:p>
            <a:pPr algn="ctr"/>
            <a:r>
              <a:rPr lang="en-US" dirty="0"/>
              <a:t>2</a:t>
            </a:r>
          </a:p>
        </p:txBody>
      </p:sp>
      <p:sp>
        <p:nvSpPr>
          <p:cNvPr id="42" name="TextBox 41">
            <a:extLst>
              <a:ext uri="{FF2B5EF4-FFF2-40B4-BE49-F238E27FC236}">
                <a16:creationId xmlns:a16="http://schemas.microsoft.com/office/drawing/2014/main" id="{A625B3BD-877A-4A73-B9C9-E17DCEDCEEC4}"/>
              </a:ext>
            </a:extLst>
          </p:cNvPr>
          <p:cNvSpPr txBox="1"/>
          <p:nvPr/>
        </p:nvSpPr>
        <p:spPr>
          <a:xfrm>
            <a:off x="11409021" y="3863567"/>
            <a:ext cx="430619" cy="369332"/>
          </a:xfrm>
          <a:prstGeom prst="rect">
            <a:avLst/>
          </a:prstGeom>
          <a:noFill/>
        </p:spPr>
        <p:txBody>
          <a:bodyPr wrap="square" rtlCol="0">
            <a:spAutoFit/>
          </a:bodyPr>
          <a:lstStyle/>
          <a:p>
            <a:pPr algn="ctr"/>
            <a:r>
              <a:rPr lang="en-US" dirty="0"/>
              <a:t>7</a:t>
            </a:r>
          </a:p>
        </p:txBody>
      </p:sp>
      <p:sp>
        <p:nvSpPr>
          <p:cNvPr id="27" name="Title 5">
            <a:extLst>
              <a:ext uri="{FF2B5EF4-FFF2-40B4-BE49-F238E27FC236}">
                <a16:creationId xmlns:a16="http://schemas.microsoft.com/office/drawing/2014/main" id="{521811E7-FCA9-459E-9172-EA503F5BA58A}"/>
              </a:ext>
            </a:extLst>
          </p:cNvPr>
          <p:cNvSpPr>
            <a:spLocks noGrp="1"/>
          </p:cNvSpPr>
          <p:nvPr>
            <p:ph type="title"/>
          </p:nvPr>
        </p:nvSpPr>
        <p:spPr>
          <a:xfrm>
            <a:off x="519113" y="274638"/>
            <a:ext cx="11037887" cy="851014"/>
          </a:xfrm>
          <a:effectLst/>
        </p:spPr>
        <p:txBody>
          <a:bodyPr vert="horz" lIns="91440" tIns="45720" rIns="91440" bIns="45720" rtlCol="0" anchor="b">
            <a:normAutofit/>
          </a:bodyPr>
          <a:lstStyle/>
          <a:p>
            <a:r>
              <a:rPr lang="en-US" sz="3600" dirty="0">
                <a:solidFill>
                  <a:schemeClr val="bg1"/>
                </a:solidFill>
                <a:ea typeface="+mj-ea"/>
                <a:cs typeface="+mj-cs"/>
              </a:rPr>
              <a:t>PROJECT methodology</a:t>
            </a:r>
          </a:p>
        </p:txBody>
      </p:sp>
      <p:sp>
        <p:nvSpPr>
          <p:cNvPr id="24" name="Slide Number Placeholder 5">
            <a:extLst>
              <a:ext uri="{FF2B5EF4-FFF2-40B4-BE49-F238E27FC236}">
                <a16:creationId xmlns:a16="http://schemas.microsoft.com/office/drawing/2014/main" id="{66629691-108E-48A8-9AB1-7B3077D92580}"/>
              </a:ext>
            </a:extLst>
          </p:cNvPr>
          <p:cNvSpPr txBox="1">
            <a:spLocks/>
          </p:cNvSpPr>
          <p:nvPr/>
        </p:nvSpPr>
        <p:spPr>
          <a:xfrm>
            <a:off x="11568929" y="282909"/>
            <a:ext cx="313220" cy="271962"/>
          </a:xfrm>
          <a:prstGeom prst="rect">
            <a:avLst/>
          </a:prstGeom>
          <a:noFill/>
        </p:spPr>
        <p:txBody>
          <a:bodyPr vert="horz" wrap="square" lIns="91440" tIns="45720" rIns="91440" bIns="45720" rtlCol="0" anchor="ctr">
            <a:sp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lang="en-US" sz="1800" kern="1200" cap="none" smtClean="0">
                <a:solidFill>
                  <a:schemeClr val="bg2">
                    <a:lumMod val="75000"/>
                  </a:schemeClr>
                </a:solidFill>
                <a:effectLst/>
                <a:latin typeface="+mj-lt"/>
                <a:ea typeface="+mn-ea"/>
                <a:cs typeface="Arial" panose="020B0604020202020204" pitchFamily="34" charset="0"/>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lang="en-US" sz="1800" kern="1200" cap="none" smtClean="0">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lang="en-US" sz="1800" kern="1200" cap="none" smtClean="0">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lang="en-US" sz="1400" kern="1200" cap="none" smtClean="0">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lang="en-US"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fld id="{D57F1E4F-1CFF-5643-939E-217C01CDF565}" type="slidenum">
              <a:rPr lang="en-US" sz="1200" smtClean="0"/>
              <a:pPr/>
              <a:t>3</a:t>
            </a:fld>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5E311D-D745-4A74-9059-090BC1EC11A8}"/>
              </a:ext>
            </a:extLst>
          </p:cNvPr>
          <p:cNvSpPr>
            <a:spLocks noGrp="1"/>
          </p:cNvSpPr>
          <p:nvPr>
            <p:ph type="title"/>
          </p:nvPr>
        </p:nvSpPr>
        <p:spPr>
          <a:xfrm>
            <a:off x="722427" y="148227"/>
            <a:ext cx="8496186" cy="720425"/>
          </a:xfrm>
        </p:spPr>
        <p:txBody>
          <a:bodyPr/>
          <a:lstStyle/>
          <a:p>
            <a:r>
              <a:rPr lang="en-US" dirty="0">
                <a:solidFill>
                  <a:schemeClr val="bg1"/>
                </a:solidFill>
              </a:rPr>
              <a:t>Extract </a:t>
            </a:r>
            <a:r>
              <a:rPr lang="en-US" sz="2000" dirty="0">
                <a:solidFill>
                  <a:schemeClr val="bg1"/>
                </a:solidFill>
              </a:rPr>
              <a:t>(slide 1 of 2)</a:t>
            </a:r>
          </a:p>
        </p:txBody>
      </p:sp>
      <p:pic>
        <p:nvPicPr>
          <p:cNvPr id="3" name="Picture 2">
            <a:extLst>
              <a:ext uri="{FF2B5EF4-FFF2-40B4-BE49-F238E27FC236}">
                <a16:creationId xmlns:a16="http://schemas.microsoft.com/office/drawing/2014/main" id="{F9EDA74A-CC3F-499E-8BC8-9D4A67F9CCEE}"/>
              </a:ext>
            </a:extLst>
          </p:cNvPr>
          <p:cNvPicPr>
            <a:picLocks noChangeAspect="1"/>
          </p:cNvPicPr>
          <p:nvPr/>
        </p:nvPicPr>
        <p:blipFill>
          <a:blip r:embed="rId2"/>
          <a:stretch>
            <a:fillRect/>
          </a:stretch>
        </p:blipFill>
        <p:spPr>
          <a:xfrm>
            <a:off x="684213" y="1149178"/>
            <a:ext cx="8900892" cy="2749379"/>
          </a:xfrm>
          <a:prstGeom prst="rect">
            <a:avLst/>
          </a:prstGeom>
        </p:spPr>
      </p:pic>
      <p:pic>
        <p:nvPicPr>
          <p:cNvPr id="5" name="Picture 4">
            <a:extLst>
              <a:ext uri="{FF2B5EF4-FFF2-40B4-BE49-F238E27FC236}">
                <a16:creationId xmlns:a16="http://schemas.microsoft.com/office/drawing/2014/main" id="{2612B48D-070D-4E29-BB61-D256CC11665F}"/>
              </a:ext>
            </a:extLst>
          </p:cNvPr>
          <p:cNvPicPr>
            <a:picLocks noChangeAspect="1"/>
          </p:cNvPicPr>
          <p:nvPr/>
        </p:nvPicPr>
        <p:blipFill>
          <a:blip r:embed="rId3"/>
          <a:stretch>
            <a:fillRect/>
          </a:stretch>
        </p:blipFill>
        <p:spPr>
          <a:xfrm>
            <a:off x="684213" y="3898557"/>
            <a:ext cx="8900893" cy="2428102"/>
          </a:xfrm>
          <a:prstGeom prst="rect">
            <a:avLst/>
          </a:prstGeom>
        </p:spPr>
      </p:pic>
      <p:sp>
        <p:nvSpPr>
          <p:cNvPr id="7" name="Slide Number Placeholder 5">
            <a:extLst>
              <a:ext uri="{FF2B5EF4-FFF2-40B4-BE49-F238E27FC236}">
                <a16:creationId xmlns:a16="http://schemas.microsoft.com/office/drawing/2014/main" id="{B979F26A-EF4E-4938-9442-9D255831EFE4}"/>
              </a:ext>
            </a:extLst>
          </p:cNvPr>
          <p:cNvSpPr>
            <a:spLocks noGrp="1"/>
          </p:cNvSpPr>
          <p:nvPr>
            <p:ph type="sldNum" sz="quarter" idx="12"/>
          </p:nvPr>
        </p:nvSpPr>
        <p:spPr>
          <a:xfrm>
            <a:off x="11568929" y="282909"/>
            <a:ext cx="313220" cy="271962"/>
          </a:xfrm>
        </p:spPr>
        <p:txBody>
          <a:bodyPr/>
          <a:lstStyle/>
          <a:p>
            <a:fld id="{D57F1E4F-1CFF-5643-939E-217C01CDF565}" type="slidenum">
              <a:rPr lang="en-US" sz="1200" smtClean="0"/>
              <a:pPr/>
              <a:t>4</a:t>
            </a:fld>
            <a:endParaRPr lang="en-US" sz="1200" dirty="0"/>
          </a:p>
        </p:txBody>
      </p:sp>
    </p:spTree>
    <p:extLst>
      <p:ext uri="{BB962C8B-B14F-4D97-AF65-F5344CB8AC3E}">
        <p14:creationId xmlns:p14="http://schemas.microsoft.com/office/powerpoint/2010/main" val="3262791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5E311D-D745-4A74-9059-090BC1EC11A8}"/>
              </a:ext>
            </a:extLst>
          </p:cNvPr>
          <p:cNvSpPr>
            <a:spLocks noGrp="1"/>
          </p:cNvSpPr>
          <p:nvPr>
            <p:ph type="title"/>
          </p:nvPr>
        </p:nvSpPr>
        <p:spPr>
          <a:xfrm>
            <a:off x="684213" y="268367"/>
            <a:ext cx="8496186" cy="683355"/>
          </a:xfrm>
        </p:spPr>
        <p:txBody>
          <a:bodyPr/>
          <a:lstStyle/>
          <a:p>
            <a:r>
              <a:rPr lang="en-US" dirty="0">
                <a:solidFill>
                  <a:schemeClr val="bg1"/>
                </a:solidFill>
              </a:rPr>
              <a:t>extract </a:t>
            </a:r>
            <a:r>
              <a:rPr lang="en-US" sz="2000" dirty="0">
                <a:solidFill>
                  <a:schemeClr val="bg1"/>
                </a:solidFill>
              </a:rPr>
              <a:t>(slide 2 of 2)</a:t>
            </a:r>
          </a:p>
        </p:txBody>
      </p:sp>
      <p:sp>
        <p:nvSpPr>
          <p:cNvPr id="7" name="Text Placeholder 6">
            <a:extLst>
              <a:ext uri="{FF2B5EF4-FFF2-40B4-BE49-F238E27FC236}">
                <a16:creationId xmlns:a16="http://schemas.microsoft.com/office/drawing/2014/main" id="{BB038A19-0B75-4B84-A767-DD87F328EE37}"/>
              </a:ext>
            </a:extLst>
          </p:cNvPr>
          <p:cNvSpPr>
            <a:spLocks noGrp="1"/>
          </p:cNvSpPr>
          <p:nvPr>
            <p:ph type="body" idx="1"/>
          </p:nvPr>
        </p:nvSpPr>
        <p:spPr>
          <a:xfrm>
            <a:off x="684213" y="1465061"/>
            <a:ext cx="8534400" cy="4524287"/>
          </a:xfrm>
        </p:spPr>
        <p:txBody>
          <a:bodyPr/>
          <a:lstStyle/>
          <a:p>
            <a:pPr marL="285750" indent="-285750">
              <a:buFont typeface="Arial" panose="020B0604020202020204" pitchFamily="34" charset="0"/>
              <a:buChar char="•"/>
            </a:pPr>
            <a:endParaRPr lang="en-US" dirty="0">
              <a:solidFill>
                <a:schemeClr val="bg1"/>
              </a:solidFill>
            </a:endParaRPr>
          </a:p>
        </p:txBody>
      </p:sp>
      <p:pic>
        <p:nvPicPr>
          <p:cNvPr id="3" name="Picture 2">
            <a:extLst>
              <a:ext uri="{FF2B5EF4-FFF2-40B4-BE49-F238E27FC236}">
                <a16:creationId xmlns:a16="http://schemas.microsoft.com/office/drawing/2014/main" id="{FA065C04-1B85-49AE-8A3E-B6F1996101A9}"/>
              </a:ext>
            </a:extLst>
          </p:cNvPr>
          <p:cNvPicPr>
            <a:picLocks noChangeAspect="1"/>
          </p:cNvPicPr>
          <p:nvPr/>
        </p:nvPicPr>
        <p:blipFill>
          <a:blip r:embed="rId2"/>
          <a:stretch>
            <a:fillRect/>
          </a:stretch>
        </p:blipFill>
        <p:spPr>
          <a:xfrm>
            <a:off x="684213" y="1271143"/>
            <a:ext cx="10257393" cy="4912121"/>
          </a:xfrm>
          <a:prstGeom prst="rect">
            <a:avLst/>
          </a:prstGeom>
        </p:spPr>
      </p:pic>
      <p:sp>
        <p:nvSpPr>
          <p:cNvPr id="5" name="Slide Number Placeholder 5">
            <a:extLst>
              <a:ext uri="{FF2B5EF4-FFF2-40B4-BE49-F238E27FC236}">
                <a16:creationId xmlns:a16="http://schemas.microsoft.com/office/drawing/2014/main" id="{D663582C-7681-486F-BBB0-ED2C75FC2FDC}"/>
              </a:ext>
            </a:extLst>
          </p:cNvPr>
          <p:cNvSpPr>
            <a:spLocks noGrp="1"/>
          </p:cNvSpPr>
          <p:nvPr>
            <p:ph type="sldNum" sz="quarter" idx="12"/>
          </p:nvPr>
        </p:nvSpPr>
        <p:spPr>
          <a:xfrm>
            <a:off x="11568929" y="282909"/>
            <a:ext cx="313220" cy="271962"/>
          </a:xfrm>
        </p:spPr>
        <p:txBody>
          <a:bodyPr/>
          <a:lstStyle/>
          <a:p>
            <a:fld id="{D57F1E4F-1CFF-5643-939E-217C01CDF565}" type="slidenum">
              <a:rPr lang="en-US" sz="1200" smtClean="0"/>
              <a:pPr/>
              <a:t>5</a:t>
            </a:fld>
            <a:endParaRPr lang="en-US" sz="1200" dirty="0"/>
          </a:p>
        </p:txBody>
      </p:sp>
    </p:spTree>
    <p:extLst>
      <p:ext uri="{BB962C8B-B14F-4D97-AF65-F5344CB8AC3E}">
        <p14:creationId xmlns:p14="http://schemas.microsoft.com/office/powerpoint/2010/main" val="3524316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5E311D-D745-4A74-9059-090BC1EC11A8}"/>
              </a:ext>
            </a:extLst>
          </p:cNvPr>
          <p:cNvSpPr>
            <a:spLocks noGrp="1"/>
          </p:cNvSpPr>
          <p:nvPr>
            <p:ph type="title"/>
          </p:nvPr>
        </p:nvSpPr>
        <p:spPr>
          <a:xfrm>
            <a:off x="586503" y="308423"/>
            <a:ext cx="3553010" cy="1394080"/>
          </a:xfrm>
        </p:spPr>
        <p:txBody>
          <a:bodyPr>
            <a:normAutofit/>
          </a:bodyPr>
          <a:lstStyle/>
          <a:p>
            <a:r>
              <a:rPr lang="en-US" dirty="0">
                <a:solidFill>
                  <a:schemeClr val="bg1"/>
                </a:solidFill>
              </a:rPr>
              <a:t>TRANSFORM</a:t>
            </a:r>
            <a:br>
              <a:rPr lang="en-US" dirty="0">
                <a:solidFill>
                  <a:schemeClr val="bg1"/>
                </a:solidFill>
              </a:rPr>
            </a:br>
            <a:r>
              <a:rPr lang="en-US" sz="2000" dirty="0">
                <a:solidFill>
                  <a:schemeClr val="bg1"/>
                </a:solidFill>
              </a:rPr>
              <a:t>(Slide 1 of 3)</a:t>
            </a:r>
            <a:br>
              <a:rPr lang="en-US" sz="2000" dirty="0">
                <a:solidFill>
                  <a:schemeClr val="bg1"/>
                </a:solidFill>
              </a:rPr>
            </a:br>
            <a:endParaRPr lang="en-US" sz="2000" dirty="0">
              <a:solidFill>
                <a:schemeClr val="bg1"/>
              </a:solidFill>
            </a:endParaRPr>
          </a:p>
        </p:txBody>
      </p:sp>
      <p:pic>
        <p:nvPicPr>
          <p:cNvPr id="11" name="Picture 10">
            <a:extLst>
              <a:ext uri="{FF2B5EF4-FFF2-40B4-BE49-F238E27FC236}">
                <a16:creationId xmlns:a16="http://schemas.microsoft.com/office/drawing/2014/main" id="{6CCB5464-6A91-4DAE-9265-D55A83A634E8}"/>
              </a:ext>
            </a:extLst>
          </p:cNvPr>
          <p:cNvPicPr>
            <a:picLocks noChangeAspect="1"/>
          </p:cNvPicPr>
          <p:nvPr/>
        </p:nvPicPr>
        <p:blipFill>
          <a:blip r:embed="rId2"/>
          <a:stretch>
            <a:fillRect/>
          </a:stretch>
        </p:blipFill>
        <p:spPr>
          <a:xfrm>
            <a:off x="3810211" y="58426"/>
            <a:ext cx="7669405" cy="2378219"/>
          </a:xfrm>
          <a:prstGeom prst="rect">
            <a:avLst/>
          </a:prstGeom>
        </p:spPr>
      </p:pic>
      <p:pic>
        <p:nvPicPr>
          <p:cNvPr id="13" name="Picture 12">
            <a:extLst>
              <a:ext uri="{FF2B5EF4-FFF2-40B4-BE49-F238E27FC236}">
                <a16:creationId xmlns:a16="http://schemas.microsoft.com/office/drawing/2014/main" id="{43345CE8-1A0E-4162-96D4-DE682439FD9D}"/>
              </a:ext>
            </a:extLst>
          </p:cNvPr>
          <p:cNvPicPr>
            <a:picLocks noChangeAspect="1"/>
          </p:cNvPicPr>
          <p:nvPr/>
        </p:nvPicPr>
        <p:blipFill>
          <a:blip r:embed="rId3"/>
          <a:stretch>
            <a:fillRect/>
          </a:stretch>
        </p:blipFill>
        <p:spPr>
          <a:xfrm>
            <a:off x="3810211" y="2436645"/>
            <a:ext cx="7669405" cy="871568"/>
          </a:xfrm>
          <a:prstGeom prst="rect">
            <a:avLst/>
          </a:prstGeom>
        </p:spPr>
      </p:pic>
      <p:pic>
        <p:nvPicPr>
          <p:cNvPr id="15" name="Picture 14">
            <a:extLst>
              <a:ext uri="{FF2B5EF4-FFF2-40B4-BE49-F238E27FC236}">
                <a16:creationId xmlns:a16="http://schemas.microsoft.com/office/drawing/2014/main" id="{B4B87167-F8E1-4530-9C52-C98FDEEF6CE7}"/>
              </a:ext>
            </a:extLst>
          </p:cNvPr>
          <p:cNvPicPr>
            <a:picLocks noChangeAspect="1"/>
          </p:cNvPicPr>
          <p:nvPr/>
        </p:nvPicPr>
        <p:blipFill>
          <a:blip r:embed="rId4"/>
          <a:stretch>
            <a:fillRect/>
          </a:stretch>
        </p:blipFill>
        <p:spPr>
          <a:xfrm>
            <a:off x="3810211" y="3308213"/>
            <a:ext cx="7669405" cy="3445674"/>
          </a:xfrm>
          <a:prstGeom prst="rect">
            <a:avLst/>
          </a:prstGeom>
        </p:spPr>
      </p:pic>
      <p:sp>
        <p:nvSpPr>
          <p:cNvPr id="7" name="Slide Number Placeholder 5">
            <a:extLst>
              <a:ext uri="{FF2B5EF4-FFF2-40B4-BE49-F238E27FC236}">
                <a16:creationId xmlns:a16="http://schemas.microsoft.com/office/drawing/2014/main" id="{E3547077-DE70-4743-91A9-E16E2948AF6E}"/>
              </a:ext>
            </a:extLst>
          </p:cNvPr>
          <p:cNvSpPr>
            <a:spLocks noGrp="1"/>
          </p:cNvSpPr>
          <p:nvPr>
            <p:ph type="sldNum" sz="quarter" idx="12"/>
          </p:nvPr>
        </p:nvSpPr>
        <p:spPr>
          <a:xfrm>
            <a:off x="11568929" y="282909"/>
            <a:ext cx="313220" cy="271962"/>
          </a:xfrm>
        </p:spPr>
        <p:txBody>
          <a:bodyPr/>
          <a:lstStyle/>
          <a:p>
            <a:fld id="{D57F1E4F-1CFF-5643-939E-217C01CDF565}" type="slidenum">
              <a:rPr lang="en-US" sz="1200" smtClean="0"/>
              <a:pPr/>
              <a:t>6</a:t>
            </a:fld>
            <a:endParaRPr lang="en-US" sz="1200" dirty="0"/>
          </a:p>
        </p:txBody>
      </p:sp>
    </p:spTree>
    <p:extLst>
      <p:ext uri="{BB962C8B-B14F-4D97-AF65-F5344CB8AC3E}">
        <p14:creationId xmlns:p14="http://schemas.microsoft.com/office/powerpoint/2010/main" val="2492455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13058F-7F2C-4D75-B015-FC2CF48FC135}"/>
              </a:ext>
            </a:extLst>
          </p:cNvPr>
          <p:cNvPicPr>
            <a:picLocks noChangeAspect="1"/>
          </p:cNvPicPr>
          <p:nvPr/>
        </p:nvPicPr>
        <p:blipFill>
          <a:blip r:embed="rId2"/>
          <a:stretch>
            <a:fillRect/>
          </a:stretch>
        </p:blipFill>
        <p:spPr>
          <a:xfrm>
            <a:off x="3750917" y="615904"/>
            <a:ext cx="7926811" cy="836283"/>
          </a:xfrm>
          <a:prstGeom prst="rect">
            <a:avLst/>
          </a:prstGeom>
        </p:spPr>
      </p:pic>
      <p:pic>
        <p:nvPicPr>
          <p:cNvPr id="14" name="Picture 13">
            <a:extLst>
              <a:ext uri="{FF2B5EF4-FFF2-40B4-BE49-F238E27FC236}">
                <a16:creationId xmlns:a16="http://schemas.microsoft.com/office/drawing/2014/main" id="{11AB85D0-1EE1-4CF6-BECB-4E4FE9CA25A6}"/>
              </a:ext>
            </a:extLst>
          </p:cNvPr>
          <p:cNvPicPr>
            <a:picLocks noChangeAspect="1"/>
          </p:cNvPicPr>
          <p:nvPr/>
        </p:nvPicPr>
        <p:blipFill>
          <a:blip r:embed="rId3"/>
          <a:stretch>
            <a:fillRect/>
          </a:stretch>
        </p:blipFill>
        <p:spPr>
          <a:xfrm>
            <a:off x="3750916" y="1452187"/>
            <a:ext cx="7926812" cy="2322506"/>
          </a:xfrm>
          <a:prstGeom prst="rect">
            <a:avLst/>
          </a:prstGeom>
        </p:spPr>
      </p:pic>
      <p:pic>
        <p:nvPicPr>
          <p:cNvPr id="16" name="Picture 15">
            <a:extLst>
              <a:ext uri="{FF2B5EF4-FFF2-40B4-BE49-F238E27FC236}">
                <a16:creationId xmlns:a16="http://schemas.microsoft.com/office/drawing/2014/main" id="{B05DA3F5-837F-4302-A094-CA6FBD58903C}"/>
              </a:ext>
            </a:extLst>
          </p:cNvPr>
          <p:cNvPicPr>
            <a:picLocks noChangeAspect="1"/>
          </p:cNvPicPr>
          <p:nvPr/>
        </p:nvPicPr>
        <p:blipFill>
          <a:blip r:embed="rId4"/>
          <a:stretch>
            <a:fillRect/>
          </a:stretch>
        </p:blipFill>
        <p:spPr>
          <a:xfrm>
            <a:off x="3750915" y="3809877"/>
            <a:ext cx="7926813" cy="2847914"/>
          </a:xfrm>
          <a:prstGeom prst="rect">
            <a:avLst/>
          </a:prstGeom>
        </p:spPr>
      </p:pic>
      <p:sp>
        <p:nvSpPr>
          <p:cNvPr id="9" name="Title 5">
            <a:extLst>
              <a:ext uri="{FF2B5EF4-FFF2-40B4-BE49-F238E27FC236}">
                <a16:creationId xmlns:a16="http://schemas.microsoft.com/office/drawing/2014/main" id="{77ADB372-DE4A-467C-A816-2B9DC5A51D16}"/>
              </a:ext>
            </a:extLst>
          </p:cNvPr>
          <p:cNvSpPr txBox="1">
            <a:spLocks/>
          </p:cNvSpPr>
          <p:nvPr/>
        </p:nvSpPr>
        <p:spPr>
          <a:xfrm>
            <a:off x="586503" y="308423"/>
            <a:ext cx="3553010" cy="1348612"/>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1"/>
                </a:solidFill>
              </a:rPr>
              <a:t>TRANSFORM</a:t>
            </a:r>
            <a:br>
              <a:rPr lang="en-US" dirty="0">
                <a:solidFill>
                  <a:schemeClr val="bg1"/>
                </a:solidFill>
              </a:rPr>
            </a:br>
            <a:r>
              <a:rPr lang="en-US" sz="2000" dirty="0">
                <a:solidFill>
                  <a:schemeClr val="bg1"/>
                </a:solidFill>
              </a:rPr>
              <a:t>(Slide 2 of 3)</a:t>
            </a:r>
            <a:br>
              <a:rPr lang="en-US" sz="2000" dirty="0">
                <a:solidFill>
                  <a:schemeClr val="bg1"/>
                </a:solidFill>
              </a:rPr>
            </a:br>
            <a:endParaRPr lang="en-US" sz="2000" dirty="0">
              <a:solidFill>
                <a:schemeClr val="bg1"/>
              </a:solidFill>
            </a:endParaRPr>
          </a:p>
        </p:txBody>
      </p:sp>
      <p:sp>
        <p:nvSpPr>
          <p:cNvPr id="12" name="Slide Number Placeholder 5">
            <a:extLst>
              <a:ext uri="{FF2B5EF4-FFF2-40B4-BE49-F238E27FC236}">
                <a16:creationId xmlns:a16="http://schemas.microsoft.com/office/drawing/2014/main" id="{51662006-21C6-463C-859B-867E4380BC1F}"/>
              </a:ext>
            </a:extLst>
          </p:cNvPr>
          <p:cNvSpPr>
            <a:spLocks noGrp="1"/>
          </p:cNvSpPr>
          <p:nvPr>
            <p:ph type="sldNum" sz="quarter" idx="12"/>
          </p:nvPr>
        </p:nvSpPr>
        <p:spPr>
          <a:xfrm>
            <a:off x="11568929" y="282909"/>
            <a:ext cx="313220" cy="271962"/>
          </a:xfrm>
        </p:spPr>
        <p:txBody>
          <a:bodyPr/>
          <a:lstStyle/>
          <a:p>
            <a:fld id="{D57F1E4F-1CFF-5643-939E-217C01CDF565}" type="slidenum">
              <a:rPr lang="en-US" sz="1200" smtClean="0"/>
              <a:pPr/>
              <a:t>7</a:t>
            </a:fld>
            <a:endParaRPr lang="en-US" sz="1200" dirty="0"/>
          </a:p>
        </p:txBody>
      </p:sp>
    </p:spTree>
    <p:extLst>
      <p:ext uri="{BB962C8B-B14F-4D97-AF65-F5344CB8AC3E}">
        <p14:creationId xmlns:p14="http://schemas.microsoft.com/office/powerpoint/2010/main" val="2917608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9FE12CA-EF15-49D6-AE43-C18DA5CB8007}"/>
              </a:ext>
            </a:extLst>
          </p:cNvPr>
          <p:cNvPicPr>
            <a:picLocks noChangeAspect="1"/>
          </p:cNvPicPr>
          <p:nvPr/>
        </p:nvPicPr>
        <p:blipFill>
          <a:blip r:embed="rId2"/>
          <a:stretch>
            <a:fillRect/>
          </a:stretch>
        </p:blipFill>
        <p:spPr>
          <a:xfrm>
            <a:off x="4552087" y="23798"/>
            <a:ext cx="6807210" cy="1740515"/>
          </a:xfrm>
          <a:prstGeom prst="rect">
            <a:avLst/>
          </a:prstGeom>
        </p:spPr>
      </p:pic>
      <p:pic>
        <p:nvPicPr>
          <p:cNvPr id="16" name="Picture 15">
            <a:extLst>
              <a:ext uri="{FF2B5EF4-FFF2-40B4-BE49-F238E27FC236}">
                <a16:creationId xmlns:a16="http://schemas.microsoft.com/office/drawing/2014/main" id="{B3638652-D5E0-4ADC-9F61-51742AE6295E}"/>
              </a:ext>
            </a:extLst>
          </p:cNvPr>
          <p:cNvPicPr>
            <a:picLocks noChangeAspect="1"/>
          </p:cNvPicPr>
          <p:nvPr/>
        </p:nvPicPr>
        <p:blipFill>
          <a:blip r:embed="rId3"/>
          <a:stretch>
            <a:fillRect/>
          </a:stretch>
        </p:blipFill>
        <p:spPr>
          <a:xfrm>
            <a:off x="4552087" y="1764313"/>
            <a:ext cx="7464018" cy="1664686"/>
          </a:xfrm>
          <a:prstGeom prst="rect">
            <a:avLst/>
          </a:prstGeom>
        </p:spPr>
      </p:pic>
      <p:pic>
        <p:nvPicPr>
          <p:cNvPr id="18" name="Picture 17">
            <a:extLst>
              <a:ext uri="{FF2B5EF4-FFF2-40B4-BE49-F238E27FC236}">
                <a16:creationId xmlns:a16="http://schemas.microsoft.com/office/drawing/2014/main" id="{E655E7AC-DC6D-40BE-B3BE-8C2A5159945A}"/>
              </a:ext>
            </a:extLst>
          </p:cNvPr>
          <p:cNvPicPr>
            <a:picLocks noChangeAspect="1"/>
          </p:cNvPicPr>
          <p:nvPr/>
        </p:nvPicPr>
        <p:blipFill>
          <a:blip r:embed="rId4"/>
          <a:stretch>
            <a:fillRect/>
          </a:stretch>
        </p:blipFill>
        <p:spPr>
          <a:xfrm>
            <a:off x="4552087" y="3408712"/>
            <a:ext cx="7464018" cy="3369547"/>
          </a:xfrm>
          <a:prstGeom prst="rect">
            <a:avLst/>
          </a:prstGeom>
        </p:spPr>
      </p:pic>
      <p:sp>
        <p:nvSpPr>
          <p:cNvPr id="8" name="Title 5">
            <a:extLst>
              <a:ext uri="{FF2B5EF4-FFF2-40B4-BE49-F238E27FC236}">
                <a16:creationId xmlns:a16="http://schemas.microsoft.com/office/drawing/2014/main" id="{A1FFCFA8-B151-455A-B1DC-0E2A931E44C0}"/>
              </a:ext>
            </a:extLst>
          </p:cNvPr>
          <p:cNvSpPr txBox="1">
            <a:spLocks/>
          </p:cNvSpPr>
          <p:nvPr/>
        </p:nvSpPr>
        <p:spPr>
          <a:xfrm>
            <a:off x="586503" y="308422"/>
            <a:ext cx="3553010" cy="1455891"/>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1"/>
                </a:solidFill>
              </a:rPr>
              <a:t>TRANSFORM</a:t>
            </a:r>
            <a:br>
              <a:rPr lang="en-US" dirty="0">
                <a:solidFill>
                  <a:schemeClr val="bg1"/>
                </a:solidFill>
              </a:rPr>
            </a:br>
            <a:r>
              <a:rPr lang="en-US" sz="2000" dirty="0">
                <a:solidFill>
                  <a:schemeClr val="bg1"/>
                </a:solidFill>
              </a:rPr>
              <a:t>(Slide 3 of 3)</a:t>
            </a:r>
            <a:br>
              <a:rPr lang="en-US" sz="2000" dirty="0">
                <a:solidFill>
                  <a:schemeClr val="bg1"/>
                </a:solidFill>
              </a:rPr>
            </a:br>
            <a:endParaRPr lang="en-US" sz="2000" dirty="0">
              <a:solidFill>
                <a:schemeClr val="bg1"/>
              </a:solidFill>
            </a:endParaRPr>
          </a:p>
        </p:txBody>
      </p:sp>
      <p:sp>
        <p:nvSpPr>
          <p:cNvPr id="9" name="Slide Number Placeholder 5">
            <a:extLst>
              <a:ext uri="{FF2B5EF4-FFF2-40B4-BE49-F238E27FC236}">
                <a16:creationId xmlns:a16="http://schemas.microsoft.com/office/drawing/2014/main" id="{83421F02-8B30-429E-8014-418A69ADCCB9}"/>
              </a:ext>
            </a:extLst>
          </p:cNvPr>
          <p:cNvSpPr>
            <a:spLocks noGrp="1"/>
          </p:cNvSpPr>
          <p:nvPr>
            <p:ph type="sldNum" sz="quarter" idx="12"/>
          </p:nvPr>
        </p:nvSpPr>
        <p:spPr>
          <a:xfrm>
            <a:off x="11568929" y="282909"/>
            <a:ext cx="313220" cy="271962"/>
          </a:xfrm>
        </p:spPr>
        <p:txBody>
          <a:bodyPr/>
          <a:lstStyle/>
          <a:p>
            <a:fld id="{D57F1E4F-1CFF-5643-939E-217C01CDF565}" type="slidenum">
              <a:rPr lang="en-US" sz="1200" smtClean="0"/>
              <a:pPr/>
              <a:t>8</a:t>
            </a:fld>
            <a:endParaRPr lang="en-US" sz="1200" dirty="0"/>
          </a:p>
        </p:txBody>
      </p:sp>
    </p:spTree>
    <p:extLst>
      <p:ext uri="{BB962C8B-B14F-4D97-AF65-F5344CB8AC3E}">
        <p14:creationId xmlns:p14="http://schemas.microsoft.com/office/powerpoint/2010/main" val="2230300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181316-D897-44A0-95CB-3D6C639DD2C2}"/>
              </a:ext>
            </a:extLst>
          </p:cNvPr>
          <p:cNvPicPr>
            <a:picLocks noChangeAspect="1"/>
          </p:cNvPicPr>
          <p:nvPr/>
        </p:nvPicPr>
        <p:blipFill>
          <a:blip r:embed="rId2"/>
          <a:stretch>
            <a:fillRect/>
          </a:stretch>
        </p:blipFill>
        <p:spPr>
          <a:xfrm>
            <a:off x="1325807" y="1570020"/>
            <a:ext cx="9681189" cy="4092207"/>
          </a:xfrm>
          <a:prstGeom prst="rect">
            <a:avLst/>
          </a:prstGeom>
        </p:spPr>
      </p:pic>
      <p:sp>
        <p:nvSpPr>
          <p:cNvPr id="7" name="Title 5">
            <a:extLst>
              <a:ext uri="{FF2B5EF4-FFF2-40B4-BE49-F238E27FC236}">
                <a16:creationId xmlns:a16="http://schemas.microsoft.com/office/drawing/2014/main" id="{C5628D3D-C521-4B56-85E6-9A57D8A9D867}"/>
              </a:ext>
            </a:extLst>
          </p:cNvPr>
          <p:cNvSpPr txBox="1">
            <a:spLocks/>
          </p:cNvSpPr>
          <p:nvPr/>
        </p:nvSpPr>
        <p:spPr>
          <a:xfrm>
            <a:off x="586503" y="308423"/>
            <a:ext cx="3553010" cy="1212210"/>
          </a:xfrm>
          <a:prstGeom prst="rect">
            <a:avLst/>
          </a:prstGeom>
          <a:effectLst/>
        </p:spPr>
        <p:txBody>
          <a:bodyPr vert="horz" lIns="91440" tIns="45720" rIns="91440" bIns="45720" rtlCol="0" anchor="b">
            <a:normAutofit lnSpcReduction="10000"/>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1"/>
                </a:solidFill>
              </a:rPr>
              <a:t>LOAD</a:t>
            </a:r>
            <a:br>
              <a:rPr lang="en-US" dirty="0">
                <a:solidFill>
                  <a:schemeClr val="bg1"/>
                </a:solidFill>
              </a:rPr>
            </a:br>
            <a:r>
              <a:rPr lang="en-US" sz="2000" dirty="0">
                <a:solidFill>
                  <a:schemeClr val="bg1"/>
                </a:solidFill>
              </a:rPr>
              <a:t>(Slide 1 of 5)</a:t>
            </a:r>
            <a:br>
              <a:rPr lang="en-US" sz="2000" dirty="0">
                <a:solidFill>
                  <a:schemeClr val="bg1"/>
                </a:solidFill>
              </a:rPr>
            </a:br>
            <a:endParaRPr lang="en-US" sz="2000" dirty="0">
              <a:solidFill>
                <a:schemeClr val="bg1"/>
              </a:solidFill>
            </a:endParaRPr>
          </a:p>
        </p:txBody>
      </p:sp>
      <p:sp>
        <p:nvSpPr>
          <p:cNvPr id="8" name="Slide Number Placeholder 5">
            <a:extLst>
              <a:ext uri="{FF2B5EF4-FFF2-40B4-BE49-F238E27FC236}">
                <a16:creationId xmlns:a16="http://schemas.microsoft.com/office/drawing/2014/main" id="{CCD1B8DB-5EB5-4F69-9017-B732441E78AD}"/>
              </a:ext>
            </a:extLst>
          </p:cNvPr>
          <p:cNvSpPr>
            <a:spLocks noGrp="1"/>
          </p:cNvSpPr>
          <p:nvPr>
            <p:ph type="sldNum" sz="quarter" idx="12"/>
          </p:nvPr>
        </p:nvSpPr>
        <p:spPr>
          <a:xfrm>
            <a:off x="11568929" y="282909"/>
            <a:ext cx="313220" cy="271962"/>
          </a:xfrm>
        </p:spPr>
        <p:txBody>
          <a:bodyPr/>
          <a:lstStyle/>
          <a:p>
            <a:fld id="{D57F1E4F-1CFF-5643-939E-217C01CDF565}" type="slidenum">
              <a:rPr lang="en-US" sz="1200" smtClean="0"/>
              <a:pPr/>
              <a:t>9</a:t>
            </a:fld>
            <a:endParaRPr lang="en-US" sz="1200" dirty="0"/>
          </a:p>
        </p:txBody>
      </p:sp>
    </p:spTree>
    <p:extLst>
      <p:ext uri="{BB962C8B-B14F-4D97-AF65-F5344CB8AC3E}">
        <p14:creationId xmlns:p14="http://schemas.microsoft.com/office/powerpoint/2010/main" val="14106360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2701</TotalTime>
  <Words>443</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Courier New</vt:lpstr>
      <vt:lpstr>Wingdings</vt:lpstr>
      <vt:lpstr>Wingdings 3</vt:lpstr>
      <vt:lpstr>Slice</vt:lpstr>
      <vt:lpstr>EXAMINING Us TOLL ROADS  Extract-transform-load project</vt:lpstr>
      <vt:lpstr>PROJECT SCOPE</vt:lpstr>
      <vt:lpstr>PROJECT methodology</vt:lpstr>
      <vt:lpstr>Extract (slide 1 of 2)</vt:lpstr>
      <vt:lpstr>extract (slide 2 of 2)</vt:lpstr>
      <vt:lpstr>TRANSFORM (Slide 1 of 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Reflections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TOLL ROADS in selected u.s. metropolitan areas</dc:title>
  <dc:creator>Sumita Jain</dc:creator>
  <cp:lastModifiedBy>Sumita Jain</cp:lastModifiedBy>
  <cp:revision>24</cp:revision>
  <dcterms:created xsi:type="dcterms:W3CDTF">2019-12-12T23:04:28Z</dcterms:created>
  <dcterms:modified xsi:type="dcterms:W3CDTF">2019-12-14T20:11:28Z</dcterms:modified>
</cp:coreProperties>
</file>