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7" r:id="rId3"/>
    <p:sldId id="331" r:id="rId4"/>
    <p:sldId id="332" r:id="rId5"/>
    <p:sldId id="333" r:id="rId6"/>
    <p:sldId id="334" r:id="rId7"/>
    <p:sldId id="336" r:id="rId8"/>
    <p:sldId id="338" r:id="rId9"/>
    <p:sldId id="337" r:id="rId10"/>
    <p:sldId id="340" r:id="rId11"/>
    <p:sldId id="339" r:id="rId12"/>
    <p:sldId id="341" r:id="rId13"/>
    <p:sldId id="342" r:id="rId14"/>
    <p:sldId id="343" r:id="rId15"/>
    <p:sldId id="33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3" d="100"/>
          <a:sy n="63" d="100"/>
        </p:scale>
        <p:origin x="796"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84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75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911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4004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02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690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0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83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9F7713F-F276-4D99-902A-2B487E52E911}"/>
              </a:ext>
            </a:extLst>
          </p:cNvPr>
          <p:cNvGrpSpPr/>
          <p:nvPr userDrawn="1"/>
        </p:nvGrpSpPr>
        <p:grpSpPr>
          <a:xfrm>
            <a:off x="-699449" y="2843200"/>
            <a:ext cx="13590897" cy="2513904"/>
            <a:chOff x="0" y="1905001"/>
            <a:chExt cx="13312790" cy="2463103"/>
          </a:xfrm>
        </p:grpSpPr>
        <p:grpSp>
          <p:nvGrpSpPr>
            <p:cNvPr id="6" name="Group 13">
              <a:extLst>
                <a:ext uri="{FF2B5EF4-FFF2-40B4-BE49-F238E27FC236}">
                  <a16:creationId xmlns:a16="http://schemas.microsoft.com/office/drawing/2014/main" id="{31419B6E-6072-486F-934D-334D97AE707D}"/>
                </a:ext>
              </a:extLst>
            </p:cNvPr>
            <p:cNvGrpSpPr/>
            <p:nvPr/>
          </p:nvGrpSpPr>
          <p:grpSpPr>
            <a:xfrm rot="16200000">
              <a:off x="617101" y="2518213"/>
              <a:ext cx="1232788" cy="2466989"/>
              <a:chOff x="292800" y="3047985"/>
              <a:chExt cx="1232788" cy="2466989"/>
            </a:xfrm>
          </p:grpSpPr>
          <p:sp>
            <p:nvSpPr>
              <p:cNvPr id="25" name="Freeform 5">
                <a:extLst>
                  <a:ext uri="{FF2B5EF4-FFF2-40B4-BE49-F238E27FC236}">
                    <a16:creationId xmlns:a16="http://schemas.microsoft.com/office/drawing/2014/main" id="{F82E582C-1395-49A6-B9CA-BE4DC6F7383D}"/>
                  </a:ext>
                </a:extLst>
              </p:cNvPr>
              <p:cNvSpPr>
                <a:spLocks/>
              </p:cNvSpPr>
              <p:nvPr/>
            </p:nvSpPr>
            <p:spPr bwMode="auto">
              <a:xfrm>
                <a:off x="292800"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6" name="Freeform 27">
                <a:extLst>
                  <a:ext uri="{FF2B5EF4-FFF2-40B4-BE49-F238E27FC236}">
                    <a16:creationId xmlns:a16="http://schemas.microsoft.com/office/drawing/2014/main" id="{329A4C95-10DC-4612-ADA5-41B6C2D8C5DD}"/>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7" name="Group 16">
              <a:extLst>
                <a:ext uri="{FF2B5EF4-FFF2-40B4-BE49-F238E27FC236}">
                  <a16:creationId xmlns:a16="http://schemas.microsoft.com/office/drawing/2014/main" id="{77AC8E05-0CD8-45C2-9372-8742EEBBFCAC}"/>
                </a:ext>
              </a:extLst>
            </p:cNvPr>
            <p:cNvGrpSpPr/>
            <p:nvPr/>
          </p:nvGrpSpPr>
          <p:grpSpPr>
            <a:xfrm rot="5400000">
              <a:off x="2423662" y="1287900"/>
              <a:ext cx="1232788" cy="2466989"/>
              <a:chOff x="292799" y="3047985"/>
              <a:chExt cx="1232788" cy="2466989"/>
            </a:xfrm>
          </p:grpSpPr>
          <p:sp>
            <p:nvSpPr>
              <p:cNvPr id="23" name="Freeform 5">
                <a:extLst>
                  <a:ext uri="{FF2B5EF4-FFF2-40B4-BE49-F238E27FC236}">
                    <a16:creationId xmlns:a16="http://schemas.microsoft.com/office/drawing/2014/main" id="{8FDB3D1A-56C8-4976-BE8F-931105C12604}"/>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4" name="Freeform 27">
                <a:extLst>
                  <a:ext uri="{FF2B5EF4-FFF2-40B4-BE49-F238E27FC236}">
                    <a16:creationId xmlns:a16="http://schemas.microsoft.com/office/drawing/2014/main" id="{7ED97A46-131E-497B-B782-D4AD9EE0FBBA}"/>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8" name="Group 13">
              <a:extLst>
                <a:ext uri="{FF2B5EF4-FFF2-40B4-BE49-F238E27FC236}">
                  <a16:creationId xmlns:a16="http://schemas.microsoft.com/office/drawing/2014/main" id="{51BD5918-9B51-448F-9715-0A7E8777BAB1}"/>
                </a:ext>
              </a:extLst>
            </p:cNvPr>
            <p:cNvGrpSpPr/>
            <p:nvPr/>
          </p:nvGrpSpPr>
          <p:grpSpPr>
            <a:xfrm rot="16200000">
              <a:off x="4231840" y="2515040"/>
              <a:ext cx="1232788" cy="2466989"/>
              <a:chOff x="292799" y="3047985"/>
              <a:chExt cx="1232788" cy="2466989"/>
            </a:xfrm>
          </p:grpSpPr>
          <p:sp>
            <p:nvSpPr>
              <p:cNvPr id="21" name="Freeform 5">
                <a:extLst>
                  <a:ext uri="{FF2B5EF4-FFF2-40B4-BE49-F238E27FC236}">
                    <a16:creationId xmlns:a16="http://schemas.microsoft.com/office/drawing/2014/main" id="{21035402-F15D-462E-AA2F-10DE26AF254D}"/>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2" name="Freeform 27">
                <a:extLst>
                  <a:ext uri="{FF2B5EF4-FFF2-40B4-BE49-F238E27FC236}">
                    <a16:creationId xmlns:a16="http://schemas.microsoft.com/office/drawing/2014/main" id="{62AE57B7-4AF7-4F93-980A-79A30DE612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9" name="Group 16">
              <a:extLst>
                <a:ext uri="{FF2B5EF4-FFF2-40B4-BE49-F238E27FC236}">
                  <a16:creationId xmlns:a16="http://schemas.microsoft.com/office/drawing/2014/main" id="{6F3EF161-B073-4FD9-A023-8623005CE0EC}"/>
                </a:ext>
              </a:extLst>
            </p:cNvPr>
            <p:cNvGrpSpPr/>
            <p:nvPr/>
          </p:nvGrpSpPr>
          <p:grpSpPr>
            <a:xfrm rot="5400000">
              <a:off x="6038401" y="1291076"/>
              <a:ext cx="1232788" cy="2466989"/>
              <a:chOff x="292799" y="3047985"/>
              <a:chExt cx="1232788" cy="2466989"/>
            </a:xfrm>
          </p:grpSpPr>
          <p:sp>
            <p:nvSpPr>
              <p:cNvPr id="19" name="Freeform 5">
                <a:extLst>
                  <a:ext uri="{FF2B5EF4-FFF2-40B4-BE49-F238E27FC236}">
                    <a16:creationId xmlns:a16="http://schemas.microsoft.com/office/drawing/2014/main" id="{8DE69C74-7D9F-4747-B31C-98C2C61912C0}"/>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20" name="Freeform 27">
                <a:extLst>
                  <a:ext uri="{FF2B5EF4-FFF2-40B4-BE49-F238E27FC236}">
                    <a16:creationId xmlns:a16="http://schemas.microsoft.com/office/drawing/2014/main" id="{FB6CC4C4-EF42-4290-8862-1E806EA879B9}"/>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0" name="Group 13">
              <a:extLst>
                <a:ext uri="{FF2B5EF4-FFF2-40B4-BE49-F238E27FC236}">
                  <a16:creationId xmlns:a16="http://schemas.microsoft.com/office/drawing/2014/main" id="{7F0FA6F7-DB24-4AD6-B9C7-FDF8281A43EC}"/>
                </a:ext>
              </a:extLst>
            </p:cNvPr>
            <p:cNvGrpSpPr/>
            <p:nvPr/>
          </p:nvGrpSpPr>
          <p:grpSpPr>
            <a:xfrm rot="16200000">
              <a:off x="7848163" y="2518215"/>
              <a:ext cx="1232788" cy="2466989"/>
              <a:chOff x="292799" y="3047985"/>
              <a:chExt cx="1232788" cy="2466989"/>
            </a:xfrm>
          </p:grpSpPr>
          <p:sp>
            <p:nvSpPr>
              <p:cNvPr id="17" name="Freeform 5">
                <a:extLst>
                  <a:ext uri="{FF2B5EF4-FFF2-40B4-BE49-F238E27FC236}">
                    <a16:creationId xmlns:a16="http://schemas.microsoft.com/office/drawing/2014/main" id="{C4E97A3B-C471-470E-9365-7D8D7B962985}"/>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8" name="Freeform 27">
                <a:extLst>
                  <a:ext uri="{FF2B5EF4-FFF2-40B4-BE49-F238E27FC236}">
                    <a16:creationId xmlns:a16="http://schemas.microsoft.com/office/drawing/2014/main" id="{8BE79C95-D5B4-44D5-B163-4B7716D493AF}"/>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1" name="Group 16">
              <a:extLst>
                <a:ext uri="{FF2B5EF4-FFF2-40B4-BE49-F238E27FC236}">
                  <a16:creationId xmlns:a16="http://schemas.microsoft.com/office/drawing/2014/main" id="{1027B088-C4B0-4E02-A887-0959049DB257}"/>
                </a:ext>
              </a:extLst>
            </p:cNvPr>
            <p:cNvGrpSpPr/>
            <p:nvPr/>
          </p:nvGrpSpPr>
          <p:grpSpPr>
            <a:xfrm rot="5400000">
              <a:off x="9654724" y="1287901"/>
              <a:ext cx="1232788" cy="2466989"/>
              <a:chOff x="292799" y="3047985"/>
              <a:chExt cx="1232788" cy="2466989"/>
            </a:xfrm>
          </p:grpSpPr>
          <p:sp>
            <p:nvSpPr>
              <p:cNvPr id="15" name="Freeform 5">
                <a:extLst>
                  <a:ext uri="{FF2B5EF4-FFF2-40B4-BE49-F238E27FC236}">
                    <a16:creationId xmlns:a16="http://schemas.microsoft.com/office/drawing/2014/main" id="{AA42CD71-BAAA-4142-B9B9-E34C9A5719A9}"/>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6" name="Freeform 27">
                <a:extLst>
                  <a:ext uri="{FF2B5EF4-FFF2-40B4-BE49-F238E27FC236}">
                    <a16:creationId xmlns:a16="http://schemas.microsoft.com/office/drawing/2014/main" id="{FE4C56CF-A26E-45E4-AD2F-C6A02C770127}"/>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nvGrpSpPr>
            <p:cNvPr id="12" name="Group 13">
              <a:extLst>
                <a:ext uri="{FF2B5EF4-FFF2-40B4-BE49-F238E27FC236}">
                  <a16:creationId xmlns:a16="http://schemas.microsoft.com/office/drawing/2014/main" id="{73372373-127F-4667-8D74-51A76A996447}"/>
                </a:ext>
              </a:extLst>
            </p:cNvPr>
            <p:cNvGrpSpPr/>
            <p:nvPr/>
          </p:nvGrpSpPr>
          <p:grpSpPr>
            <a:xfrm rot="16200000">
              <a:off x="11462902" y="2515041"/>
              <a:ext cx="1232788" cy="2466989"/>
              <a:chOff x="292799" y="3047985"/>
              <a:chExt cx="1232788" cy="2466989"/>
            </a:xfrm>
          </p:grpSpPr>
          <p:sp>
            <p:nvSpPr>
              <p:cNvPr id="13" name="Freeform 5">
                <a:extLst>
                  <a:ext uri="{FF2B5EF4-FFF2-40B4-BE49-F238E27FC236}">
                    <a16:creationId xmlns:a16="http://schemas.microsoft.com/office/drawing/2014/main" id="{0FBC8564-CAE3-436E-B228-B1A53CE33EF6}"/>
                  </a:ext>
                </a:extLst>
              </p:cNvPr>
              <p:cNvSpPr>
                <a:spLocks/>
              </p:cNvSpPr>
              <p:nvPr/>
            </p:nvSpPr>
            <p:spPr bwMode="auto">
              <a:xfrm>
                <a:off x="292799" y="3047985"/>
                <a:ext cx="1232788" cy="2466989"/>
              </a:xfrm>
              <a:custGeom>
                <a:avLst/>
                <a:gdLst/>
                <a:ahLst/>
                <a:cxnLst>
                  <a:cxn ang="0">
                    <a:pos x="1656" y="3490"/>
                  </a:cxn>
                  <a:cxn ang="0">
                    <a:pos x="1481" y="3471"/>
                  </a:cxn>
                  <a:cxn ang="0">
                    <a:pos x="1310" y="3437"/>
                  </a:cxn>
                  <a:cxn ang="0">
                    <a:pos x="1146" y="3387"/>
                  </a:cxn>
                  <a:cxn ang="0">
                    <a:pos x="990" y="3319"/>
                  </a:cxn>
                  <a:cxn ang="0">
                    <a:pos x="841" y="3239"/>
                  </a:cxn>
                  <a:cxn ang="0">
                    <a:pos x="703" y="3145"/>
                  </a:cxn>
                  <a:cxn ang="0">
                    <a:pos x="572" y="3037"/>
                  </a:cxn>
                  <a:cxn ang="0">
                    <a:pos x="454" y="2919"/>
                  </a:cxn>
                  <a:cxn ang="0">
                    <a:pos x="348" y="2790"/>
                  </a:cxn>
                  <a:cxn ang="0">
                    <a:pos x="254" y="2651"/>
                  </a:cxn>
                  <a:cxn ang="0">
                    <a:pos x="172" y="2502"/>
                  </a:cxn>
                  <a:cxn ang="0">
                    <a:pos x="106" y="2345"/>
                  </a:cxn>
                  <a:cxn ang="0">
                    <a:pos x="55" y="2182"/>
                  </a:cxn>
                  <a:cxn ang="0">
                    <a:pos x="20" y="2012"/>
                  </a:cxn>
                  <a:cxn ang="0">
                    <a:pos x="3" y="1836"/>
                  </a:cxn>
                  <a:cxn ang="0">
                    <a:pos x="0" y="1701"/>
                  </a:cxn>
                  <a:cxn ang="0">
                    <a:pos x="14" y="1524"/>
                  </a:cxn>
                  <a:cxn ang="0">
                    <a:pos x="45" y="1352"/>
                  </a:cxn>
                  <a:cxn ang="0">
                    <a:pos x="92" y="1187"/>
                  </a:cxn>
                  <a:cxn ang="0">
                    <a:pos x="155" y="1029"/>
                  </a:cxn>
                  <a:cxn ang="0">
                    <a:pos x="232" y="878"/>
                  </a:cxn>
                  <a:cxn ang="0">
                    <a:pos x="323" y="736"/>
                  </a:cxn>
                  <a:cxn ang="0">
                    <a:pos x="426" y="604"/>
                  </a:cxn>
                  <a:cxn ang="0">
                    <a:pos x="541" y="483"/>
                  </a:cxn>
                  <a:cxn ang="0">
                    <a:pos x="669" y="373"/>
                  </a:cxn>
                  <a:cxn ang="0">
                    <a:pos x="806" y="275"/>
                  </a:cxn>
                  <a:cxn ang="0">
                    <a:pos x="952" y="192"/>
                  </a:cxn>
                  <a:cxn ang="0">
                    <a:pos x="1106" y="121"/>
                  </a:cxn>
                  <a:cxn ang="0">
                    <a:pos x="1269" y="66"/>
                  </a:cxn>
                  <a:cxn ang="0">
                    <a:pos x="1438" y="27"/>
                  </a:cxn>
                  <a:cxn ang="0">
                    <a:pos x="1612" y="4"/>
                  </a:cxn>
                  <a:cxn ang="0">
                    <a:pos x="1746" y="933"/>
                  </a:cxn>
                  <a:cxn ang="0">
                    <a:pos x="1623" y="942"/>
                  </a:cxn>
                  <a:cxn ang="0">
                    <a:pos x="1467" y="982"/>
                  </a:cxn>
                  <a:cxn ang="0">
                    <a:pos x="1326" y="1052"/>
                  </a:cxn>
                  <a:cxn ang="0">
                    <a:pos x="1200" y="1144"/>
                  </a:cxn>
                  <a:cxn ang="0">
                    <a:pos x="1095" y="1259"/>
                  </a:cxn>
                  <a:cxn ang="0">
                    <a:pos x="1014" y="1395"/>
                  </a:cxn>
                  <a:cxn ang="0">
                    <a:pos x="960" y="1544"/>
                  </a:cxn>
                  <a:cxn ang="0">
                    <a:pos x="935" y="1704"/>
                  </a:cxn>
                  <a:cxn ang="0">
                    <a:pos x="938" y="1828"/>
                  </a:cxn>
                  <a:cxn ang="0">
                    <a:pos x="970" y="1987"/>
                  </a:cxn>
                  <a:cxn ang="0">
                    <a:pos x="1032" y="2133"/>
                  </a:cxn>
                  <a:cxn ang="0">
                    <a:pos x="1120" y="2262"/>
                  </a:cxn>
                  <a:cxn ang="0">
                    <a:pos x="1229" y="2373"/>
                  </a:cxn>
                  <a:cxn ang="0">
                    <a:pos x="1360" y="2461"/>
                  </a:cxn>
                  <a:cxn ang="0">
                    <a:pos x="1504" y="2522"/>
                  </a:cxn>
                  <a:cxn ang="0">
                    <a:pos x="1663" y="2554"/>
                  </a:cxn>
                </a:cxnLst>
                <a:rect l="0" t="0" r="r" b="b"/>
                <a:pathLst>
                  <a:path w="1746" h="3493">
                    <a:moveTo>
                      <a:pt x="1746" y="3493"/>
                    </a:moveTo>
                    <a:lnTo>
                      <a:pt x="1746" y="3493"/>
                    </a:lnTo>
                    <a:lnTo>
                      <a:pt x="1701" y="3491"/>
                    </a:lnTo>
                    <a:lnTo>
                      <a:pt x="1656" y="3490"/>
                    </a:lnTo>
                    <a:lnTo>
                      <a:pt x="1612" y="3487"/>
                    </a:lnTo>
                    <a:lnTo>
                      <a:pt x="1567" y="3484"/>
                    </a:lnTo>
                    <a:lnTo>
                      <a:pt x="1524" y="3477"/>
                    </a:lnTo>
                    <a:lnTo>
                      <a:pt x="1481" y="3471"/>
                    </a:lnTo>
                    <a:lnTo>
                      <a:pt x="1438" y="3465"/>
                    </a:lnTo>
                    <a:lnTo>
                      <a:pt x="1395" y="3456"/>
                    </a:lnTo>
                    <a:lnTo>
                      <a:pt x="1352" y="3447"/>
                    </a:lnTo>
                    <a:lnTo>
                      <a:pt x="1310" y="3437"/>
                    </a:lnTo>
                    <a:lnTo>
                      <a:pt x="1269" y="3425"/>
                    </a:lnTo>
                    <a:lnTo>
                      <a:pt x="1227" y="3413"/>
                    </a:lnTo>
                    <a:lnTo>
                      <a:pt x="1187" y="3400"/>
                    </a:lnTo>
                    <a:lnTo>
                      <a:pt x="1146" y="3387"/>
                    </a:lnTo>
                    <a:lnTo>
                      <a:pt x="1106" y="3371"/>
                    </a:lnTo>
                    <a:lnTo>
                      <a:pt x="1067" y="3354"/>
                    </a:lnTo>
                    <a:lnTo>
                      <a:pt x="1029" y="3337"/>
                    </a:lnTo>
                    <a:lnTo>
                      <a:pt x="990" y="3319"/>
                    </a:lnTo>
                    <a:lnTo>
                      <a:pt x="952" y="3301"/>
                    </a:lnTo>
                    <a:lnTo>
                      <a:pt x="915" y="3281"/>
                    </a:lnTo>
                    <a:lnTo>
                      <a:pt x="878" y="3261"/>
                    </a:lnTo>
                    <a:lnTo>
                      <a:pt x="841" y="3239"/>
                    </a:lnTo>
                    <a:lnTo>
                      <a:pt x="806" y="3217"/>
                    </a:lnTo>
                    <a:lnTo>
                      <a:pt x="771" y="3193"/>
                    </a:lnTo>
                    <a:lnTo>
                      <a:pt x="737" y="3170"/>
                    </a:lnTo>
                    <a:lnTo>
                      <a:pt x="703" y="3145"/>
                    </a:lnTo>
                    <a:lnTo>
                      <a:pt x="669" y="3119"/>
                    </a:lnTo>
                    <a:lnTo>
                      <a:pt x="637" y="3093"/>
                    </a:lnTo>
                    <a:lnTo>
                      <a:pt x="604" y="3065"/>
                    </a:lnTo>
                    <a:lnTo>
                      <a:pt x="572" y="3037"/>
                    </a:lnTo>
                    <a:lnTo>
                      <a:pt x="541" y="3010"/>
                    </a:lnTo>
                    <a:lnTo>
                      <a:pt x="512" y="2981"/>
                    </a:lnTo>
                    <a:lnTo>
                      <a:pt x="483" y="2950"/>
                    </a:lnTo>
                    <a:lnTo>
                      <a:pt x="454" y="2919"/>
                    </a:lnTo>
                    <a:lnTo>
                      <a:pt x="426" y="2888"/>
                    </a:lnTo>
                    <a:lnTo>
                      <a:pt x="400" y="2856"/>
                    </a:lnTo>
                    <a:lnTo>
                      <a:pt x="374" y="2824"/>
                    </a:lnTo>
                    <a:lnTo>
                      <a:pt x="348" y="2790"/>
                    </a:lnTo>
                    <a:lnTo>
                      <a:pt x="323" y="2756"/>
                    </a:lnTo>
                    <a:lnTo>
                      <a:pt x="298" y="2722"/>
                    </a:lnTo>
                    <a:lnTo>
                      <a:pt x="275" y="2687"/>
                    </a:lnTo>
                    <a:lnTo>
                      <a:pt x="254" y="2651"/>
                    </a:lnTo>
                    <a:lnTo>
                      <a:pt x="232" y="2614"/>
                    </a:lnTo>
                    <a:lnTo>
                      <a:pt x="211" y="2578"/>
                    </a:lnTo>
                    <a:lnTo>
                      <a:pt x="191" y="2541"/>
                    </a:lnTo>
                    <a:lnTo>
                      <a:pt x="172" y="2502"/>
                    </a:lnTo>
                    <a:lnTo>
                      <a:pt x="155" y="2464"/>
                    </a:lnTo>
                    <a:lnTo>
                      <a:pt x="137" y="2425"/>
                    </a:lnTo>
                    <a:lnTo>
                      <a:pt x="121" y="2385"/>
                    </a:lnTo>
                    <a:lnTo>
                      <a:pt x="106" y="2345"/>
                    </a:lnTo>
                    <a:lnTo>
                      <a:pt x="92" y="2305"/>
                    </a:lnTo>
                    <a:lnTo>
                      <a:pt x="78" y="2265"/>
                    </a:lnTo>
                    <a:lnTo>
                      <a:pt x="66" y="2224"/>
                    </a:lnTo>
                    <a:lnTo>
                      <a:pt x="55" y="2182"/>
                    </a:lnTo>
                    <a:lnTo>
                      <a:pt x="45" y="2139"/>
                    </a:lnTo>
                    <a:lnTo>
                      <a:pt x="35" y="2098"/>
                    </a:lnTo>
                    <a:lnTo>
                      <a:pt x="28" y="2055"/>
                    </a:lnTo>
                    <a:lnTo>
                      <a:pt x="20" y="2012"/>
                    </a:lnTo>
                    <a:lnTo>
                      <a:pt x="14" y="1968"/>
                    </a:lnTo>
                    <a:lnTo>
                      <a:pt x="9" y="1924"/>
                    </a:lnTo>
                    <a:lnTo>
                      <a:pt x="5" y="1881"/>
                    </a:lnTo>
                    <a:lnTo>
                      <a:pt x="3" y="1836"/>
                    </a:lnTo>
                    <a:lnTo>
                      <a:pt x="0" y="1792"/>
                    </a:lnTo>
                    <a:lnTo>
                      <a:pt x="0" y="1745"/>
                    </a:lnTo>
                    <a:lnTo>
                      <a:pt x="0" y="1745"/>
                    </a:lnTo>
                    <a:lnTo>
                      <a:pt x="0" y="1701"/>
                    </a:lnTo>
                    <a:lnTo>
                      <a:pt x="3" y="1656"/>
                    </a:lnTo>
                    <a:lnTo>
                      <a:pt x="5" y="1612"/>
                    </a:lnTo>
                    <a:lnTo>
                      <a:pt x="9" y="1567"/>
                    </a:lnTo>
                    <a:lnTo>
                      <a:pt x="14" y="1524"/>
                    </a:lnTo>
                    <a:lnTo>
                      <a:pt x="20" y="1481"/>
                    </a:lnTo>
                    <a:lnTo>
                      <a:pt x="28" y="1438"/>
                    </a:lnTo>
                    <a:lnTo>
                      <a:pt x="35" y="1395"/>
                    </a:lnTo>
                    <a:lnTo>
                      <a:pt x="45" y="1352"/>
                    </a:lnTo>
                    <a:lnTo>
                      <a:pt x="55" y="1310"/>
                    </a:lnTo>
                    <a:lnTo>
                      <a:pt x="66" y="1269"/>
                    </a:lnTo>
                    <a:lnTo>
                      <a:pt x="78" y="1227"/>
                    </a:lnTo>
                    <a:lnTo>
                      <a:pt x="92" y="1187"/>
                    </a:lnTo>
                    <a:lnTo>
                      <a:pt x="106" y="1146"/>
                    </a:lnTo>
                    <a:lnTo>
                      <a:pt x="121" y="1107"/>
                    </a:lnTo>
                    <a:lnTo>
                      <a:pt x="137" y="1067"/>
                    </a:lnTo>
                    <a:lnTo>
                      <a:pt x="155" y="1029"/>
                    </a:lnTo>
                    <a:lnTo>
                      <a:pt x="172" y="990"/>
                    </a:lnTo>
                    <a:lnTo>
                      <a:pt x="191" y="952"/>
                    </a:lnTo>
                    <a:lnTo>
                      <a:pt x="211" y="915"/>
                    </a:lnTo>
                    <a:lnTo>
                      <a:pt x="232" y="878"/>
                    </a:lnTo>
                    <a:lnTo>
                      <a:pt x="254" y="841"/>
                    </a:lnTo>
                    <a:lnTo>
                      <a:pt x="275" y="806"/>
                    </a:lnTo>
                    <a:lnTo>
                      <a:pt x="298" y="770"/>
                    </a:lnTo>
                    <a:lnTo>
                      <a:pt x="323" y="736"/>
                    </a:lnTo>
                    <a:lnTo>
                      <a:pt x="348" y="703"/>
                    </a:lnTo>
                    <a:lnTo>
                      <a:pt x="374" y="669"/>
                    </a:lnTo>
                    <a:lnTo>
                      <a:pt x="400" y="636"/>
                    </a:lnTo>
                    <a:lnTo>
                      <a:pt x="426" y="604"/>
                    </a:lnTo>
                    <a:lnTo>
                      <a:pt x="454" y="572"/>
                    </a:lnTo>
                    <a:lnTo>
                      <a:pt x="483" y="543"/>
                    </a:lnTo>
                    <a:lnTo>
                      <a:pt x="512" y="512"/>
                    </a:lnTo>
                    <a:lnTo>
                      <a:pt x="541" y="483"/>
                    </a:lnTo>
                    <a:lnTo>
                      <a:pt x="572" y="453"/>
                    </a:lnTo>
                    <a:lnTo>
                      <a:pt x="604" y="426"/>
                    </a:lnTo>
                    <a:lnTo>
                      <a:pt x="637" y="399"/>
                    </a:lnTo>
                    <a:lnTo>
                      <a:pt x="669" y="373"/>
                    </a:lnTo>
                    <a:lnTo>
                      <a:pt x="703" y="347"/>
                    </a:lnTo>
                    <a:lnTo>
                      <a:pt x="737" y="323"/>
                    </a:lnTo>
                    <a:lnTo>
                      <a:pt x="771" y="298"/>
                    </a:lnTo>
                    <a:lnTo>
                      <a:pt x="806" y="275"/>
                    </a:lnTo>
                    <a:lnTo>
                      <a:pt x="841" y="253"/>
                    </a:lnTo>
                    <a:lnTo>
                      <a:pt x="878" y="232"/>
                    </a:lnTo>
                    <a:lnTo>
                      <a:pt x="915" y="210"/>
                    </a:lnTo>
                    <a:lnTo>
                      <a:pt x="952" y="192"/>
                    </a:lnTo>
                    <a:lnTo>
                      <a:pt x="990" y="172"/>
                    </a:lnTo>
                    <a:lnTo>
                      <a:pt x="1029" y="155"/>
                    </a:lnTo>
                    <a:lnTo>
                      <a:pt x="1067" y="136"/>
                    </a:lnTo>
                    <a:lnTo>
                      <a:pt x="1106" y="121"/>
                    </a:lnTo>
                    <a:lnTo>
                      <a:pt x="1146" y="106"/>
                    </a:lnTo>
                    <a:lnTo>
                      <a:pt x="1187" y="92"/>
                    </a:lnTo>
                    <a:lnTo>
                      <a:pt x="1227" y="78"/>
                    </a:lnTo>
                    <a:lnTo>
                      <a:pt x="1269" y="66"/>
                    </a:lnTo>
                    <a:lnTo>
                      <a:pt x="1310" y="55"/>
                    </a:lnTo>
                    <a:lnTo>
                      <a:pt x="1352" y="44"/>
                    </a:lnTo>
                    <a:lnTo>
                      <a:pt x="1395" y="35"/>
                    </a:lnTo>
                    <a:lnTo>
                      <a:pt x="1438" y="27"/>
                    </a:lnTo>
                    <a:lnTo>
                      <a:pt x="1481" y="20"/>
                    </a:lnTo>
                    <a:lnTo>
                      <a:pt x="1524" y="13"/>
                    </a:lnTo>
                    <a:lnTo>
                      <a:pt x="1567" y="9"/>
                    </a:lnTo>
                    <a:lnTo>
                      <a:pt x="1612" y="4"/>
                    </a:lnTo>
                    <a:lnTo>
                      <a:pt x="1656" y="3"/>
                    </a:lnTo>
                    <a:lnTo>
                      <a:pt x="1701" y="1"/>
                    </a:lnTo>
                    <a:lnTo>
                      <a:pt x="1746" y="0"/>
                    </a:lnTo>
                    <a:lnTo>
                      <a:pt x="1746" y="933"/>
                    </a:lnTo>
                    <a:lnTo>
                      <a:pt x="1746" y="933"/>
                    </a:lnTo>
                    <a:lnTo>
                      <a:pt x="1704" y="935"/>
                    </a:lnTo>
                    <a:lnTo>
                      <a:pt x="1663" y="938"/>
                    </a:lnTo>
                    <a:lnTo>
                      <a:pt x="1623" y="942"/>
                    </a:lnTo>
                    <a:lnTo>
                      <a:pt x="1583" y="950"/>
                    </a:lnTo>
                    <a:lnTo>
                      <a:pt x="1543" y="959"/>
                    </a:lnTo>
                    <a:lnTo>
                      <a:pt x="1504" y="970"/>
                    </a:lnTo>
                    <a:lnTo>
                      <a:pt x="1467" y="982"/>
                    </a:lnTo>
                    <a:lnTo>
                      <a:pt x="1430" y="998"/>
                    </a:lnTo>
                    <a:lnTo>
                      <a:pt x="1393" y="1013"/>
                    </a:lnTo>
                    <a:lnTo>
                      <a:pt x="1360" y="1032"/>
                    </a:lnTo>
                    <a:lnTo>
                      <a:pt x="1326" y="1052"/>
                    </a:lnTo>
                    <a:lnTo>
                      <a:pt x="1292" y="1072"/>
                    </a:lnTo>
                    <a:lnTo>
                      <a:pt x="1260" y="1095"/>
                    </a:lnTo>
                    <a:lnTo>
                      <a:pt x="1229" y="1119"/>
                    </a:lnTo>
                    <a:lnTo>
                      <a:pt x="1200" y="1144"/>
                    </a:lnTo>
                    <a:lnTo>
                      <a:pt x="1172" y="1172"/>
                    </a:lnTo>
                    <a:lnTo>
                      <a:pt x="1144" y="1199"/>
                    </a:lnTo>
                    <a:lnTo>
                      <a:pt x="1120" y="1230"/>
                    </a:lnTo>
                    <a:lnTo>
                      <a:pt x="1095" y="1259"/>
                    </a:lnTo>
                    <a:lnTo>
                      <a:pt x="1072" y="1292"/>
                    </a:lnTo>
                    <a:lnTo>
                      <a:pt x="1052" y="1325"/>
                    </a:lnTo>
                    <a:lnTo>
                      <a:pt x="1032" y="1359"/>
                    </a:lnTo>
                    <a:lnTo>
                      <a:pt x="1014" y="1395"/>
                    </a:lnTo>
                    <a:lnTo>
                      <a:pt x="998" y="1430"/>
                    </a:lnTo>
                    <a:lnTo>
                      <a:pt x="983" y="1467"/>
                    </a:lnTo>
                    <a:lnTo>
                      <a:pt x="970" y="1504"/>
                    </a:lnTo>
                    <a:lnTo>
                      <a:pt x="960" y="1544"/>
                    </a:lnTo>
                    <a:lnTo>
                      <a:pt x="950" y="1582"/>
                    </a:lnTo>
                    <a:lnTo>
                      <a:pt x="943" y="1622"/>
                    </a:lnTo>
                    <a:lnTo>
                      <a:pt x="938" y="1662"/>
                    </a:lnTo>
                    <a:lnTo>
                      <a:pt x="935" y="1704"/>
                    </a:lnTo>
                    <a:lnTo>
                      <a:pt x="934" y="1745"/>
                    </a:lnTo>
                    <a:lnTo>
                      <a:pt x="934" y="1745"/>
                    </a:lnTo>
                    <a:lnTo>
                      <a:pt x="935" y="1788"/>
                    </a:lnTo>
                    <a:lnTo>
                      <a:pt x="938" y="1828"/>
                    </a:lnTo>
                    <a:lnTo>
                      <a:pt x="943" y="1870"/>
                    </a:lnTo>
                    <a:lnTo>
                      <a:pt x="950" y="1910"/>
                    </a:lnTo>
                    <a:lnTo>
                      <a:pt x="960" y="1948"/>
                    </a:lnTo>
                    <a:lnTo>
                      <a:pt x="970" y="1987"/>
                    </a:lnTo>
                    <a:lnTo>
                      <a:pt x="983" y="2025"/>
                    </a:lnTo>
                    <a:lnTo>
                      <a:pt x="998" y="2062"/>
                    </a:lnTo>
                    <a:lnTo>
                      <a:pt x="1014" y="2098"/>
                    </a:lnTo>
                    <a:lnTo>
                      <a:pt x="1032" y="2133"/>
                    </a:lnTo>
                    <a:lnTo>
                      <a:pt x="1052" y="2167"/>
                    </a:lnTo>
                    <a:lnTo>
                      <a:pt x="1072" y="2201"/>
                    </a:lnTo>
                    <a:lnTo>
                      <a:pt x="1095" y="2231"/>
                    </a:lnTo>
                    <a:lnTo>
                      <a:pt x="1120" y="2262"/>
                    </a:lnTo>
                    <a:lnTo>
                      <a:pt x="1144" y="2291"/>
                    </a:lnTo>
                    <a:lnTo>
                      <a:pt x="1172" y="2321"/>
                    </a:lnTo>
                    <a:lnTo>
                      <a:pt x="1200" y="2347"/>
                    </a:lnTo>
                    <a:lnTo>
                      <a:pt x="1229" y="2373"/>
                    </a:lnTo>
                    <a:lnTo>
                      <a:pt x="1260" y="2398"/>
                    </a:lnTo>
                    <a:lnTo>
                      <a:pt x="1292" y="2419"/>
                    </a:lnTo>
                    <a:lnTo>
                      <a:pt x="1326" y="2441"/>
                    </a:lnTo>
                    <a:lnTo>
                      <a:pt x="1360" y="2461"/>
                    </a:lnTo>
                    <a:lnTo>
                      <a:pt x="1393" y="2478"/>
                    </a:lnTo>
                    <a:lnTo>
                      <a:pt x="1430" y="2494"/>
                    </a:lnTo>
                    <a:lnTo>
                      <a:pt x="1467" y="2510"/>
                    </a:lnTo>
                    <a:lnTo>
                      <a:pt x="1504" y="2522"/>
                    </a:lnTo>
                    <a:lnTo>
                      <a:pt x="1543" y="2533"/>
                    </a:lnTo>
                    <a:lnTo>
                      <a:pt x="1583" y="2542"/>
                    </a:lnTo>
                    <a:lnTo>
                      <a:pt x="1623" y="2550"/>
                    </a:lnTo>
                    <a:lnTo>
                      <a:pt x="1663" y="2554"/>
                    </a:lnTo>
                    <a:lnTo>
                      <a:pt x="1704" y="2558"/>
                    </a:lnTo>
                    <a:lnTo>
                      <a:pt x="1746" y="2559"/>
                    </a:lnTo>
                    <a:lnTo>
                      <a:pt x="1746" y="3493"/>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1" dirty="0"/>
              </a:p>
            </p:txBody>
          </p:sp>
          <p:sp>
            <p:nvSpPr>
              <p:cNvPr id="14" name="Freeform 27">
                <a:extLst>
                  <a:ext uri="{FF2B5EF4-FFF2-40B4-BE49-F238E27FC236}">
                    <a16:creationId xmlns:a16="http://schemas.microsoft.com/office/drawing/2014/main" id="{D3638C20-B3DC-47FF-8234-FCB20F8344E1}"/>
                  </a:ext>
                </a:extLst>
              </p:cNvPr>
              <p:cNvSpPr>
                <a:spLocks/>
              </p:cNvSpPr>
              <p:nvPr/>
            </p:nvSpPr>
            <p:spPr bwMode="auto">
              <a:xfrm>
                <a:off x="623237" y="3378423"/>
                <a:ext cx="902350" cy="1806113"/>
              </a:xfrm>
              <a:custGeom>
                <a:avLst/>
                <a:gdLst/>
                <a:ahLst/>
                <a:cxnLst>
                  <a:cxn ang="0">
                    <a:pos x="1278" y="2558"/>
                  </a:cxn>
                  <a:cxn ang="0">
                    <a:pos x="1147" y="2552"/>
                  </a:cxn>
                  <a:cxn ang="0">
                    <a:pos x="1021" y="2532"/>
                  </a:cxn>
                  <a:cxn ang="0">
                    <a:pos x="898" y="2501"/>
                  </a:cxn>
                  <a:cxn ang="0">
                    <a:pos x="781" y="2458"/>
                  </a:cxn>
                  <a:cxn ang="0">
                    <a:pos x="669" y="2404"/>
                  </a:cxn>
                  <a:cxn ang="0">
                    <a:pos x="562" y="2340"/>
                  </a:cxn>
                  <a:cxn ang="0">
                    <a:pos x="464" y="2266"/>
                  </a:cxn>
                  <a:cxn ang="0">
                    <a:pos x="373" y="2184"/>
                  </a:cxn>
                  <a:cxn ang="0">
                    <a:pos x="290" y="2092"/>
                  </a:cxn>
                  <a:cxn ang="0">
                    <a:pos x="218" y="1994"/>
                  </a:cxn>
                  <a:cxn ang="0">
                    <a:pos x="153" y="1889"/>
                  </a:cxn>
                  <a:cxn ang="0">
                    <a:pos x="99" y="1777"/>
                  </a:cxn>
                  <a:cxn ang="0">
                    <a:pos x="56" y="1660"/>
                  </a:cxn>
                  <a:cxn ang="0">
                    <a:pos x="24" y="1537"/>
                  </a:cxn>
                  <a:cxn ang="0">
                    <a:pos x="6" y="1409"/>
                  </a:cxn>
                  <a:cxn ang="0">
                    <a:pos x="0" y="1278"/>
                  </a:cxn>
                  <a:cxn ang="0">
                    <a:pos x="1" y="1214"/>
                  </a:cxn>
                  <a:cxn ang="0">
                    <a:pos x="13" y="1085"/>
                  </a:cxn>
                  <a:cxn ang="0">
                    <a:pos x="40" y="958"/>
                  </a:cxn>
                  <a:cxn ang="0">
                    <a:pos x="76" y="838"/>
                  </a:cxn>
                  <a:cxn ang="0">
                    <a:pos x="126" y="725"/>
                  </a:cxn>
                  <a:cxn ang="0">
                    <a:pos x="184" y="615"/>
                  </a:cxn>
                  <a:cxn ang="0">
                    <a:pos x="253" y="514"/>
                  </a:cxn>
                  <a:cxn ang="0">
                    <a:pos x="332" y="419"/>
                  </a:cxn>
                  <a:cxn ang="0">
                    <a:pos x="418" y="332"/>
                  </a:cxn>
                  <a:cxn ang="0">
                    <a:pos x="513" y="254"/>
                  </a:cxn>
                  <a:cxn ang="0">
                    <a:pos x="615" y="185"/>
                  </a:cxn>
                  <a:cxn ang="0">
                    <a:pos x="724" y="126"/>
                  </a:cxn>
                  <a:cxn ang="0">
                    <a:pos x="838" y="77"/>
                  </a:cxn>
                  <a:cxn ang="0">
                    <a:pos x="958" y="40"/>
                  </a:cxn>
                  <a:cxn ang="0">
                    <a:pos x="1084" y="14"/>
                  </a:cxn>
                  <a:cxn ang="0">
                    <a:pos x="1211" y="2"/>
                  </a:cxn>
                </a:cxnLst>
                <a:rect l="0" t="0" r="r" b="b"/>
                <a:pathLst>
                  <a:path w="1278" h="2558">
                    <a:moveTo>
                      <a:pt x="1278" y="2558"/>
                    </a:moveTo>
                    <a:lnTo>
                      <a:pt x="1278" y="2558"/>
                    </a:lnTo>
                    <a:lnTo>
                      <a:pt x="1211" y="2557"/>
                    </a:lnTo>
                    <a:lnTo>
                      <a:pt x="1147" y="2552"/>
                    </a:lnTo>
                    <a:lnTo>
                      <a:pt x="1084" y="2544"/>
                    </a:lnTo>
                    <a:lnTo>
                      <a:pt x="1021" y="2532"/>
                    </a:lnTo>
                    <a:lnTo>
                      <a:pt x="958" y="2518"/>
                    </a:lnTo>
                    <a:lnTo>
                      <a:pt x="898" y="2501"/>
                    </a:lnTo>
                    <a:lnTo>
                      <a:pt x="838" y="2481"/>
                    </a:lnTo>
                    <a:lnTo>
                      <a:pt x="781" y="2458"/>
                    </a:lnTo>
                    <a:lnTo>
                      <a:pt x="724" y="2432"/>
                    </a:lnTo>
                    <a:lnTo>
                      <a:pt x="669" y="2404"/>
                    </a:lnTo>
                    <a:lnTo>
                      <a:pt x="615" y="2374"/>
                    </a:lnTo>
                    <a:lnTo>
                      <a:pt x="562" y="2340"/>
                    </a:lnTo>
                    <a:lnTo>
                      <a:pt x="513" y="2304"/>
                    </a:lnTo>
                    <a:lnTo>
                      <a:pt x="464" y="2266"/>
                    </a:lnTo>
                    <a:lnTo>
                      <a:pt x="418" y="2226"/>
                    </a:lnTo>
                    <a:lnTo>
                      <a:pt x="373" y="2184"/>
                    </a:lnTo>
                    <a:lnTo>
                      <a:pt x="332" y="2140"/>
                    </a:lnTo>
                    <a:lnTo>
                      <a:pt x="290" y="2092"/>
                    </a:lnTo>
                    <a:lnTo>
                      <a:pt x="253" y="2044"/>
                    </a:lnTo>
                    <a:lnTo>
                      <a:pt x="218" y="1994"/>
                    </a:lnTo>
                    <a:lnTo>
                      <a:pt x="184" y="1943"/>
                    </a:lnTo>
                    <a:lnTo>
                      <a:pt x="153" y="1889"/>
                    </a:lnTo>
                    <a:lnTo>
                      <a:pt x="126" y="1834"/>
                    </a:lnTo>
                    <a:lnTo>
                      <a:pt x="99" y="1777"/>
                    </a:lnTo>
                    <a:lnTo>
                      <a:pt x="76" y="1718"/>
                    </a:lnTo>
                    <a:lnTo>
                      <a:pt x="56" y="1660"/>
                    </a:lnTo>
                    <a:lnTo>
                      <a:pt x="40" y="1598"/>
                    </a:lnTo>
                    <a:lnTo>
                      <a:pt x="24" y="1537"/>
                    </a:lnTo>
                    <a:lnTo>
                      <a:pt x="13" y="1474"/>
                    </a:lnTo>
                    <a:lnTo>
                      <a:pt x="6" y="1409"/>
                    </a:lnTo>
                    <a:lnTo>
                      <a:pt x="1" y="1345"/>
                    </a:lnTo>
                    <a:lnTo>
                      <a:pt x="0" y="1278"/>
                    </a:lnTo>
                    <a:lnTo>
                      <a:pt x="0" y="1278"/>
                    </a:lnTo>
                    <a:lnTo>
                      <a:pt x="1" y="1214"/>
                    </a:lnTo>
                    <a:lnTo>
                      <a:pt x="6" y="1148"/>
                    </a:lnTo>
                    <a:lnTo>
                      <a:pt x="13" y="1085"/>
                    </a:lnTo>
                    <a:lnTo>
                      <a:pt x="24" y="1022"/>
                    </a:lnTo>
                    <a:lnTo>
                      <a:pt x="40" y="958"/>
                    </a:lnTo>
                    <a:lnTo>
                      <a:pt x="56" y="898"/>
                    </a:lnTo>
                    <a:lnTo>
                      <a:pt x="76" y="838"/>
                    </a:lnTo>
                    <a:lnTo>
                      <a:pt x="99" y="782"/>
                    </a:lnTo>
                    <a:lnTo>
                      <a:pt x="126" y="725"/>
                    </a:lnTo>
                    <a:lnTo>
                      <a:pt x="153" y="669"/>
                    </a:lnTo>
                    <a:lnTo>
                      <a:pt x="184" y="615"/>
                    </a:lnTo>
                    <a:lnTo>
                      <a:pt x="218" y="563"/>
                    </a:lnTo>
                    <a:lnTo>
                      <a:pt x="253" y="514"/>
                    </a:lnTo>
                    <a:lnTo>
                      <a:pt x="290" y="465"/>
                    </a:lnTo>
                    <a:lnTo>
                      <a:pt x="332" y="419"/>
                    </a:lnTo>
                    <a:lnTo>
                      <a:pt x="373" y="374"/>
                    </a:lnTo>
                    <a:lnTo>
                      <a:pt x="418" y="332"/>
                    </a:lnTo>
                    <a:lnTo>
                      <a:pt x="464" y="292"/>
                    </a:lnTo>
                    <a:lnTo>
                      <a:pt x="513" y="254"/>
                    </a:lnTo>
                    <a:lnTo>
                      <a:pt x="562" y="219"/>
                    </a:lnTo>
                    <a:lnTo>
                      <a:pt x="615" y="185"/>
                    </a:lnTo>
                    <a:lnTo>
                      <a:pt x="669" y="154"/>
                    </a:lnTo>
                    <a:lnTo>
                      <a:pt x="724" y="126"/>
                    </a:lnTo>
                    <a:lnTo>
                      <a:pt x="781" y="100"/>
                    </a:lnTo>
                    <a:lnTo>
                      <a:pt x="838" y="77"/>
                    </a:lnTo>
                    <a:lnTo>
                      <a:pt x="898" y="57"/>
                    </a:lnTo>
                    <a:lnTo>
                      <a:pt x="958" y="40"/>
                    </a:lnTo>
                    <a:lnTo>
                      <a:pt x="1021" y="26"/>
                    </a:lnTo>
                    <a:lnTo>
                      <a:pt x="1084" y="14"/>
                    </a:lnTo>
                    <a:lnTo>
                      <a:pt x="1147" y="6"/>
                    </a:lnTo>
                    <a:lnTo>
                      <a:pt x="1211" y="2"/>
                    </a:lnTo>
                    <a:lnTo>
                      <a:pt x="1278" y="0"/>
                    </a:lnTo>
                  </a:path>
                </a:pathLst>
              </a:custGeom>
              <a:noFill/>
              <a:ln w="12700" cap="flat" cmpd="sng" algn="ctr">
                <a:solidFill>
                  <a:schemeClr val="accent4"/>
                </a:solidFill>
                <a:prstDash val="lgDash"/>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sz="1801" dirty="0"/>
              </a:p>
            </p:txBody>
          </p:sp>
        </p:grpSp>
      </p:grpSp>
      <p:sp>
        <p:nvSpPr>
          <p:cNvPr id="27" name="Oval 26">
            <a:extLst>
              <a:ext uri="{FF2B5EF4-FFF2-40B4-BE49-F238E27FC236}">
                <a16:creationId xmlns:a16="http://schemas.microsoft.com/office/drawing/2014/main" id="{72F663C8-0A3D-4772-B788-8645CCA72B0E}"/>
              </a:ext>
            </a:extLst>
          </p:cNvPr>
          <p:cNvSpPr/>
          <p:nvPr userDrawn="1"/>
        </p:nvSpPr>
        <p:spPr>
          <a:xfrm>
            <a:off x="17653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8" name="Oval 27">
            <a:extLst>
              <a:ext uri="{FF2B5EF4-FFF2-40B4-BE49-F238E27FC236}">
                <a16:creationId xmlns:a16="http://schemas.microsoft.com/office/drawing/2014/main" id="{A3FDCF70-1877-410D-BB9A-F351D77EC67C}"/>
              </a:ext>
            </a:extLst>
          </p:cNvPr>
          <p:cNvSpPr/>
          <p:nvPr userDrawn="1"/>
        </p:nvSpPr>
        <p:spPr>
          <a:xfrm>
            <a:off x="3852552"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29" name="Oval 28">
            <a:extLst>
              <a:ext uri="{FF2B5EF4-FFF2-40B4-BE49-F238E27FC236}">
                <a16:creationId xmlns:a16="http://schemas.microsoft.com/office/drawing/2014/main" id="{085F80D3-A651-4CF6-83E3-F2BD79B93603}"/>
              </a:ext>
            </a:extLst>
          </p:cNvPr>
          <p:cNvSpPr/>
          <p:nvPr userDrawn="1"/>
        </p:nvSpPr>
        <p:spPr>
          <a:xfrm>
            <a:off x="7541275"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0" name="Oval 29">
            <a:extLst>
              <a:ext uri="{FF2B5EF4-FFF2-40B4-BE49-F238E27FC236}">
                <a16:creationId xmlns:a16="http://schemas.microsoft.com/office/drawing/2014/main" id="{31C79335-FF45-41DA-A195-8967ED85B79A}"/>
              </a:ext>
            </a:extLst>
          </p:cNvPr>
          <p:cNvSpPr/>
          <p:nvPr userDrawn="1"/>
        </p:nvSpPr>
        <p:spPr>
          <a:xfrm>
            <a:off x="5696914"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2" name="Oval 31">
            <a:extLst>
              <a:ext uri="{FF2B5EF4-FFF2-40B4-BE49-F238E27FC236}">
                <a16:creationId xmlns:a16="http://schemas.microsoft.com/office/drawing/2014/main" id="{BD8FE2A3-0F9E-4EB5-A820-2A0946179A16}"/>
              </a:ext>
            </a:extLst>
          </p:cNvPr>
          <p:cNvSpPr/>
          <p:nvPr/>
        </p:nvSpPr>
        <p:spPr>
          <a:xfrm>
            <a:off x="2008191"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4" name="Oval 33">
            <a:extLst>
              <a:ext uri="{FF2B5EF4-FFF2-40B4-BE49-F238E27FC236}">
                <a16:creationId xmlns:a16="http://schemas.microsoft.com/office/drawing/2014/main" id="{0DB8694D-C5FF-4561-8CCF-8D073E5179B1}"/>
              </a:ext>
            </a:extLst>
          </p:cNvPr>
          <p:cNvSpPr/>
          <p:nvPr userDrawn="1"/>
        </p:nvSpPr>
        <p:spPr>
          <a:xfrm>
            <a:off x="9385636"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sp>
        <p:nvSpPr>
          <p:cNvPr id="35" name="Oval 34">
            <a:extLst>
              <a:ext uri="{FF2B5EF4-FFF2-40B4-BE49-F238E27FC236}">
                <a16:creationId xmlns:a16="http://schemas.microsoft.com/office/drawing/2014/main" id="{7C5A5B67-D80B-4B4D-B8DF-F73DCB11E72D}"/>
              </a:ext>
            </a:extLst>
          </p:cNvPr>
          <p:cNvSpPr/>
          <p:nvPr userDrawn="1"/>
        </p:nvSpPr>
        <p:spPr>
          <a:xfrm>
            <a:off x="11242703" y="3689447"/>
            <a:ext cx="795337" cy="79513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dirty="0"/>
          </a:p>
        </p:txBody>
      </p:sp>
      <p:grpSp>
        <p:nvGrpSpPr>
          <p:cNvPr id="124" name="Group 123">
            <a:extLst>
              <a:ext uri="{FF2B5EF4-FFF2-40B4-BE49-F238E27FC236}">
                <a16:creationId xmlns:a16="http://schemas.microsoft.com/office/drawing/2014/main" id="{573C2D20-F522-46E5-9A5F-10773C6078F4}"/>
              </a:ext>
            </a:extLst>
          </p:cNvPr>
          <p:cNvGrpSpPr/>
          <p:nvPr userDrawn="1"/>
        </p:nvGrpSpPr>
        <p:grpSpPr>
          <a:xfrm>
            <a:off x="4025299" y="4998789"/>
            <a:ext cx="497485" cy="349584"/>
            <a:chOff x="8340054" y="2449652"/>
            <a:chExt cx="819143" cy="575614"/>
          </a:xfrm>
          <a:solidFill>
            <a:schemeClr val="bg1"/>
          </a:solidFill>
        </p:grpSpPr>
        <p:sp>
          <p:nvSpPr>
            <p:cNvPr id="125" name="Freeform: Shape 124">
              <a:extLst>
                <a:ext uri="{FF2B5EF4-FFF2-40B4-BE49-F238E27FC236}">
                  <a16:creationId xmlns:a16="http://schemas.microsoft.com/office/drawing/2014/main" id="{09D4128B-A2BA-455C-A62F-6A83C927754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C5D6C7E-0218-4A06-AE4B-ED84977F7C0C}"/>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3DFD51A6-AAEE-40B2-88C6-EF9138C55A1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A153B77-3B65-49C2-A456-EF1213190A7F}"/>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29" name="Group 128">
            <a:extLst>
              <a:ext uri="{FF2B5EF4-FFF2-40B4-BE49-F238E27FC236}">
                <a16:creationId xmlns:a16="http://schemas.microsoft.com/office/drawing/2014/main" id="{F8341A32-CFA7-4544-A551-9CC8E2729ECE}"/>
              </a:ext>
            </a:extLst>
          </p:cNvPr>
          <p:cNvGrpSpPr/>
          <p:nvPr userDrawn="1"/>
        </p:nvGrpSpPr>
        <p:grpSpPr>
          <a:xfrm>
            <a:off x="5832966" y="3180453"/>
            <a:ext cx="497485" cy="349584"/>
            <a:chOff x="8340054" y="2449652"/>
            <a:chExt cx="819143" cy="575614"/>
          </a:xfrm>
          <a:solidFill>
            <a:schemeClr val="bg1"/>
          </a:solidFill>
        </p:grpSpPr>
        <p:sp>
          <p:nvSpPr>
            <p:cNvPr id="130" name="Freeform: Shape 129">
              <a:extLst>
                <a:ext uri="{FF2B5EF4-FFF2-40B4-BE49-F238E27FC236}">
                  <a16:creationId xmlns:a16="http://schemas.microsoft.com/office/drawing/2014/main" id="{C5B82C1C-014F-4153-90BA-F7AF283F479F}"/>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FF83976-2B9E-490E-899A-C8F87288DC8A}"/>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7199B39-2F76-42DD-B848-5D0458B960D7}"/>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A44131B-3995-48F9-AC9C-49CADCF14A3A}"/>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4" name="Group 133">
            <a:extLst>
              <a:ext uri="{FF2B5EF4-FFF2-40B4-BE49-F238E27FC236}">
                <a16:creationId xmlns:a16="http://schemas.microsoft.com/office/drawing/2014/main" id="{31F18E26-1F96-4ADE-8203-50B5C784AE1B}"/>
              </a:ext>
            </a:extLst>
          </p:cNvPr>
          <p:cNvGrpSpPr/>
          <p:nvPr userDrawn="1"/>
        </p:nvGrpSpPr>
        <p:grpSpPr>
          <a:xfrm>
            <a:off x="7733914" y="4993973"/>
            <a:ext cx="497485" cy="349584"/>
            <a:chOff x="8340054" y="2449652"/>
            <a:chExt cx="819143" cy="575614"/>
          </a:xfrm>
          <a:solidFill>
            <a:schemeClr val="bg1"/>
          </a:solidFill>
        </p:grpSpPr>
        <p:sp>
          <p:nvSpPr>
            <p:cNvPr id="135" name="Freeform: Shape 134">
              <a:extLst>
                <a:ext uri="{FF2B5EF4-FFF2-40B4-BE49-F238E27FC236}">
                  <a16:creationId xmlns:a16="http://schemas.microsoft.com/office/drawing/2014/main" id="{9928412D-C5CB-4ECA-94CE-C1485AC9ECB4}"/>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32ACC48-791A-4A91-A05A-829BD94937F4}"/>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2D6B7-1768-4BC8-A128-AEAD2FCF109F}"/>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3E4517E-3541-4A61-A416-DD71B49B6F8E}"/>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320E940B-AE45-4176-8B91-0DF96D42AAC1}"/>
              </a:ext>
            </a:extLst>
          </p:cNvPr>
          <p:cNvGrpSpPr/>
          <p:nvPr userDrawn="1"/>
        </p:nvGrpSpPr>
        <p:grpSpPr>
          <a:xfrm>
            <a:off x="11425459" y="5008133"/>
            <a:ext cx="497485" cy="349584"/>
            <a:chOff x="8340054" y="2449652"/>
            <a:chExt cx="819143" cy="575614"/>
          </a:xfrm>
          <a:solidFill>
            <a:schemeClr val="bg1"/>
          </a:solidFill>
        </p:grpSpPr>
        <p:sp>
          <p:nvSpPr>
            <p:cNvPr id="140" name="Freeform: Shape 139">
              <a:extLst>
                <a:ext uri="{FF2B5EF4-FFF2-40B4-BE49-F238E27FC236}">
                  <a16:creationId xmlns:a16="http://schemas.microsoft.com/office/drawing/2014/main" id="{446AA38C-90C3-49C3-9EBF-B74A3BA04DE5}"/>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D7B2B6-07AE-404E-B804-8574056E34D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3F911EE-8C3F-4321-BA0E-AB8E82DADF1A}"/>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041C398-57AC-472C-B6FB-FC5E17D8C7BB}"/>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4" name="Group 143">
            <a:extLst>
              <a:ext uri="{FF2B5EF4-FFF2-40B4-BE49-F238E27FC236}">
                <a16:creationId xmlns:a16="http://schemas.microsoft.com/office/drawing/2014/main" id="{C02BA0F0-442E-44F8-A886-69995C42C34E}"/>
              </a:ext>
            </a:extLst>
          </p:cNvPr>
          <p:cNvGrpSpPr/>
          <p:nvPr userDrawn="1"/>
        </p:nvGrpSpPr>
        <p:grpSpPr>
          <a:xfrm>
            <a:off x="2173632" y="3177764"/>
            <a:ext cx="497485" cy="349584"/>
            <a:chOff x="8340054" y="2449652"/>
            <a:chExt cx="819143" cy="575614"/>
          </a:xfrm>
          <a:solidFill>
            <a:schemeClr val="bg1"/>
          </a:solidFill>
        </p:grpSpPr>
        <p:sp>
          <p:nvSpPr>
            <p:cNvPr id="145" name="Freeform: Shape 144">
              <a:extLst>
                <a:ext uri="{FF2B5EF4-FFF2-40B4-BE49-F238E27FC236}">
                  <a16:creationId xmlns:a16="http://schemas.microsoft.com/office/drawing/2014/main" id="{7B6121EA-FB34-4620-93AA-BB11E0A57F3D}"/>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F53B81C-2403-4A12-BDDC-711F5016B855}"/>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8E5D688A-D230-4677-AE79-69DC029A333D}"/>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55B473D-F0E5-4A42-B4DD-D925B89A1A2D}"/>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7C30F300-2BBC-4703-A383-28CE2AF3E918}"/>
              </a:ext>
            </a:extLst>
          </p:cNvPr>
          <p:cNvGrpSpPr/>
          <p:nvPr userDrawn="1"/>
        </p:nvGrpSpPr>
        <p:grpSpPr>
          <a:xfrm>
            <a:off x="325458" y="4993973"/>
            <a:ext cx="497485" cy="349584"/>
            <a:chOff x="8340054" y="2449652"/>
            <a:chExt cx="819143" cy="575614"/>
          </a:xfrm>
          <a:solidFill>
            <a:schemeClr val="bg1"/>
          </a:solidFill>
        </p:grpSpPr>
        <p:sp>
          <p:nvSpPr>
            <p:cNvPr id="150" name="Freeform: Shape 149">
              <a:extLst>
                <a:ext uri="{FF2B5EF4-FFF2-40B4-BE49-F238E27FC236}">
                  <a16:creationId xmlns:a16="http://schemas.microsoft.com/office/drawing/2014/main" id="{622E0544-8A82-4619-8048-C939B2716F26}"/>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A26A3D8-14B2-4503-9F66-814040A7D84E}"/>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3C0749D3-C798-4770-9F5D-3CE89ECC3FC9}"/>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2024011-EE34-48DC-BBCF-0320C1145D84}"/>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7D52505A-92C2-48D7-B0AE-C7A9761D6B27}"/>
              </a:ext>
            </a:extLst>
          </p:cNvPr>
          <p:cNvGrpSpPr/>
          <p:nvPr userDrawn="1"/>
        </p:nvGrpSpPr>
        <p:grpSpPr>
          <a:xfrm>
            <a:off x="9554496" y="3180453"/>
            <a:ext cx="497485" cy="349584"/>
            <a:chOff x="8340054" y="2449652"/>
            <a:chExt cx="819143" cy="575614"/>
          </a:xfrm>
          <a:solidFill>
            <a:schemeClr val="bg1"/>
          </a:solidFill>
        </p:grpSpPr>
        <p:sp>
          <p:nvSpPr>
            <p:cNvPr id="155" name="Freeform: Shape 154">
              <a:extLst>
                <a:ext uri="{FF2B5EF4-FFF2-40B4-BE49-F238E27FC236}">
                  <a16:creationId xmlns:a16="http://schemas.microsoft.com/office/drawing/2014/main" id="{EE2FAAE1-A323-4A9B-92E1-0C77C35F4ACC}"/>
                </a:ext>
              </a:extLst>
            </p:cNvPr>
            <p:cNvSpPr/>
            <p:nvPr/>
          </p:nvSpPr>
          <p:spPr>
            <a:xfrm>
              <a:off x="8340054" y="2449652"/>
              <a:ext cx="819143" cy="575614"/>
            </a:xfrm>
            <a:custGeom>
              <a:avLst/>
              <a:gdLst>
                <a:gd name="connsiteX0" fmla="*/ 685203 w 819143"/>
                <a:gd name="connsiteY0" fmla="*/ 43171 h 575614"/>
                <a:gd name="connsiteX1" fmla="*/ 533920 w 819143"/>
                <a:gd name="connsiteY1" fmla="*/ 43171 h 575614"/>
                <a:gd name="connsiteX2" fmla="*/ 533920 w 819143"/>
                <a:gd name="connsiteY2" fmla="*/ 5535 h 575614"/>
                <a:gd name="connsiteX3" fmla="*/ 499235 w 819143"/>
                <a:gd name="connsiteY3" fmla="*/ 5535 h 575614"/>
                <a:gd name="connsiteX4" fmla="*/ 499235 w 819143"/>
                <a:gd name="connsiteY4" fmla="*/ 43171 h 575614"/>
                <a:gd name="connsiteX5" fmla="*/ 97781 w 819143"/>
                <a:gd name="connsiteY5" fmla="*/ 43171 h 575614"/>
                <a:gd name="connsiteX6" fmla="*/ 5535 w 819143"/>
                <a:gd name="connsiteY6" fmla="*/ 135417 h 575614"/>
                <a:gd name="connsiteX7" fmla="*/ 5535 w 819143"/>
                <a:gd name="connsiteY7" fmla="*/ 445363 h 575614"/>
                <a:gd name="connsiteX8" fmla="*/ 97781 w 819143"/>
                <a:gd name="connsiteY8" fmla="*/ 537609 h 575614"/>
                <a:gd name="connsiteX9" fmla="*/ 499235 w 819143"/>
                <a:gd name="connsiteY9" fmla="*/ 537609 h 575614"/>
                <a:gd name="connsiteX10" fmla="*/ 499235 w 819143"/>
                <a:gd name="connsiteY10" fmla="*/ 573769 h 575614"/>
                <a:gd name="connsiteX11" fmla="*/ 533920 w 819143"/>
                <a:gd name="connsiteY11" fmla="*/ 573769 h 575614"/>
                <a:gd name="connsiteX12" fmla="*/ 533920 w 819143"/>
                <a:gd name="connsiteY12" fmla="*/ 537609 h 575614"/>
                <a:gd name="connsiteX13" fmla="*/ 685203 w 819143"/>
                <a:gd name="connsiteY13" fmla="*/ 537609 h 575614"/>
                <a:gd name="connsiteX14" fmla="*/ 815823 w 819143"/>
                <a:gd name="connsiteY14" fmla="*/ 406989 h 575614"/>
                <a:gd name="connsiteX15" fmla="*/ 815823 w 819143"/>
                <a:gd name="connsiteY15" fmla="*/ 173791 h 575614"/>
                <a:gd name="connsiteX16" fmla="*/ 685203 w 819143"/>
                <a:gd name="connsiteY16" fmla="*/ 43171 h 575614"/>
                <a:gd name="connsiteX17" fmla="*/ 459384 w 819143"/>
                <a:gd name="connsiteY17" fmla="*/ 76380 h 575614"/>
                <a:gd name="connsiteX18" fmla="*/ 418058 w 819143"/>
                <a:gd name="connsiteY18" fmla="*/ 115492 h 575614"/>
                <a:gd name="connsiteX19" fmla="*/ 257182 w 819143"/>
                <a:gd name="connsiteY19" fmla="*/ 115492 h 575614"/>
                <a:gd name="connsiteX20" fmla="*/ 218070 w 819143"/>
                <a:gd name="connsiteY20" fmla="*/ 77117 h 575614"/>
                <a:gd name="connsiteX21" fmla="*/ 459384 w 819143"/>
                <a:gd name="connsiteY21" fmla="*/ 76380 h 575614"/>
                <a:gd name="connsiteX22" fmla="*/ 220284 w 819143"/>
                <a:gd name="connsiteY22" fmla="*/ 502924 h 575614"/>
                <a:gd name="connsiteX23" fmla="*/ 261610 w 819143"/>
                <a:gd name="connsiteY23" fmla="*/ 463812 h 575614"/>
                <a:gd name="connsiteX24" fmla="*/ 422486 w 819143"/>
                <a:gd name="connsiteY24" fmla="*/ 463812 h 575614"/>
                <a:gd name="connsiteX25" fmla="*/ 461599 w 819143"/>
                <a:gd name="connsiteY25" fmla="*/ 502186 h 575614"/>
                <a:gd name="connsiteX26" fmla="*/ 220284 w 819143"/>
                <a:gd name="connsiteY26" fmla="*/ 502924 h 575614"/>
                <a:gd name="connsiteX27" fmla="*/ 509566 w 819143"/>
                <a:gd name="connsiteY27" fmla="*/ 506614 h 575614"/>
                <a:gd name="connsiteX28" fmla="*/ 435032 w 819143"/>
                <a:gd name="connsiteY28" fmla="*/ 432817 h 575614"/>
                <a:gd name="connsiteX29" fmla="*/ 249064 w 819143"/>
                <a:gd name="connsiteY29" fmla="*/ 432817 h 575614"/>
                <a:gd name="connsiteX30" fmla="*/ 171577 w 819143"/>
                <a:gd name="connsiteY30" fmla="*/ 506614 h 575614"/>
                <a:gd name="connsiteX31" fmla="*/ 98519 w 819143"/>
                <a:gd name="connsiteY31" fmla="*/ 506614 h 575614"/>
                <a:gd name="connsiteX32" fmla="*/ 37268 w 819143"/>
                <a:gd name="connsiteY32" fmla="*/ 445363 h 575614"/>
                <a:gd name="connsiteX33" fmla="*/ 37268 w 819143"/>
                <a:gd name="connsiteY33" fmla="*/ 135417 h 575614"/>
                <a:gd name="connsiteX34" fmla="*/ 98519 w 819143"/>
                <a:gd name="connsiteY34" fmla="*/ 74166 h 575614"/>
                <a:gd name="connsiteX35" fmla="*/ 172316 w 819143"/>
                <a:gd name="connsiteY35" fmla="*/ 74166 h 575614"/>
                <a:gd name="connsiteX36" fmla="*/ 246113 w 819143"/>
                <a:gd name="connsiteY36" fmla="*/ 147224 h 575614"/>
                <a:gd name="connsiteX37" fmla="*/ 432080 w 819143"/>
                <a:gd name="connsiteY37" fmla="*/ 147224 h 575614"/>
                <a:gd name="connsiteX38" fmla="*/ 508829 w 819143"/>
                <a:gd name="connsiteY38" fmla="*/ 74166 h 575614"/>
                <a:gd name="connsiteX39" fmla="*/ 686678 w 819143"/>
                <a:gd name="connsiteY39" fmla="*/ 74166 h 575614"/>
                <a:gd name="connsiteX40" fmla="*/ 746454 w 819143"/>
                <a:gd name="connsiteY40" fmla="*/ 94829 h 575614"/>
                <a:gd name="connsiteX41" fmla="*/ 730956 w 819143"/>
                <a:gd name="connsiteY41" fmla="*/ 94829 h 575614"/>
                <a:gd name="connsiteX42" fmla="*/ 730956 w 819143"/>
                <a:gd name="connsiteY42" fmla="*/ 200358 h 575614"/>
                <a:gd name="connsiteX43" fmla="*/ 786304 w 819143"/>
                <a:gd name="connsiteY43" fmla="*/ 200358 h 575614"/>
                <a:gd name="connsiteX44" fmla="*/ 786304 w 819143"/>
                <a:gd name="connsiteY44" fmla="*/ 378946 h 575614"/>
                <a:gd name="connsiteX45" fmla="*/ 730956 w 819143"/>
                <a:gd name="connsiteY45" fmla="*/ 378946 h 575614"/>
                <a:gd name="connsiteX46" fmla="*/ 730956 w 819143"/>
                <a:gd name="connsiteY46" fmla="*/ 484475 h 575614"/>
                <a:gd name="connsiteX47" fmla="*/ 748668 w 819143"/>
                <a:gd name="connsiteY47" fmla="*/ 484475 h 575614"/>
                <a:gd name="connsiteX48" fmla="*/ 685941 w 819143"/>
                <a:gd name="connsiteY48" fmla="*/ 506614 h 575614"/>
                <a:gd name="connsiteX49" fmla="*/ 509566 w 819143"/>
                <a:gd name="connsiteY49" fmla="*/ 506614 h 57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B0E3F9-20BB-43A0-8846-08825ED3FDA6}"/>
                </a:ext>
              </a:extLst>
            </p:cNvPr>
            <p:cNvSpPr/>
            <p:nvPr/>
          </p:nvSpPr>
          <p:spPr>
            <a:xfrm>
              <a:off x="9067689" y="2659235"/>
              <a:ext cx="36898" cy="147593"/>
            </a:xfrm>
            <a:custGeom>
              <a:avLst/>
              <a:gdLst>
                <a:gd name="connsiteX0" fmla="*/ 5535 w 36898"/>
                <a:gd name="connsiteY0" fmla="*/ 5535 h 147593"/>
                <a:gd name="connsiteX1" fmla="*/ 36529 w 36898"/>
                <a:gd name="connsiteY1" fmla="*/ 5535 h 147593"/>
                <a:gd name="connsiteX2" fmla="*/ 36529 w 36898"/>
                <a:gd name="connsiteY2" fmla="*/ 147962 h 147593"/>
                <a:gd name="connsiteX3" fmla="*/ 5535 w 36898"/>
                <a:gd name="connsiteY3" fmla="*/ 147962 h 147593"/>
              </a:gdLst>
              <a:ahLst/>
              <a:cxnLst>
                <a:cxn ang="0">
                  <a:pos x="connsiteX0" y="connsiteY0"/>
                </a:cxn>
                <a:cxn ang="0">
                  <a:pos x="connsiteX1" y="connsiteY1"/>
                </a:cxn>
                <a:cxn ang="0">
                  <a:pos x="connsiteX2" y="connsiteY2"/>
                </a:cxn>
                <a:cxn ang="0">
                  <a:pos x="connsiteX3" y="connsiteY3"/>
                </a:cxn>
              </a:cxnLst>
              <a:rect l="l" t="t" r="r" b="b"/>
              <a:pathLst>
                <a:path w="36898" h="147593">
                  <a:moveTo>
                    <a:pt x="5535" y="5535"/>
                  </a:moveTo>
                  <a:lnTo>
                    <a:pt x="36529" y="5535"/>
                  </a:lnTo>
                  <a:lnTo>
                    <a:pt x="36529" y="147962"/>
                  </a:lnTo>
                  <a:lnTo>
                    <a:pt x="5535" y="147962"/>
                  </a:ln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B3FF6AF-E7FF-4ED0-BB0F-B220EA65D03C}"/>
                </a:ext>
              </a:extLst>
            </p:cNvPr>
            <p:cNvSpPr/>
            <p:nvPr/>
          </p:nvSpPr>
          <p:spPr>
            <a:xfrm>
              <a:off x="8799070" y="2550753"/>
              <a:ext cx="147593" cy="376363"/>
            </a:xfrm>
            <a:custGeom>
              <a:avLst/>
              <a:gdLst>
                <a:gd name="connsiteX0" fmla="*/ 97781 w 147593"/>
                <a:gd name="connsiteY0" fmla="*/ 5535 h 376363"/>
                <a:gd name="connsiteX1" fmla="*/ 5535 w 147593"/>
                <a:gd name="connsiteY1" fmla="*/ 94829 h 376363"/>
                <a:gd name="connsiteX2" fmla="*/ 5535 w 147593"/>
                <a:gd name="connsiteY2" fmla="*/ 280796 h 376363"/>
                <a:gd name="connsiteX3" fmla="*/ 99256 w 147593"/>
                <a:gd name="connsiteY3" fmla="*/ 375256 h 376363"/>
                <a:gd name="connsiteX4" fmla="*/ 108850 w 147593"/>
                <a:gd name="connsiteY4" fmla="*/ 354593 h 376363"/>
                <a:gd name="connsiteX5" fmla="*/ 108112 w 147593"/>
                <a:gd name="connsiteY5" fmla="*/ 23246 h 376363"/>
                <a:gd name="connsiteX6" fmla="*/ 97781 w 147593"/>
                <a:gd name="connsiteY6" fmla="*/ 5535 h 376363"/>
                <a:gd name="connsiteX7" fmla="*/ 88924 w 147593"/>
                <a:gd name="connsiteY7" fmla="*/ 321385 h 376363"/>
                <a:gd name="connsiteX8" fmla="*/ 36529 w 147593"/>
                <a:gd name="connsiteY8" fmla="*/ 268251 h 376363"/>
                <a:gd name="connsiteX9" fmla="*/ 36529 w 147593"/>
                <a:gd name="connsiteY9" fmla="*/ 108112 h 376363"/>
                <a:gd name="connsiteX10" fmla="*/ 88924 w 147593"/>
                <a:gd name="connsiteY10" fmla="*/ 57930 h 376363"/>
                <a:gd name="connsiteX11" fmla="*/ 88924 w 147593"/>
                <a:gd name="connsiteY11" fmla="*/ 321385 h 3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778D9B29-5F4C-4869-9A08-98CE398084F9}"/>
                </a:ext>
              </a:extLst>
            </p:cNvPr>
            <p:cNvSpPr/>
            <p:nvPr/>
          </p:nvSpPr>
          <p:spPr>
            <a:xfrm>
              <a:off x="8424643" y="2545588"/>
              <a:ext cx="132834" cy="383743"/>
            </a:xfrm>
            <a:custGeom>
              <a:avLst/>
              <a:gdLst>
                <a:gd name="connsiteX0" fmla="*/ 28690 w 132834"/>
                <a:gd name="connsiteY0" fmla="*/ 31364 h 383742"/>
                <a:gd name="connsiteX1" fmla="*/ 29427 w 132834"/>
                <a:gd name="connsiteY1" fmla="*/ 358283 h 383742"/>
                <a:gd name="connsiteX2" fmla="*/ 36807 w 132834"/>
                <a:gd name="connsiteY2" fmla="*/ 383374 h 383742"/>
                <a:gd name="connsiteX3" fmla="*/ 129053 w 132834"/>
                <a:gd name="connsiteY3" fmla="*/ 289652 h 383742"/>
                <a:gd name="connsiteX4" fmla="*/ 129053 w 132834"/>
                <a:gd name="connsiteY4" fmla="*/ 103684 h 383742"/>
                <a:gd name="connsiteX5" fmla="*/ 36069 w 132834"/>
                <a:gd name="connsiteY5" fmla="*/ 5535 h 383742"/>
                <a:gd name="connsiteX6" fmla="*/ 28690 w 132834"/>
                <a:gd name="connsiteY6" fmla="*/ 31364 h 383742"/>
                <a:gd name="connsiteX7" fmla="*/ 50829 w 132834"/>
                <a:gd name="connsiteY7" fmla="*/ 66786 h 383742"/>
                <a:gd name="connsiteX8" fmla="*/ 98058 w 132834"/>
                <a:gd name="connsiteY8" fmla="*/ 116230 h 383742"/>
                <a:gd name="connsiteX9" fmla="*/ 98058 w 132834"/>
                <a:gd name="connsiteY9" fmla="*/ 277107 h 383742"/>
                <a:gd name="connsiteX10" fmla="*/ 52304 w 132834"/>
                <a:gd name="connsiteY10" fmla="*/ 323598 h 383742"/>
                <a:gd name="connsiteX11" fmla="*/ 50829 w 132834"/>
                <a:gd name="connsiteY11" fmla="*/ 66786 h 3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7568608-6FD2-334D-B17E-2A6443FD1830}"/>
              </a:ext>
            </a:extLst>
          </p:cNvPr>
          <p:cNvSpPr>
            <a:spLocks noGrp="1"/>
          </p:cNvSpPr>
          <p:nvPr>
            <p:ph type="title"/>
          </p:nvPr>
        </p:nvSpPr>
        <p:spPr>
          <a:xfrm>
            <a:off x="519157" y="274102"/>
            <a:ext cx="11038348" cy="484735"/>
          </a:xfrm>
          <a:prstGeom prst="rect">
            <a:avLst/>
          </a:prstGeom>
          <a:noFill/>
          <a:ln w="9525">
            <a:noFill/>
            <a:miter lim="800000"/>
            <a:headEnd/>
            <a:tailEnd/>
          </a:ln>
        </p:spPr>
        <p:txBody>
          <a:bodyPr lIns="45732" tIns="18293" rIns="27439" bIns="18293"/>
          <a:lstStyle>
            <a:lvl1pPr>
              <a:defRPr lang="en-US" sz="4001">
                <a:solidFill>
                  <a:srgbClr val="000000"/>
                </a:solidFill>
                <a:latin typeface="+mj-lt"/>
                <a:ea typeface="+mn-ea"/>
                <a:cs typeface="Arial" panose="020B0604020202020204" pitchFamily="34" charset="0"/>
              </a:defRPr>
            </a:lvl1pPr>
          </a:lstStyle>
          <a:p>
            <a:pPr marL="0" lvl="0" defTabSz="457200">
              <a:lnSpc>
                <a:spcPct val="85000"/>
              </a:lnSpc>
              <a:spcBef>
                <a:spcPts val="200"/>
              </a:spcBef>
            </a:pPr>
            <a:r>
              <a:rPr lang="en-US"/>
              <a:t>Click to edit Master title style</a:t>
            </a:r>
            <a:endParaRPr lang="en-US" dirty="0"/>
          </a:p>
        </p:txBody>
      </p:sp>
      <p:sp>
        <p:nvSpPr>
          <p:cNvPr id="4" name="Text Placeholder 3">
            <a:extLst>
              <a:ext uri="{FF2B5EF4-FFF2-40B4-BE49-F238E27FC236}">
                <a16:creationId xmlns:a16="http://schemas.microsoft.com/office/drawing/2014/main" id="{6E2C6883-E69E-804D-B128-8EEEC535797D}"/>
              </a:ext>
            </a:extLst>
          </p:cNvPr>
          <p:cNvSpPr>
            <a:spLocks noGrp="1"/>
          </p:cNvSpPr>
          <p:nvPr>
            <p:ph type="body" sz="quarter" idx="10"/>
          </p:nvPr>
        </p:nvSpPr>
        <p:spPr>
          <a:xfrm>
            <a:off x="519157" y="831764"/>
            <a:ext cx="11037887"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3" name="Text Placeholder 32">
            <a:extLst>
              <a:ext uri="{FF2B5EF4-FFF2-40B4-BE49-F238E27FC236}">
                <a16:creationId xmlns:a16="http://schemas.microsoft.com/office/drawing/2014/main" id="{AEF4995D-9D4A-E445-AB65-BD8097A687F1}"/>
              </a:ext>
            </a:extLst>
          </p:cNvPr>
          <p:cNvSpPr>
            <a:spLocks noGrp="1"/>
          </p:cNvSpPr>
          <p:nvPr>
            <p:ph type="body" sz="quarter" idx="11"/>
          </p:nvPr>
        </p:nvSpPr>
        <p:spPr>
          <a:xfrm>
            <a:off x="1282700" y="1702907"/>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5" name="Text Placeholder 32">
            <a:extLst>
              <a:ext uri="{FF2B5EF4-FFF2-40B4-BE49-F238E27FC236}">
                <a16:creationId xmlns:a16="http://schemas.microsoft.com/office/drawing/2014/main" id="{C1FCF8A8-FDCC-A34B-A413-FF59A1E1D450}"/>
              </a:ext>
            </a:extLst>
          </p:cNvPr>
          <p:cNvSpPr>
            <a:spLocks noGrp="1"/>
          </p:cNvSpPr>
          <p:nvPr>
            <p:ph type="body" sz="quarter" idx="12"/>
          </p:nvPr>
        </p:nvSpPr>
        <p:spPr>
          <a:xfrm>
            <a:off x="4787900" y="170614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6" name="Text Placeholder 32">
            <a:extLst>
              <a:ext uri="{FF2B5EF4-FFF2-40B4-BE49-F238E27FC236}">
                <a16:creationId xmlns:a16="http://schemas.microsoft.com/office/drawing/2014/main" id="{330415E3-2C06-824C-B84C-579994CBD05D}"/>
              </a:ext>
            </a:extLst>
          </p:cNvPr>
          <p:cNvSpPr>
            <a:spLocks noGrp="1"/>
          </p:cNvSpPr>
          <p:nvPr>
            <p:ph type="body" sz="quarter" idx="13"/>
          </p:nvPr>
        </p:nvSpPr>
        <p:spPr>
          <a:xfrm>
            <a:off x="8458200" y="169896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7" name="Text Placeholder 32">
            <a:extLst>
              <a:ext uri="{FF2B5EF4-FFF2-40B4-BE49-F238E27FC236}">
                <a16:creationId xmlns:a16="http://schemas.microsoft.com/office/drawing/2014/main" id="{A1E8DFFC-47D1-5C4E-B4C9-086B7EEA8D62}"/>
              </a:ext>
            </a:extLst>
          </p:cNvPr>
          <p:cNvSpPr>
            <a:spLocks noGrp="1"/>
          </p:cNvSpPr>
          <p:nvPr>
            <p:ph type="body" sz="quarter" idx="14"/>
          </p:nvPr>
        </p:nvSpPr>
        <p:spPr>
          <a:xfrm>
            <a:off x="9359900" y="5615629"/>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8" name="Text Placeholder 32">
            <a:extLst>
              <a:ext uri="{FF2B5EF4-FFF2-40B4-BE49-F238E27FC236}">
                <a16:creationId xmlns:a16="http://schemas.microsoft.com/office/drawing/2014/main" id="{9E2AEA22-DCFC-D041-BABC-ED53F77098B3}"/>
              </a:ext>
            </a:extLst>
          </p:cNvPr>
          <p:cNvSpPr>
            <a:spLocks noGrp="1"/>
          </p:cNvSpPr>
          <p:nvPr>
            <p:ph type="body" sz="quarter" idx="15"/>
          </p:nvPr>
        </p:nvSpPr>
        <p:spPr>
          <a:xfrm>
            <a:off x="6421489"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09" name="Text Placeholder 32">
            <a:extLst>
              <a:ext uri="{FF2B5EF4-FFF2-40B4-BE49-F238E27FC236}">
                <a16:creationId xmlns:a16="http://schemas.microsoft.com/office/drawing/2014/main" id="{E87D9E4F-4C55-484C-B2B6-A1ECDFCB8CE5}"/>
              </a:ext>
            </a:extLst>
          </p:cNvPr>
          <p:cNvSpPr>
            <a:spLocks noGrp="1"/>
          </p:cNvSpPr>
          <p:nvPr>
            <p:ph type="body" sz="quarter" idx="16"/>
          </p:nvPr>
        </p:nvSpPr>
        <p:spPr>
          <a:xfrm>
            <a:off x="3165459" y="5610240"/>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110" name="Text Placeholder 32">
            <a:extLst>
              <a:ext uri="{FF2B5EF4-FFF2-40B4-BE49-F238E27FC236}">
                <a16:creationId xmlns:a16="http://schemas.microsoft.com/office/drawing/2014/main" id="{797E3136-5302-414A-ABCF-5F194BDAC568}"/>
              </a:ext>
            </a:extLst>
          </p:cNvPr>
          <p:cNvSpPr>
            <a:spLocks noGrp="1"/>
          </p:cNvSpPr>
          <p:nvPr>
            <p:ph type="body" sz="quarter" idx="17"/>
          </p:nvPr>
        </p:nvSpPr>
        <p:spPr>
          <a:xfrm>
            <a:off x="176533" y="5609984"/>
            <a:ext cx="2603500" cy="341632"/>
          </a:xfrm>
          <a:prstGeom prst="rect">
            <a:avLst/>
          </a:prstGeom>
          <a:noFill/>
        </p:spPr>
        <p:txBody>
          <a:bodyPr wrap="square" rtlCol="0">
            <a:spAutoFit/>
          </a:bodyPr>
          <a:lstStyle>
            <a:lvl1pPr marL="0" indent="0">
              <a:buNone/>
              <a:defRPr lang="en-US" sz="1800" smtClean="0">
                <a:latin typeface="+mj-lt"/>
                <a:cs typeface="Arial" panose="020B0604020202020204" pitchFamily="34" charset="0"/>
              </a:defRPr>
            </a:lvl1pPr>
            <a:lvl2pPr>
              <a:defRPr lang="en-US" sz="1800" smtClean="0"/>
            </a:lvl2pPr>
            <a:lvl3pPr>
              <a:defRPr lang="en-US" sz="1800" smtClean="0"/>
            </a:lvl3pPr>
            <a:lvl4pPr>
              <a:defRPr lang="en-US" smtClean="0"/>
            </a:lvl4pPr>
            <a:lvl5pPr>
              <a:defRPr lang="en-US"/>
            </a:lvl5pPr>
          </a:lstStyle>
          <a:p>
            <a:pPr marL="0" lvl="0" defTabSz="457200"/>
            <a:r>
              <a:rPr lang="en-US"/>
              <a:t>Click to edit Master text styles</a:t>
            </a:r>
          </a:p>
        </p:txBody>
      </p:sp>
      <p:sp>
        <p:nvSpPr>
          <p:cNvPr id="37" name="Text Placeholder 36">
            <a:extLst>
              <a:ext uri="{FF2B5EF4-FFF2-40B4-BE49-F238E27FC236}">
                <a16:creationId xmlns:a16="http://schemas.microsoft.com/office/drawing/2014/main" id="{6EEA99AC-3C9D-2A4A-A338-A25EC300FF60}"/>
              </a:ext>
            </a:extLst>
          </p:cNvPr>
          <p:cNvSpPr>
            <a:spLocks noGrp="1"/>
          </p:cNvSpPr>
          <p:nvPr>
            <p:ph type="body" sz="quarter" idx="18"/>
          </p:nvPr>
        </p:nvSpPr>
        <p:spPr>
          <a:xfrm>
            <a:off x="1303541"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1" name="Text Placeholder 36">
            <a:extLst>
              <a:ext uri="{FF2B5EF4-FFF2-40B4-BE49-F238E27FC236}">
                <a16:creationId xmlns:a16="http://schemas.microsoft.com/office/drawing/2014/main" id="{09CFC8FC-3BEE-EE48-8642-AA1FEF2F3CF9}"/>
              </a:ext>
            </a:extLst>
          </p:cNvPr>
          <p:cNvSpPr>
            <a:spLocks noGrp="1"/>
          </p:cNvSpPr>
          <p:nvPr>
            <p:ph type="body" sz="quarter" idx="19"/>
          </p:nvPr>
        </p:nvSpPr>
        <p:spPr>
          <a:xfrm>
            <a:off x="179526" y="602111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2" name="Text Placeholder 36">
            <a:extLst>
              <a:ext uri="{FF2B5EF4-FFF2-40B4-BE49-F238E27FC236}">
                <a16:creationId xmlns:a16="http://schemas.microsoft.com/office/drawing/2014/main" id="{C0C1F08E-EB45-4040-B1DE-F5C9F74D41A8}"/>
              </a:ext>
            </a:extLst>
          </p:cNvPr>
          <p:cNvSpPr>
            <a:spLocks noGrp="1"/>
          </p:cNvSpPr>
          <p:nvPr>
            <p:ph type="body" sz="quarter" idx="20"/>
          </p:nvPr>
        </p:nvSpPr>
        <p:spPr>
          <a:xfrm>
            <a:off x="3159815"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3" name="Text Placeholder 36">
            <a:extLst>
              <a:ext uri="{FF2B5EF4-FFF2-40B4-BE49-F238E27FC236}">
                <a16:creationId xmlns:a16="http://schemas.microsoft.com/office/drawing/2014/main" id="{8FC76C4F-CD1A-D746-B1D3-B44153933A81}"/>
              </a:ext>
            </a:extLst>
          </p:cNvPr>
          <p:cNvSpPr>
            <a:spLocks noGrp="1"/>
          </p:cNvSpPr>
          <p:nvPr>
            <p:ph type="body" sz="quarter" idx="21"/>
          </p:nvPr>
        </p:nvSpPr>
        <p:spPr>
          <a:xfrm>
            <a:off x="6421913" y="6011204"/>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4" name="Text Placeholder 36">
            <a:extLst>
              <a:ext uri="{FF2B5EF4-FFF2-40B4-BE49-F238E27FC236}">
                <a16:creationId xmlns:a16="http://schemas.microsoft.com/office/drawing/2014/main" id="{0757525E-87E6-B848-B4D2-3CC4A79F577E}"/>
              </a:ext>
            </a:extLst>
          </p:cNvPr>
          <p:cNvSpPr>
            <a:spLocks noGrp="1"/>
          </p:cNvSpPr>
          <p:nvPr>
            <p:ph type="body" sz="quarter" idx="22"/>
          </p:nvPr>
        </p:nvSpPr>
        <p:spPr>
          <a:xfrm>
            <a:off x="9359900" y="6026372"/>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5" name="Text Placeholder 36">
            <a:extLst>
              <a:ext uri="{FF2B5EF4-FFF2-40B4-BE49-F238E27FC236}">
                <a16:creationId xmlns:a16="http://schemas.microsoft.com/office/drawing/2014/main" id="{C932B98E-D4A1-224D-AE02-BA44EC59F6CF}"/>
              </a:ext>
            </a:extLst>
          </p:cNvPr>
          <p:cNvSpPr>
            <a:spLocks noGrp="1"/>
          </p:cNvSpPr>
          <p:nvPr>
            <p:ph type="body" sz="quarter" idx="23"/>
          </p:nvPr>
        </p:nvSpPr>
        <p:spPr>
          <a:xfrm>
            <a:off x="4777649" y="2100990"/>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
        <p:nvSpPr>
          <p:cNvPr id="116" name="Text Placeholder 36">
            <a:extLst>
              <a:ext uri="{FF2B5EF4-FFF2-40B4-BE49-F238E27FC236}">
                <a16:creationId xmlns:a16="http://schemas.microsoft.com/office/drawing/2014/main" id="{E6B8CE9E-C819-6341-8CC9-A687095C6174}"/>
              </a:ext>
            </a:extLst>
          </p:cNvPr>
          <p:cNvSpPr>
            <a:spLocks noGrp="1"/>
          </p:cNvSpPr>
          <p:nvPr>
            <p:ph type="body" sz="quarter" idx="24"/>
          </p:nvPr>
        </p:nvSpPr>
        <p:spPr>
          <a:xfrm>
            <a:off x="8471303" y="2107369"/>
            <a:ext cx="2624002" cy="608372"/>
          </a:xfrm>
          <a:prstGeom prst="rect">
            <a:avLst/>
          </a:prstGeom>
          <a:noFill/>
        </p:spPr>
        <p:txBody>
          <a:bodyPr wrap="square" rtlCol="0">
            <a:spAutoFit/>
          </a:bodyPr>
          <a:lstStyle>
            <a:lvl1pPr>
              <a:defRPr lang="en-US" sz="1400" dirty="0" smtClean="0">
                <a:solidFill>
                  <a:schemeClr val="bg2">
                    <a:lumMod val="50000"/>
                  </a:schemeClr>
                </a:solidFill>
                <a:latin typeface="+mn-lt"/>
                <a:cs typeface="Arial" panose="020B0604020202020204" pitchFamily="34" charset="0"/>
              </a:defRPr>
            </a:lvl1pPr>
          </a:lstStyle>
          <a:p>
            <a:pPr marL="285750" lvl="0" indent="-285750" defTabSz="457200"/>
            <a:r>
              <a:rPr lang="en-US"/>
              <a:t>Click to edit Master text styles</a:t>
            </a:r>
          </a:p>
          <a:p>
            <a:pPr marL="285750" lvl="1" indent="-285750" defTabSz="457200"/>
            <a:r>
              <a:rPr lang="en-US"/>
              <a:t>Second level</a:t>
            </a:r>
          </a:p>
        </p:txBody>
      </p:sp>
    </p:spTree>
    <p:extLst>
      <p:ext uri="{BB962C8B-B14F-4D97-AF65-F5344CB8AC3E}">
        <p14:creationId xmlns:p14="http://schemas.microsoft.com/office/powerpoint/2010/main" val="73723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25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50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00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89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39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35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23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12/12/2019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0631390"/>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0F01-F8C8-4694-95DB-192679676ACE}"/>
              </a:ext>
            </a:extLst>
          </p:cNvPr>
          <p:cNvSpPr>
            <a:spLocks noGrp="1"/>
          </p:cNvSpPr>
          <p:nvPr>
            <p:ph type="ctrTitle"/>
          </p:nvPr>
        </p:nvSpPr>
        <p:spPr/>
        <p:txBody>
          <a:bodyPr>
            <a:normAutofit/>
          </a:bodyPr>
          <a:lstStyle/>
          <a:p>
            <a:r>
              <a:rPr lang="en-US" dirty="0">
                <a:solidFill>
                  <a:schemeClr val="bg1"/>
                </a:solidFill>
              </a:rPr>
              <a:t>TOLL ROADS in selected </a:t>
            </a:r>
            <a:r>
              <a:rPr lang="en-US" dirty="0" err="1">
                <a:solidFill>
                  <a:schemeClr val="bg1"/>
                </a:solidFill>
              </a:rPr>
              <a:t>u.s.</a:t>
            </a:r>
            <a:r>
              <a:rPr lang="en-US" dirty="0">
                <a:solidFill>
                  <a:schemeClr val="bg1"/>
                </a:solidFill>
              </a:rPr>
              <a:t> metropolitan areas</a:t>
            </a:r>
            <a:br>
              <a:rPr lang="en-US" dirty="0">
                <a:solidFill>
                  <a:schemeClr val="bg1"/>
                </a:solidFill>
              </a:rPr>
            </a:br>
            <a:r>
              <a:rPr lang="en-US" sz="2700" dirty="0">
                <a:solidFill>
                  <a:schemeClr val="bg1"/>
                </a:solidFill>
              </a:rPr>
              <a:t>Extract-transform-load project</a:t>
            </a:r>
          </a:p>
        </p:txBody>
      </p:sp>
      <p:sp>
        <p:nvSpPr>
          <p:cNvPr id="3" name="Subtitle 2">
            <a:extLst>
              <a:ext uri="{FF2B5EF4-FFF2-40B4-BE49-F238E27FC236}">
                <a16:creationId xmlns:a16="http://schemas.microsoft.com/office/drawing/2014/main" id="{30446086-EBC6-48B4-ADD8-741F2182F180}"/>
              </a:ext>
            </a:extLst>
          </p:cNvPr>
          <p:cNvSpPr>
            <a:spLocks noGrp="1"/>
          </p:cNvSpPr>
          <p:nvPr>
            <p:ph type="subTitle" idx="1"/>
          </p:nvPr>
        </p:nvSpPr>
        <p:spPr/>
        <p:txBody>
          <a:bodyPr>
            <a:normAutofit fontScale="92500" lnSpcReduction="10000"/>
          </a:bodyPr>
          <a:lstStyle/>
          <a:p>
            <a:r>
              <a:rPr lang="en-US" dirty="0"/>
              <a:t>Thomas </a:t>
            </a:r>
            <a:r>
              <a:rPr lang="en-US" dirty="0" err="1"/>
              <a:t>Creegan</a:t>
            </a:r>
            <a:endParaRPr lang="en-US" dirty="0"/>
          </a:p>
          <a:p>
            <a:r>
              <a:rPr lang="en-US" dirty="0"/>
              <a:t>Andre </a:t>
            </a:r>
            <a:r>
              <a:rPr lang="en-US" dirty="0" err="1"/>
              <a:t>Ebanks</a:t>
            </a:r>
            <a:endParaRPr lang="en-US" dirty="0"/>
          </a:p>
          <a:p>
            <a:r>
              <a:rPr lang="en-US" dirty="0"/>
              <a:t>Sumita Jain</a:t>
            </a:r>
          </a:p>
          <a:p>
            <a:endParaRPr lang="en-US" dirty="0"/>
          </a:p>
          <a:p>
            <a:r>
              <a:rPr lang="en-US" dirty="0"/>
              <a:t>December 14, 2019</a:t>
            </a:r>
          </a:p>
        </p:txBody>
      </p:sp>
      <p:pic>
        <p:nvPicPr>
          <p:cNvPr id="5" name="Picture 4">
            <a:extLst>
              <a:ext uri="{FF2B5EF4-FFF2-40B4-BE49-F238E27FC236}">
                <a16:creationId xmlns:a16="http://schemas.microsoft.com/office/drawing/2014/main" id="{A837EB35-2795-4D11-8A1A-F421FD084326}"/>
              </a:ext>
            </a:extLst>
          </p:cNvPr>
          <p:cNvPicPr>
            <a:picLocks noChangeAspect="1"/>
          </p:cNvPicPr>
          <p:nvPr/>
        </p:nvPicPr>
        <p:blipFill>
          <a:blip r:embed="rId2"/>
          <a:stretch>
            <a:fillRect/>
          </a:stretch>
        </p:blipFill>
        <p:spPr>
          <a:xfrm>
            <a:off x="7462537" y="3292366"/>
            <a:ext cx="4729463" cy="3565634"/>
          </a:xfrm>
          <a:prstGeom prst="rect">
            <a:avLst/>
          </a:prstGeom>
        </p:spPr>
      </p:pic>
    </p:spTree>
    <p:extLst>
      <p:ext uri="{BB962C8B-B14F-4D97-AF65-F5344CB8AC3E}">
        <p14:creationId xmlns:p14="http://schemas.microsoft.com/office/powerpoint/2010/main" val="370136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814822" y="154730"/>
            <a:ext cx="8496186" cy="749367"/>
          </a:xfrm>
        </p:spPr>
        <p:txBody>
          <a:bodyPr>
            <a:normAutofit/>
          </a:bodyPr>
          <a:lstStyle/>
          <a:p>
            <a:r>
              <a:rPr lang="en-US" dirty="0">
                <a:solidFill>
                  <a:schemeClr val="bg1"/>
                </a:solidFill>
              </a:rPr>
              <a:t>LOAD</a:t>
            </a:r>
          </a:p>
        </p:txBody>
      </p:sp>
      <p:pic>
        <p:nvPicPr>
          <p:cNvPr id="4" name="Picture 3">
            <a:extLst>
              <a:ext uri="{FF2B5EF4-FFF2-40B4-BE49-F238E27FC236}">
                <a16:creationId xmlns:a16="http://schemas.microsoft.com/office/drawing/2014/main" id="{BE3D540A-B293-4B1C-971E-5FF94115B917}"/>
              </a:ext>
            </a:extLst>
          </p:cNvPr>
          <p:cNvPicPr>
            <a:picLocks noChangeAspect="1"/>
          </p:cNvPicPr>
          <p:nvPr/>
        </p:nvPicPr>
        <p:blipFill>
          <a:blip r:embed="rId2"/>
          <a:stretch>
            <a:fillRect/>
          </a:stretch>
        </p:blipFill>
        <p:spPr>
          <a:xfrm>
            <a:off x="2493595" y="154730"/>
            <a:ext cx="9231942" cy="4037849"/>
          </a:xfrm>
          <a:prstGeom prst="rect">
            <a:avLst/>
          </a:prstGeom>
        </p:spPr>
      </p:pic>
      <p:pic>
        <p:nvPicPr>
          <p:cNvPr id="5" name="Picture 4">
            <a:extLst>
              <a:ext uri="{FF2B5EF4-FFF2-40B4-BE49-F238E27FC236}">
                <a16:creationId xmlns:a16="http://schemas.microsoft.com/office/drawing/2014/main" id="{57BF11F4-0405-46D8-8752-19D9F14DF667}"/>
              </a:ext>
            </a:extLst>
          </p:cNvPr>
          <p:cNvPicPr>
            <a:picLocks noChangeAspect="1"/>
          </p:cNvPicPr>
          <p:nvPr/>
        </p:nvPicPr>
        <p:blipFill>
          <a:blip r:embed="rId3"/>
          <a:stretch>
            <a:fillRect/>
          </a:stretch>
        </p:blipFill>
        <p:spPr>
          <a:xfrm>
            <a:off x="2330899" y="4191561"/>
            <a:ext cx="9334014" cy="2593191"/>
          </a:xfrm>
          <a:prstGeom prst="rect">
            <a:avLst/>
          </a:prstGeom>
        </p:spPr>
      </p:pic>
    </p:spTree>
    <p:extLst>
      <p:ext uri="{BB962C8B-B14F-4D97-AF65-F5344CB8AC3E}">
        <p14:creationId xmlns:p14="http://schemas.microsoft.com/office/powerpoint/2010/main" val="298750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176818"/>
            <a:ext cx="10942488" cy="732530"/>
          </a:xfrm>
        </p:spPr>
        <p:txBody>
          <a:bodyPr>
            <a:normAutofit/>
          </a:bodyPr>
          <a:lstStyle/>
          <a:p>
            <a:pPr algn="ctr"/>
            <a:r>
              <a:rPr lang="en-US" dirty="0">
                <a:solidFill>
                  <a:schemeClr val="bg1"/>
                </a:solidFill>
              </a:rPr>
              <a:t>Load</a:t>
            </a:r>
          </a:p>
        </p:txBody>
      </p:sp>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58319" y="15155"/>
            <a:ext cx="4419979" cy="6858000"/>
          </a:xfrm>
          <a:prstGeom prst="rect">
            <a:avLst/>
          </a:prstGeom>
        </p:spPr>
      </p:pic>
      <p:pic>
        <p:nvPicPr>
          <p:cNvPr id="5" name="Picture 4">
            <a:extLst>
              <a:ext uri="{FF2B5EF4-FFF2-40B4-BE49-F238E27FC236}">
                <a16:creationId xmlns:a16="http://schemas.microsoft.com/office/drawing/2014/main" id="{3020F91D-1EF0-48DD-9CD0-E7F835E51FA8}"/>
              </a:ext>
            </a:extLst>
          </p:cNvPr>
          <p:cNvPicPr>
            <a:picLocks noChangeAspect="1"/>
          </p:cNvPicPr>
          <p:nvPr/>
        </p:nvPicPr>
        <p:blipFill>
          <a:blip r:embed="rId3"/>
          <a:stretch>
            <a:fillRect/>
          </a:stretch>
        </p:blipFill>
        <p:spPr>
          <a:xfrm>
            <a:off x="4748818" y="1197307"/>
            <a:ext cx="7021195" cy="5483874"/>
          </a:xfrm>
          <a:prstGeom prst="rect">
            <a:avLst/>
          </a:prstGeom>
        </p:spPr>
      </p:pic>
      <p:sp>
        <p:nvSpPr>
          <p:cNvPr id="8" name="Oval 7">
            <a:extLst>
              <a:ext uri="{FF2B5EF4-FFF2-40B4-BE49-F238E27FC236}">
                <a16:creationId xmlns:a16="http://schemas.microsoft.com/office/drawing/2014/main" id="{365BCC92-B72C-4BFF-8914-D34090C1BFE8}"/>
              </a:ext>
            </a:extLst>
          </p:cNvPr>
          <p:cNvSpPr/>
          <p:nvPr/>
        </p:nvSpPr>
        <p:spPr>
          <a:xfrm>
            <a:off x="6856316" y="1819538"/>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B3285E-4704-4854-B040-94BEDD40E567}"/>
              </a:ext>
            </a:extLst>
          </p:cNvPr>
          <p:cNvSpPr/>
          <p:nvPr/>
        </p:nvSpPr>
        <p:spPr>
          <a:xfrm>
            <a:off x="1794278" y="6489208"/>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F5DB5E2-4DCC-4FC5-A7ED-04A5EDE4D17C}"/>
              </a:ext>
            </a:extLst>
          </p:cNvPr>
          <p:cNvSpPr/>
          <p:nvPr/>
        </p:nvSpPr>
        <p:spPr>
          <a:xfrm>
            <a:off x="3062313" y="6585194"/>
            <a:ext cx="1712606" cy="191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29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176818"/>
            <a:ext cx="10942488" cy="732530"/>
          </a:xfrm>
        </p:spPr>
        <p:txBody>
          <a:bodyPr>
            <a:normAutofit/>
          </a:bodyPr>
          <a:lstStyle/>
          <a:p>
            <a:pPr algn="ctr"/>
            <a:r>
              <a:rPr lang="en-US" dirty="0">
                <a:solidFill>
                  <a:schemeClr val="bg1"/>
                </a:solidFill>
              </a:rPr>
              <a:t>Load</a:t>
            </a:r>
          </a:p>
        </p:txBody>
      </p:sp>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0" y="0"/>
            <a:ext cx="4419979" cy="6858000"/>
          </a:xfrm>
          <a:prstGeom prst="rect">
            <a:avLst/>
          </a:prstGeom>
        </p:spPr>
      </p:pic>
      <p:pic>
        <p:nvPicPr>
          <p:cNvPr id="2" name="Picture 1">
            <a:extLst>
              <a:ext uri="{FF2B5EF4-FFF2-40B4-BE49-F238E27FC236}">
                <a16:creationId xmlns:a16="http://schemas.microsoft.com/office/drawing/2014/main" id="{A4EE9D3C-B188-42D9-8054-9A87562999E7}"/>
              </a:ext>
            </a:extLst>
          </p:cNvPr>
          <p:cNvPicPr>
            <a:picLocks noChangeAspect="1"/>
          </p:cNvPicPr>
          <p:nvPr/>
        </p:nvPicPr>
        <p:blipFill>
          <a:blip r:embed="rId3"/>
          <a:stretch>
            <a:fillRect/>
          </a:stretch>
        </p:blipFill>
        <p:spPr>
          <a:xfrm>
            <a:off x="4376658" y="2746939"/>
            <a:ext cx="8162241" cy="4091298"/>
          </a:xfrm>
          <a:prstGeom prst="rect">
            <a:avLst/>
          </a:prstGeom>
        </p:spPr>
      </p:pic>
      <p:sp>
        <p:nvSpPr>
          <p:cNvPr id="7" name="Oval 6">
            <a:extLst>
              <a:ext uri="{FF2B5EF4-FFF2-40B4-BE49-F238E27FC236}">
                <a16:creationId xmlns:a16="http://schemas.microsoft.com/office/drawing/2014/main" id="{74F96A4A-92CA-400C-9481-08646A459DA6}"/>
              </a:ext>
            </a:extLst>
          </p:cNvPr>
          <p:cNvSpPr/>
          <p:nvPr/>
        </p:nvSpPr>
        <p:spPr>
          <a:xfrm>
            <a:off x="5997487" y="3087574"/>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3675009-2CCA-4119-ADE4-12A0DF302D4A}"/>
              </a:ext>
            </a:extLst>
          </p:cNvPr>
          <p:cNvSpPr/>
          <p:nvPr/>
        </p:nvSpPr>
        <p:spPr>
          <a:xfrm>
            <a:off x="1905421" y="6255135"/>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CDAE72A-297E-4C8B-8989-86867F7B6E84}"/>
              </a:ext>
            </a:extLst>
          </p:cNvPr>
          <p:cNvSpPr/>
          <p:nvPr/>
        </p:nvSpPr>
        <p:spPr>
          <a:xfrm>
            <a:off x="3268601" y="6351121"/>
            <a:ext cx="1712606" cy="191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87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176818"/>
            <a:ext cx="10942488" cy="732530"/>
          </a:xfrm>
        </p:spPr>
        <p:txBody>
          <a:bodyPr>
            <a:normAutofit/>
          </a:bodyPr>
          <a:lstStyle/>
          <a:p>
            <a:pPr algn="r"/>
            <a:r>
              <a:rPr lang="en-US" dirty="0">
                <a:solidFill>
                  <a:schemeClr val="bg1"/>
                </a:solidFill>
              </a:rPr>
              <a:t>Load</a:t>
            </a:r>
          </a:p>
        </p:txBody>
      </p:sp>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0" y="0"/>
            <a:ext cx="4419979" cy="6858000"/>
          </a:xfrm>
          <a:prstGeom prst="rect">
            <a:avLst/>
          </a:prstGeom>
        </p:spPr>
      </p:pic>
      <p:pic>
        <p:nvPicPr>
          <p:cNvPr id="2" name="Picture 1">
            <a:extLst>
              <a:ext uri="{FF2B5EF4-FFF2-40B4-BE49-F238E27FC236}">
                <a16:creationId xmlns:a16="http://schemas.microsoft.com/office/drawing/2014/main" id="{CDADCC17-02F4-4FFE-AA05-6766203BA5B4}"/>
              </a:ext>
            </a:extLst>
          </p:cNvPr>
          <p:cNvPicPr>
            <a:picLocks noChangeAspect="1"/>
          </p:cNvPicPr>
          <p:nvPr/>
        </p:nvPicPr>
        <p:blipFill>
          <a:blip r:embed="rId3"/>
          <a:stretch>
            <a:fillRect/>
          </a:stretch>
        </p:blipFill>
        <p:spPr>
          <a:xfrm>
            <a:off x="4943245" y="909348"/>
            <a:ext cx="4886417" cy="5847613"/>
          </a:xfrm>
          <a:prstGeom prst="rect">
            <a:avLst/>
          </a:prstGeom>
        </p:spPr>
      </p:pic>
      <p:sp>
        <p:nvSpPr>
          <p:cNvPr id="3" name="Oval 2">
            <a:extLst>
              <a:ext uri="{FF2B5EF4-FFF2-40B4-BE49-F238E27FC236}">
                <a16:creationId xmlns:a16="http://schemas.microsoft.com/office/drawing/2014/main" id="{B6D0CFBF-867C-4E11-AC6E-021EE1A7F864}"/>
              </a:ext>
            </a:extLst>
          </p:cNvPr>
          <p:cNvSpPr/>
          <p:nvPr/>
        </p:nvSpPr>
        <p:spPr>
          <a:xfrm>
            <a:off x="1667139" y="6026957"/>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4CECA58-05DA-4107-878F-6903331C900D}"/>
              </a:ext>
            </a:extLst>
          </p:cNvPr>
          <p:cNvSpPr/>
          <p:nvPr/>
        </p:nvSpPr>
        <p:spPr>
          <a:xfrm>
            <a:off x="3036212" y="6107789"/>
            <a:ext cx="1712606" cy="191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9A1C8F6-B596-4467-AE37-7DE80CC29C09}"/>
              </a:ext>
            </a:extLst>
          </p:cNvPr>
          <p:cNvSpPr/>
          <p:nvPr/>
        </p:nvSpPr>
        <p:spPr>
          <a:xfrm>
            <a:off x="7169536" y="1491162"/>
            <a:ext cx="1268035" cy="383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32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176818"/>
            <a:ext cx="10942488" cy="732530"/>
          </a:xfrm>
        </p:spPr>
        <p:txBody>
          <a:bodyPr>
            <a:normAutofit/>
          </a:bodyPr>
          <a:lstStyle/>
          <a:p>
            <a:pPr algn="ctr"/>
            <a:r>
              <a:rPr lang="en-US" dirty="0">
                <a:solidFill>
                  <a:schemeClr val="bg1"/>
                </a:solidFill>
              </a:rPr>
              <a:t>Load</a:t>
            </a:r>
          </a:p>
        </p:txBody>
      </p:sp>
      <p:pic>
        <p:nvPicPr>
          <p:cNvPr id="4" name="Picture 3">
            <a:extLst>
              <a:ext uri="{FF2B5EF4-FFF2-40B4-BE49-F238E27FC236}">
                <a16:creationId xmlns:a16="http://schemas.microsoft.com/office/drawing/2014/main" id="{BB559CE3-1293-474F-BEBD-DEC67BB2C51E}"/>
              </a:ext>
            </a:extLst>
          </p:cNvPr>
          <p:cNvPicPr>
            <a:picLocks noChangeAspect="1"/>
          </p:cNvPicPr>
          <p:nvPr/>
        </p:nvPicPr>
        <p:blipFill>
          <a:blip r:embed="rId2"/>
          <a:stretch>
            <a:fillRect/>
          </a:stretch>
        </p:blipFill>
        <p:spPr>
          <a:xfrm>
            <a:off x="0" y="0"/>
            <a:ext cx="4419979" cy="6858000"/>
          </a:xfrm>
          <a:prstGeom prst="rect">
            <a:avLst/>
          </a:prstGeom>
        </p:spPr>
      </p:pic>
      <p:pic>
        <p:nvPicPr>
          <p:cNvPr id="5" name="Picture 4">
            <a:extLst>
              <a:ext uri="{FF2B5EF4-FFF2-40B4-BE49-F238E27FC236}">
                <a16:creationId xmlns:a16="http://schemas.microsoft.com/office/drawing/2014/main" id="{3020F91D-1EF0-48DD-9CD0-E7F835E51FA8}"/>
              </a:ext>
            </a:extLst>
          </p:cNvPr>
          <p:cNvPicPr>
            <a:picLocks noChangeAspect="1"/>
          </p:cNvPicPr>
          <p:nvPr/>
        </p:nvPicPr>
        <p:blipFill>
          <a:blip r:embed="rId3"/>
          <a:stretch>
            <a:fillRect/>
          </a:stretch>
        </p:blipFill>
        <p:spPr>
          <a:xfrm>
            <a:off x="4692692" y="1247828"/>
            <a:ext cx="7021195" cy="5483874"/>
          </a:xfrm>
          <a:prstGeom prst="rect">
            <a:avLst/>
          </a:prstGeom>
        </p:spPr>
      </p:pic>
    </p:spTree>
    <p:extLst>
      <p:ext uri="{BB962C8B-B14F-4D97-AF65-F5344CB8AC3E}">
        <p14:creationId xmlns:p14="http://schemas.microsoft.com/office/powerpoint/2010/main" val="185002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6" y="366475"/>
            <a:ext cx="11023319" cy="984145"/>
          </a:xfrm>
        </p:spPr>
        <p:txBody>
          <a:bodyPr>
            <a:noAutofit/>
          </a:bodyPr>
          <a:lstStyle/>
          <a:p>
            <a:r>
              <a:rPr lang="en-US" dirty="0">
                <a:solidFill>
                  <a:schemeClr val="bg1"/>
                </a:solidFill>
              </a:rPr>
              <a:t>KEY takeaways</a:t>
            </a:r>
          </a:p>
        </p:txBody>
      </p:sp>
      <p:sp>
        <p:nvSpPr>
          <p:cNvPr id="7" name="Text Placeholder 6">
            <a:extLst>
              <a:ext uri="{FF2B5EF4-FFF2-40B4-BE49-F238E27FC236}">
                <a16:creationId xmlns:a16="http://schemas.microsoft.com/office/drawing/2014/main" id="{BB038A19-0B75-4B84-A767-DD87F328EE37}"/>
              </a:ext>
            </a:extLst>
          </p:cNvPr>
          <p:cNvSpPr>
            <a:spLocks noGrp="1"/>
          </p:cNvSpPr>
          <p:nvPr>
            <p:ph type="body" idx="1"/>
          </p:nvPr>
        </p:nvSpPr>
        <p:spPr>
          <a:xfrm>
            <a:off x="684213" y="1465061"/>
            <a:ext cx="8534400" cy="4524287"/>
          </a:xfrm>
        </p:spPr>
        <p:txBody>
          <a:bodyPr/>
          <a:lstStyle/>
          <a:p>
            <a:pPr marL="285750" indent="-285750">
              <a:buFont typeface="Arial" panose="020B0604020202020204" pitchFamily="34" charset="0"/>
              <a:buChar char="•"/>
            </a:pPr>
            <a:r>
              <a:rPr lang="en-US" dirty="0">
                <a:solidFill>
                  <a:schemeClr val="bg1"/>
                </a:solidFill>
              </a:rPr>
              <a:t>There are many different tolling mechanisms (for example, congestion vs. fixed pricing)</a:t>
            </a:r>
          </a:p>
          <a:p>
            <a:pPr marL="285750" indent="-285750">
              <a:buFont typeface="Arial" panose="020B0604020202020204" pitchFamily="34" charset="0"/>
              <a:buChar char="•"/>
            </a:pPr>
            <a:r>
              <a:rPr lang="en-US" dirty="0">
                <a:solidFill>
                  <a:schemeClr val="bg1"/>
                </a:solidFill>
              </a:rPr>
              <a:t>As expected, even eight years ago, the Road Congestion Index is higher in urban areas, and in many instances is one of the motivating factors for the implementation of tolls roads</a:t>
            </a:r>
          </a:p>
          <a:p>
            <a:pPr marL="285750" indent="-285750">
              <a:buFont typeface="Arial" panose="020B0604020202020204" pitchFamily="34" charset="0"/>
              <a:buChar char="•"/>
            </a:pPr>
            <a:r>
              <a:rPr lang="en-US" dirty="0">
                <a:solidFill>
                  <a:schemeClr val="bg1"/>
                </a:solidFill>
              </a:rPr>
              <a:t>A more robust analysis was thwarted by the absence of current data on the elements examined.  While a toll road API was considered,  the format of data was totally incompatible with the elements of our database.  As such, it would be highly unlikely that a cohesive narrative could be obtained if this data was included with our existing data.</a:t>
            </a:r>
          </a:p>
        </p:txBody>
      </p:sp>
    </p:spTree>
    <p:extLst>
      <p:ext uri="{BB962C8B-B14F-4D97-AF65-F5344CB8AC3E}">
        <p14:creationId xmlns:p14="http://schemas.microsoft.com/office/powerpoint/2010/main" val="42454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366475"/>
            <a:ext cx="8496186" cy="984145"/>
          </a:xfrm>
        </p:spPr>
        <p:txBody>
          <a:bodyPr/>
          <a:lstStyle/>
          <a:p>
            <a:r>
              <a:rPr lang="en-US" dirty="0">
                <a:solidFill>
                  <a:schemeClr val="bg1"/>
                </a:solidFill>
              </a:rPr>
              <a:t>PROJECT SCOPE</a:t>
            </a:r>
          </a:p>
        </p:txBody>
      </p:sp>
      <p:sp>
        <p:nvSpPr>
          <p:cNvPr id="7" name="Text Placeholder 6">
            <a:extLst>
              <a:ext uri="{FF2B5EF4-FFF2-40B4-BE49-F238E27FC236}">
                <a16:creationId xmlns:a16="http://schemas.microsoft.com/office/drawing/2014/main" id="{BB038A19-0B75-4B84-A767-DD87F328EE37}"/>
              </a:ext>
            </a:extLst>
          </p:cNvPr>
          <p:cNvSpPr>
            <a:spLocks noGrp="1"/>
          </p:cNvSpPr>
          <p:nvPr>
            <p:ph type="body" idx="1"/>
          </p:nvPr>
        </p:nvSpPr>
        <p:spPr>
          <a:xfrm>
            <a:off x="684213" y="1465061"/>
            <a:ext cx="8534400" cy="4524287"/>
          </a:xfrm>
        </p:spPr>
        <p:txBody>
          <a:bodyPr>
            <a:normAutofit/>
          </a:bodyPr>
          <a:lstStyle/>
          <a:p>
            <a:pPr marL="285750" indent="-285750">
              <a:buFont typeface="Arial" panose="020B0604020202020204" pitchFamily="34" charset="0"/>
              <a:buChar char="•"/>
            </a:pPr>
            <a:r>
              <a:rPr lang="en-US" dirty="0">
                <a:solidFill>
                  <a:schemeClr val="bg1"/>
                </a:solidFill>
              </a:rPr>
              <a:t>Purpose: To illustrate the principles of Extract, Transform, Load (ETL)</a:t>
            </a:r>
          </a:p>
          <a:p>
            <a:pPr marL="285750" indent="-285750">
              <a:buFont typeface="Arial" panose="020B0604020202020204" pitchFamily="34" charset="0"/>
              <a:buChar char="•"/>
            </a:pPr>
            <a:r>
              <a:rPr lang="en-US" dirty="0">
                <a:solidFill>
                  <a:schemeClr val="bg1"/>
                </a:solidFill>
              </a:rPr>
              <a:t>Scope:  Investigate historical costs and congestion of toll roads in the US </a:t>
            </a:r>
          </a:p>
          <a:p>
            <a:pPr marL="742950" lvl="1" indent="-285750">
              <a:buFont typeface="Arial" panose="020B0604020202020204" pitchFamily="34" charset="0"/>
              <a:buChar char="•"/>
            </a:pPr>
            <a:r>
              <a:rPr lang="en-US" dirty="0">
                <a:solidFill>
                  <a:schemeClr val="bg1"/>
                </a:solidFill>
              </a:rPr>
              <a:t>Extract latest available toll road data from the Federal Highway Administration and the Bureau of Transportation Statistics</a:t>
            </a:r>
          </a:p>
          <a:p>
            <a:pPr marL="742950" lvl="1" indent="-285750">
              <a:buFont typeface="Arial" panose="020B0604020202020204" pitchFamily="34" charset="0"/>
              <a:buChar char="•"/>
            </a:pPr>
            <a:r>
              <a:rPr lang="en-US" dirty="0">
                <a:solidFill>
                  <a:schemeClr val="bg1"/>
                </a:solidFill>
              </a:rPr>
              <a:t>Transform data by:</a:t>
            </a:r>
          </a:p>
          <a:p>
            <a:pPr marL="1200150" lvl="2" indent="-285750">
              <a:buFont typeface="Arial" panose="020B0604020202020204" pitchFamily="34" charset="0"/>
              <a:buChar char="•"/>
            </a:pPr>
            <a:r>
              <a:rPr lang="en-US" dirty="0">
                <a:solidFill>
                  <a:schemeClr val="bg1"/>
                </a:solidFill>
              </a:rPr>
              <a:t>Cleaning – prepare CSV files to properly load in Pandas</a:t>
            </a:r>
          </a:p>
          <a:p>
            <a:pPr marL="1200150" lvl="2" indent="-285750">
              <a:buFont typeface="Arial" panose="020B0604020202020204" pitchFamily="34" charset="0"/>
              <a:buChar char="•"/>
            </a:pPr>
            <a:r>
              <a:rPr lang="en-US" dirty="0">
                <a:solidFill>
                  <a:schemeClr val="bg1"/>
                </a:solidFill>
              </a:rPr>
              <a:t>Filtering – selecting relevant column</a:t>
            </a:r>
          </a:p>
          <a:p>
            <a:pPr marL="1200150" lvl="2" indent="-285750">
              <a:buFont typeface="Arial" panose="020B0604020202020204" pitchFamily="34" charset="0"/>
              <a:buChar char="•"/>
            </a:pPr>
            <a:r>
              <a:rPr lang="en-US" dirty="0">
                <a:solidFill>
                  <a:schemeClr val="bg1"/>
                </a:solidFill>
              </a:rPr>
              <a:t>Aggregating – combine data from multiple year</a:t>
            </a:r>
          </a:p>
          <a:p>
            <a:pPr marL="742950" lvl="1" indent="-285750">
              <a:buFont typeface="Arial" panose="020B0604020202020204" pitchFamily="34" charset="0"/>
              <a:buChar char="•"/>
            </a:pPr>
            <a:r>
              <a:rPr lang="en-US" dirty="0">
                <a:solidFill>
                  <a:schemeClr val="bg1"/>
                </a:solidFill>
              </a:rPr>
              <a:t>Develop a database that will allow users to compare two years of data to see how metrics such as cost per mile, number of miles of toll roads, population size, and Road Congestion Index relate</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25733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7614143-D163-3744-A685-52199201DF2A}"/>
              </a:ext>
            </a:extLst>
          </p:cNvPr>
          <p:cNvSpPr>
            <a:spLocks noGrp="1"/>
          </p:cNvSpPr>
          <p:nvPr>
            <p:ph type="body" sz="quarter" idx="11"/>
          </p:nvPr>
        </p:nvSpPr>
        <p:spPr>
          <a:xfrm>
            <a:off x="929060" y="1374527"/>
            <a:ext cx="3031922" cy="341632"/>
          </a:xfrm>
        </p:spPr>
        <p:txBody>
          <a:bodyPr/>
          <a:lstStyle/>
          <a:p>
            <a:pPr algn="ctr"/>
            <a:r>
              <a:rPr lang="en-US" dirty="0"/>
              <a:t>Research data sources</a:t>
            </a:r>
          </a:p>
        </p:txBody>
      </p:sp>
      <p:sp>
        <p:nvSpPr>
          <p:cNvPr id="13" name="Text Placeholder 12">
            <a:extLst>
              <a:ext uri="{FF2B5EF4-FFF2-40B4-BE49-F238E27FC236}">
                <a16:creationId xmlns:a16="http://schemas.microsoft.com/office/drawing/2014/main" id="{3B08B28F-AC61-8B49-9876-EE4254A9CCE8}"/>
              </a:ext>
            </a:extLst>
          </p:cNvPr>
          <p:cNvSpPr>
            <a:spLocks noGrp="1"/>
          </p:cNvSpPr>
          <p:nvPr>
            <p:ph type="body" sz="quarter" idx="18"/>
          </p:nvPr>
        </p:nvSpPr>
        <p:spPr>
          <a:xfrm>
            <a:off x="949901" y="1772610"/>
            <a:ext cx="2885636" cy="867930"/>
          </a:xfrm>
        </p:spPr>
        <p:txBody>
          <a:bodyPr/>
          <a:lstStyle/>
          <a:p>
            <a:r>
              <a:rPr lang="en-US" dirty="0"/>
              <a:t>Identified disparate data sources that would need to be combined to answer the questions </a:t>
            </a:r>
          </a:p>
        </p:txBody>
      </p:sp>
      <p:sp>
        <p:nvSpPr>
          <p:cNvPr id="7" name="Text Placeholder 6">
            <a:extLst>
              <a:ext uri="{FF2B5EF4-FFF2-40B4-BE49-F238E27FC236}">
                <a16:creationId xmlns:a16="http://schemas.microsoft.com/office/drawing/2014/main" id="{63E05734-59C8-CB43-BC93-2C6956A24F01}"/>
              </a:ext>
            </a:extLst>
          </p:cNvPr>
          <p:cNvSpPr>
            <a:spLocks noGrp="1"/>
          </p:cNvSpPr>
          <p:nvPr>
            <p:ph type="body" sz="quarter" idx="12"/>
          </p:nvPr>
        </p:nvSpPr>
        <p:spPr>
          <a:xfrm>
            <a:off x="4787900" y="1377769"/>
            <a:ext cx="2603500" cy="341632"/>
          </a:xfrm>
        </p:spPr>
        <p:txBody>
          <a:bodyPr/>
          <a:lstStyle/>
          <a:p>
            <a:pPr algn="ctr"/>
            <a:r>
              <a:rPr lang="en-US" dirty="0"/>
              <a:t>Extract </a:t>
            </a:r>
          </a:p>
        </p:txBody>
      </p:sp>
      <p:sp>
        <p:nvSpPr>
          <p:cNvPr id="18" name="Text Placeholder 17">
            <a:extLst>
              <a:ext uri="{FF2B5EF4-FFF2-40B4-BE49-F238E27FC236}">
                <a16:creationId xmlns:a16="http://schemas.microsoft.com/office/drawing/2014/main" id="{BD26E413-F85F-5446-9C55-9A0EF5C023EE}"/>
              </a:ext>
            </a:extLst>
          </p:cNvPr>
          <p:cNvSpPr>
            <a:spLocks noGrp="1"/>
          </p:cNvSpPr>
          <p:nvPr>
            <p:ph type="body" sz="quarter" idx="23"/>
          </p:nvPr>
        </p:nvSpPr>
        <p:spPr>
          <a:xfrm>
            <a:off x="4777649" y="1632572"/>
            <a:ext cx="2624002" cy="954107"/>
          </a:xfrm>
        </p:spPr>
        <p:txBody>
          <a:bodyPr/>
          <a:lstStyle/>
          <a:p>
            <a:r>
              <a:rPr lang="en-US" dirty="0"/>
              <a:t>Data Source 1 – Federal Highway Administration  -- extract was a readily available csv file</a:t>
            </a:r>
          </a:p>
        </p:txBody>
      </p:sp>
      <p:sp>
        <p:nvSpPr>
          <p:cNvPr id="8" name="Text Placeholder 7">
            <a:extLst>
              <a:ext uri="{FF2B5EF4-FFF2-40B4-BE49-F238E27FC236}">
                <a16:creationId xmlns:a16="http://schemas.microsoft.com/office/drawing/2014/main" id="{F57E0F75-4BA3-D94F-9FD2-183325711C40}"/>
              </a:ext>
            </a:extLst>
          </p:cNvPr>
          <p:cNvSpPr>
            <a:spLocks noGrp="1"/>
          </p:cNvSpPr>
          <p:nvPr>
            <p:ph type="body" sz="quarter" idx="13"/>
          </p:nvPr>
        </p:nvSpPr>
        <p:spPr>
          <a:xfrm>
            <a:off x="8670851" y="1364205"/>
            <a:ext cx="1901730" cy="341632"/>
          </a:xfrm>
        </p:spPr>
        <p:txBody>
          <a:bodyPr/>
          <a:lstStyle/>
          <a:p>
            <a:pPr algn="ctr"/>
            <a:r>
              <a:rPr lang="en-US" dirty="0"/>
              <a:t>Transform</a:t>
            </a:r>
          </a:p>
        </p:txBody>
      </p:sp>
      <p:sp>
        <p:nvSpPr>
          <p:cNvPr id="19" name="Text Placeholder 18">
            <a:extLst>
              <a:ext uri="{FF2B5EF4-FFF2-40B4-BE49-F238E27FC236}">
                <a16:creationId xmlns:a16="http://schemas.microsoft.com/office/drawing/2014/main" id="{4CBE178D-9B39-2348-A487-0F6DE15B69A0}"/>
              </a:ext>
            </a:extLst>
          </p:cNvPr>
          <p:cNvSpPr>
            <a:spLocks noGrp="1"/>
          </p:cNvSpPr>
          <p:nvPr>
            <p:ph type="body" sz="quarter" idx="24"/>
          </p:nvPr>
        </p:nvSpPr>
        <p:spPr>
          <a:xfrm>
            <a:off x="8683954" y="1772610"/>
            <a:ext cx="1916706" cy="480131"/>
          </a:xfrm>
        </p:spPr>
        <p:txBody>
          <a:bodyPr/>
          <a:lstStyle/>
          <a:p>
            <a:r>
              <a:rPr lang="en-US" dirty="0"/>
              <a:t>Steps to clean, normalize, etc.</a:t>
            </a:r>
          </a:p>
        </p:txBody>
      </p:sp>
      <p:sp>
        <p:nvSpPr>
          <p:cNvPr id="12" name="Text Placeholder 11">
            <a:extLst>
              <a:ext uri="{FF2B5EF4-FFF2-40B4-BE49-F238E27FC236}">
                <a16:creationId xmlns:a16="http://schemas.microsoft.com/office/drawing/2014/main" id="{DA0CE12E-8EB9-6744-A3CE-DE96ED6267E5}"/>
              </a:ext>
            </a:extLst>
          </p:cNvPr>
          <p:cNvSpPr>
            <a:spLocks noGrp="1"/>
          </p:cNvSpPr>
          <p:nvPr>
            <p:ph type="body" sz="quarter" idx="17"/>
          </p:nvPr>
        </p:nvSpPr>
        <p:spPr>
          <a:xfrm>
            <a:off x="176533" y="5483684"/>
            <a:ext cx="2603500" cy="341632"/>
          </a:xfrm>
        </p:spPr>
        <p:txBody>
          <a:bodyPr/>
          <a:lstStyle/>
          <a:p>
            <a:pPr algn="ctr"/>
            <a:r>
              <a:rPr lang="en-US" dirty="0"/>
              <a:t>Define project scope</a:t>
            </a:r>
          </a:p>
        </p:txBody>
      </p:sp>
      <p:sp>
        <p:nvSpPr>
          <p:cNvPr id="14" name="Text Placeholder 13">
            <a:extLst>
              <a:ext uri="{FF2B5EF4-FFF2-40B4-BE49-F238E27FC236}">
                <a16:creationId xmlns:a16="http://schemas.microsoft.com/office/drawing/2014/main" id="{BDEA6CFD-E091-CC4A-9924-9339C6000F63}"/>
              </a:ext>
            </a:extLst>
          </p:cNvPr>
          <p:cNvSpPr>
            <a:spLocks noGrp="1"/>
          </p:cNvSpPr>
          <p:nvPr>
            <p:ph type="body" sz="quarter" idx="19"/>
          </p:nvPr>
        </p:nvSpPr>
        <p:spPr>
          <a:xfrm>
            <a:off x="179525" y="5797860"/>
            <a:ext cx="2785959" cy="867930"/>
          </a:xfrm>
        </p:spPr>
        <p:txBody>
          <a:bodyPr/>
          <a:lstStyle/>
          <a:p>
            <a:r>
              <a:rPr lang="en-US" dirty="0"/>
              <a:t>Conceived of a data problem that would require multiple data sources</a:t>
            </a:r>
          </a:p>
        </p:txBody>
      </p:sp>
      <p:sp>
        <p:nvSpPr>
          <p:cNvPr id="11" name="Text Placeholder 10">
            <a:extLst>
              <a:ext uri="{FF2B5EF4-FFF2-40B4-BE49-F238E27FC236}">
                <a16:creationId xmlns:a16="http://schemas.microsoft.com/office/drawing/2014/main" id="{4C25123C-E948-054C-93CE-217777472DF2}"/>
              </a:ext>
            </a:extLst>
          </p:cNvPr>
          <p:cNvSpPr>
            <a:spLocks noGrp="1"/>
          </p:cNvSpPr>
          <p:nvPr>
            <p:ph type="body" sz="quarter" idx="16"/>
          </p:nvPr>
        </p:nvSpPr>
        <p:spPr>
          <a:xfrm>
            <a:off x="3165459" y="5483684"/>
            <a:ext cx="2603500" cy="341632"/>
          </a:xfrm>
        </p:spPr>
        <p:txBody>
          <a:bodyPr/>
          <a:lstStyle/>
          <a:p>
            <a:pPr algn="ctr"/>
            <a:r>
              <a:rPr lang="en-US" dirty="0"/>
              <a:t>Develop </a:t>
            </a:r>
            <a:r>
              <a:rPr lang="en-US" dirty="0" err="1"/>
              <a:t>db</a:t>
            </a:r>
            <a:r>
              <a:rPr lang="en-US" dirty="0"/>
              <a:t> schema</a:t>
            </a:r>
          </a:p>
        </p:txBody>
      </p:sp>
      <p:sp>
        <p:nvSpPr>
          <p:cNvPr id="10" name="Text Placeholder 9">
            <a:extLst>
              <a:ext uri="{FF2B5EF4-FFF2-40B4-BE49-F238E27FC236}">
                <a16:creationId xmlns:a16="http://schemas.microsoft.com/office/drawing/2014/main" id="{619F4475-0472-F948-999F-6389B0D36C2B}"/>
              </a:ext>
            </a:extLst>
          </p:cNvPr>
          <p:cNvSpPr>
            <a:spLocks noGrp="1"/>
          </p:cNvSpPr>
          <p:nvPr>
            <p:ph type="body" sz="quarter" idx="15"/>
          </p:nvPr>
        </p:nvSpPr>
        <p:spPr>
          <a:xfrm>
            <a:off x="6421489" y="5483684"/>
            <a:ext cx="2603500" cy="341632"/>
          </a:xfrm>
        </p:spPr>
        <p:txBody>
          <a:bodyPr/>
          <a:lstStyle/>
          <a:p>
            <a:pPr algn="ctr"/>
            <a:r>
              <a:rPr lang="en-US" dirty="0"/>
              <a:t>Extract (continued)</a:t>
            </a:r>
          </a:p>
        </p:txBody>
      </p:sp>
      <p:sp>
        <p:nvSpPr>
          <p:cNvPr id="16" name="Text Placeholder 15">
            <a:extLst>
              <a:ext uri="{FF2B5EF4-FFF2-40B4-BE49-F238E27FC236}">
                <a16:creationId xmlns:a16="http://schemas.microsoft.com/office/drawing/2014/main" id="{17B2A7B3-91A7-F64B-98D8-FF569E969304}"/>
              </a:ext>
            </a:extLst>
          </p:cNvPr>
          <p:cNvSpPr>
            <a:spLocks noGrp="1"/>
          </p:cNvSpPr>
          <p:nvPr>
            <p:ph type="body" sz="quarter" idx="21"/>
          </p:nvPr>
        </p:nvSpPr>
        <p:spPr>
          <a:xfrm>
            <a:off x="6421913" y="5754772"/>
            <a:ext cx="2624002" cy="954107"/>
          </a:xfrm>
        </p:spPr>
        <p:txBody>
          <a:bodyPr/>
          <a:lstStyle/>
          <a:p>
            <a:r>
              <a:rPr lang="en-US" dirty="0"/>
              <a:t>Data Source 2 – Bureau of Transportation Statistics -- extract was a readily available csv file</a:t>
            </a:r>
          </a:p>
        </p:txBody>
      </p:sp>
      <p:sp>
        <p:nvSpPr>
          <p:cNvPr id="9" name="Text Placeholder 8">
            <a:extLst>
              <a:ext uri="{FF2B5EF4-FFF2-40B4-BE49-F238E27FC236}">
                <a16:creationId xmlns:a16="http://schemas.microsoft.com/office/drawing/2014/main" id="{139378A1-5B7D-864B-9FD7-49894EFDAA38}"/>
              </a:ext>
            </a:extLst>
          </p:cNvPr>
          <p:cNvSpPr>
            <a:spLocks noGrp="1"/>
          </p:cNvSpPr>
          <p:nvPr>
            <p:ph type="body" sz="quarter" idx="14"/>
          </p:nvPr>
        </p:nvSpPr>
        <p:spPr>
          <a:xfrm>
            <a:off x="10483702" y="5483684"/>
            <a:ext cx="1692747" cy="341249"/>
          </a:xfrm>
        </p:spPr>
        <p:txBody>
          <a:bodyPr/>
          <a:lstStyle/>
          <a:p>
            <a:pPr algn="ctr"/>
            <a:r>
              <a:rPr lang="en-US" dirty="0"/>
              <a:t>Load</a:t>
            </a:r>
          </a:p>
        </p:txBody>
      </p:sp>
      <p:sp>
        <p:nvSpPr>
          <p:cNvPr id="17" name="Text Placeholder 16">
            <a:extLst>
              <a:ext uri="{FF2B5EF4-FFF2-40B4-BE49-F238E27FC236}">
                <a16:creationId xmlns:a16="http://schemas.microsoft.com/office/drawing/2014/main" id="{B7734BD5-37F9-714C-B85C-271626952D7F}"/>
              </a:ext>
            </a:extLst>
          </p:cNvPr>
          <p:cNvSpPr>
            <a:spLocks noGrp="1"/>
          </p:cNvSpPr>
          <p:nvPr>
            <p:ph type="body" sz="quarter" idx="22"/>
          </p:nvPr>
        </p:nvSpPr>
        <p:spPr>
          <a:xfrm>
            <a:off x="10483702" y="5797860"/>
            <a:ext cx="1708298" cy="674031"/>
          </a:xfrm>
        </p:spPr>
        <p:txBody>
          <a:bodyPr/>
          <a:lstStyle/>
          <a:p>
            <a:r>
              <a:rPr lang="en-US" dirty="0"/>
              <a:t>Developed Postgres </a:t>
            </a:r>
            <a:r>
              <a:rPr lang="en-US" dirty="0" err="1"/>
              <a:t>db</a:t>
            </a:r>
            <a:r>
              <a:rPr lang="en-US" dirty="0"/>
              <a:t> with 2 tables</a:t>
            </a:r>
          </a:p>
        </p:txBody>
      </p:sp>
      <p:sp>
        <p:nvSpPr>
          <p:cNvPr id="35" name="Text Placeholder 17">
            <a:extLst>
              <a:ext uri="{FF2B5EF4-FFF2-40B4-BE49-F238E27FC236}">
                <a16:creationId xmlns:a16="http://schemas.microsoft.com/office/drawing/2014/main" id="{9D791F5F-F950-4A98-8E13-F4C322A45101}"/>
              </a:ext>
            </a:extLst>
          </p:cNvPr>
          <p:cNvSpPr txBox="1">
            <a:spLocks/>
          </p:cNvSpPr>
          <p:nvPr/>
        </p:nvSpPr>
        <p:spPr>
          <a:xfrm>
            <a:off x="3138439" y="5797860"/>
            <a:ext cx="2624002" cy="979755"/>
          </a:xfrm>
          <a:prstGeom prst="rect">
            <a:avLst/>
          </a:prstGeom>
          <a:noFill/>
        </p:spPr>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bg2">
                    <a:lumMod val="5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00"/>
              </a:spcBef>
            </a:pPr>
            <a:r>
              <a:rPr lang="en-US" dirty="0"/>
              <a:t>Determined data elements required for a useful </a:t>
            </a:r>
            <a:r>
              <a:rPr lang="en-US" dirty="0" err="1"/>
              <a:t>db</a:t>
            </a:r>
            <a:r>
              <a:rPr lang="en-US" dirty="0"/>
              <a:t> </a:t>
            </a:r>
          </a:p>
          <a:p>
            <a:pPr>
              <a:lnSpc>
                <a:spcPct val="100000"/>
              </a:lnSpc>
              <a:spcBef>
                <a:spcPts val="200"/>
              </a:spcBef>
            </a:pPr>
            <a:r>
              <a:rPr lang="en-US" dirty="0"/>
              <a:t>Identified primary keys</a:t>
            </a:r>
          </a:p>
        </p:txBody>
      </p:sp>
      <p:sp>
        <p:nvSpPr>
          <p:cNvPr id="2" name="TextBox 1">
            <a:extLst>
              <a:ext uri="{FF2B5EF4-FFF2-40B4-BE49-F238E27FC236}">
                <a16:creationId xmlns:a16="http://schemas.microsoft.com/office/drawing/2014/main" id="{4D2DE0E8-D25F-4673-A498-DADF0D9AEF24}"/>
              </a:ext>
            </a:extLst>
          </p:cNvPr>
          <p:cNvSpPr txBox="1"/>
          <p:nvPr/>
        </p:nvSpPr>
        <p:spPr>
          <a:xfrm>
            <a:off x="361507" y="3863567"/>
            <a:ext cx="430619" cy="369332"/>
          </a:xfrm>
          <a:prstGeom prst="rect">
            <a:avLst/>
          </a:prstGeom>
          <a:noFill/>
        </p:spPr>
        <p:txBody>
          <a:bodyPr wrap="square" rtlCol="0">
            <a:spAutoFit/>
          </a:bodyPr>
          <a:lstStyle/>
          <a:p>
            <a:pPr algn="ctr"/>
            <a:r>
              <a:rPr lang="en-US" dirty="0"/>
              <a:t>1</a:t>
            </a:r>
          </a:p>
        </p:txBody>
      </p:sp>
      <p:sp>
        <p:nvSpPr>
          <p:cNvPr id="37" name="TextBox 36">
            <a:extLst>
              <a:ext uri="{FF2B5EF4-FFF2-40B4-BE49-F238E27FC236}">
                <a16:creationId xmlns:a16="http://schemas.microsoft.com/office/drawing/2014/main" id="{031C0775-5F96-45AD-8949-E747C0361740}"/>
              </a:ext>
            </a:extLst>
          </p:cNvPr>
          <p:cNvSpPr txBox="1"/>
          <p:nvPr/>
        </p:nvSpPr>
        <p:spPr>
          <a:xfrm>
            <a:off x="9555272" y="3863567"/>
            <a:ext cx="430619" cy="369332"/>
          </a:xfrm>
          <a:prstGeom prst="rect">
            <a:avLst/>
          </a:prstGeom>
          <a:noFill/>
        </p:spPr>
        <p:txBody>
          <a:bodyPr wrap="square" rtlCol="0">
            <a:spAutoFit/>
          </a:bodyPr>
          <a:lstStyle/>
          <a:p>
            <a:pPr algn="ctr"/>
            <a:r>
              <a:rPr lang="en-US" dirty="0"/>
              <a:t>6</a:t>
            </a:r>
          </a:p>
        </p:txBody>
      </p:sp>
      <p:sp>
        <p:nvSpPr>
          <p:cNvPr id="38" name="TextBox 37">
            <a:extLst>
              <a:ext uri="{FF2B5EF4-FFF2-40B4-BE49-F238E27FC236}">
                <a16:creationId xmlns:a16="http://schemas.microsoft.com/office/drawing/2014/main" id="{2BC8404D-2A32-4521-BA3F-0C36745F7BB1}"/>
              </a:ext>
            </a:extLst>
          </p:cNvPr>
          <p:cNvSpPr txBox="1"/>
          <p:nvPr/>
        </p:nvSpPr>
        <p:spPr>
          <a:xfrm>
            <a:off x="7712090" y="3863567"/>
            <a:ext cx="430619" cy="369332"/>
          </a:xfrm>
          <a:prstGeom prst="rect">
            <a:avLst/>
          </a:prstGeom>
          <a:noFill/>
        </p:spPr>
        <p:txBody>
          <a:bodyPr wrap="square" rtlCol="0">
            <a:spAutoFit/>
          </a:bodyPr>
          <a:lstStyle/>
          <a:p>
            <a:pPr algn="ctr"/>
            <a:r>
              <a:rPr lang="en-US" dirty="0"/>
              <a:t>5</a:t>
            </a:r>
          </a:p>
        </p:txBody>
      </p:sp>
      <p:sp>
        <p:nvSpPr>
          <p:cNvPr id="39" name="TextBox 38">
            <a:extLst>
              <a:ext uri="{FF2B5EF4-FFF2-40B4-BE49-F238E27FC236}">
                <a16:creationId xmlns:a16="http://schemas.microsoft.com/office/drawing/2014/main" id="{D293B0F2-35DD-42BA-85B4-309083C6A81E}"/>
              </a:ext>
            </a:extLst>
          </p:cNvPr>
          <p:cNvSpPr txBox="1"/>
          <p:nvPr/>
        </p:nvSpPr>
        <p:spPr>
          <a:xfrm>
            <a:off x="5874340" y="3863567"/>
            <a:ext cx="430619" cy="369332"/>
          </a:xfrm>
          <a:prstGeom prst="rect">
            <a:avLst/>
          </a:prstGeom>
          <a:noFill/>
        </p:spPr>
        <p:txBody>
          <a:bodyPr wrap="square" rtlCol="0">
            <a:spAutoFit/>
          </a:bodyPr>
          <a:lstStyle/>
          <a:p>
            <a:pPr algn="ctr"/>
            <a:r>
              <a:rPr lang="en-US" dirty="0"/>
              <a:t>4</a:t>
            </a:r>
          </a:p>
        </p:txBody>
      </p:sp>
      <p:sp>
        <p:nvSpPr>
          <p:cNvPr id="40" name="TextBox 39">
            <a:extLst>
              <a:ext uri="{FF2B5EF4-FFF2-40B4-BE49-F238E27FC236}">
                <a16:creationId xmlns:a16="http://schemas.microsoft.com/office/drawing/2014/main" id="{B7D9A6A1-2F7B-4D80-BB52-C31ED07D4B1D}"/>
              </a:ext>
            </a:extLst>
          </p:cNvPr>
          <p:cNvSpPr txBox="1"/>
          <p:nvPr/>
        </p:nvSpPr>
        <p:spPr>
          <a:xfrm>
            <a:off x="4036590" y="3863567"/>
            <a:ext cx="430619" cy="369332"/>
          </a:xfrm>
          <a:prstGeom prst="rect">
            <a:avLst/>
          </a:prstGeom>
          <a:noFill/>
        </p:spPr>
        <p:txBody>
          <a:bodyPr wrap="square" rtlCol="0">
            <a:spAutoFit/>
          </a:bodyPr>
          <a:lstStyle/>
          <a:p>
            <a:pPr algn="ctr"/>
            <a:r>
              <a:rPr lang="en-US" dirty="0"/>
              <a:t>3</a:t>
            </a:r>
          </a:p>
        </p:txBody>
      </p:sp>
      <p:sp>
        <p:nvSpPr>
          <p:cNvPr id="41" name="TextBox 40">
            <a:extLst>
              <a:ext uri="{FF2B5EF4-FFF2-40B4-BE49-F238E27FC236}">
                <a16:creationId xmlns:a16="http://schemas.microsoft.com/office/drawing/2014/main" id="{6C1FCC34-88F0-4125-83F9-05A9172D7AC0}"/>
              </a:ext>
            </a:extLst>
          </p:cNvPr>
          <p:cNvSpPr txBox="1"/>
          <p:nvPr/>
        </p:nvSpPr>
        <p:spPr>
          <a:xfrm>
            <a:off x="2177409" y="3863567"/>
            <a:ext cx="430619" cy="369332"/>
          </a:xfrm>
          <a:prstGeom prst="rect">
            <a:avLst/>
          </a:prstGeom>
          <a:noFill/>
        </p:spPr>
        <p:txBody>
          <a:bodyPr wrap="square" rtlCol="0">
            <a:spAutoFit/>
          </a:bodyPr>
          <a:lstStyle/>
          <a:p>
            <a:pPr algn="ctr"/>
            <a:r>
              <a:rPr lang="en-US" dirty="0"/>
              <a:t>2</a:t>
            </a:r>
          </a:p>
        </p:txBody>
      </p:sp>
      <p:sp>
        <p:nvSpPr>
          <p:cNvPr id="42" name="TextBox 41">
            <a:extLst>
              <a:ext uri="{FF2B5EF4-FFF2-40B4-BE49-F238E27FC236}">
                <a16:creationId xmlns:a16="http://schemas.microsoft.com/office/drawing/2014/main" id="{A625B3BD-877A-4A73-B9C9-E17DCEDCEEC4}"/>
              </a:ext>
            </a:extLst>
          </p:cNvPr>
          <p:cNvSpPr txBox="1"/>
          <p:nvPr/>
        </p:nvSpPr>
        <p:spPr>
          <a:xfrm>
            <a:off x="11409021" y="3863567"/>
            <a:ext cx="430619" cy="369332"/>
          </a:xfrm>
          <a:prstGeom prst="rect">
            <a:avLst/>
          </a:prstGeom>
          <a:noFill/>
        </p:spPr>
        <p:txBody>
          <a:bodyPr wrap="square" rtlCol="0">
            <a:spAutoFit/>
          </a:bodyPr>
          <a:lstStyle/>
          <a:p>
            <a:pPr algn="ctr"/>
            <a:r>
              <a:rPr lang="en-US" dirty="0"/>
              <a:t>7</a:t>
            </a:r>
          </a:p>
        </p:txBody>
      </p:sp>
      <p:sp>
        <p:nvSpPr>
          <p:cNvPr id="27" name="Title 5">
            <a:extLst>
              <a:ext uri="{FF2B5EF4-FFF2-40B4-BE49-F238E27FC236}">
                <a16:creationId xmlns:a16="http://schemas.microsoft.com/office/drawing/2014/main" id="{521811E7-FCA9-459E-9172-EA503F5BA58A}"/>
              </a:ext>
            </a:extLst>
          </p:cNvPr>
          <p:cNvSpPr>
            <a:spLocks noGrp="1"/>
          </p:cNvSpPr>
          <p:nvPr>
            <p:ph type="title"/>
          </p:nvPr>
        </p:nvSpPr>
        <p:spPr>
          <a:xfrm>
            <a:off x="519113" y="274638"/>
            <a:ext cx="11037887" cy="851014"/>
          </a:xfrm>
          <a:effectLst/>
        </p:spPr>
        <p:txBody>
          <a:bodyPr vert="horz" lIns="91440" tIns="45720" rIns="91440" bIns="45720" rtlCol="0" anchor="b">
            <a:normAutofit/>
          </a:bodyPr>
          <a:lstStyle/>
          <a:p>
            <a:r>
              <a:rPr lang="en-US" sz="3600" dirty="0">
                <a:solidFill>
                  <a:schemeClr val="tx1"/>
                </a:solidFill>
                <a:ea typeface="+mj-ea"/>
                <a:cs typeface="+mj-cs"/>
              </a:rPr>
              <a:t>PROJECT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722427" y="148227"/>
            <a:ext cx="8496186" cy="720425"/>
          </a:xfrm>
        </p:spPr>
        <p:txBody>
          <a:bodyPr/>
          <a:lstStyle/>
          <a:p>
            <a:r>
              <a:rPr lang="en-US" dirty="0">
                <a:solidFill>
                  <a:schemeClr val="bg1"/>
                </a:solidFill>
              </a:rPr>
              <a:t>Extract</a:t>
            </a:r>
          </a:p>
        </p:txBody>
      </p:sp>
      <p:pic>
        <p:nvPicPr>
          <p:cNvPr id="3" name="Picture 2">
            <a:extLst>
              <a:ext uri="{FF2B5EF4-FFF2-40B4-BE49-F238E27FC236}">
                <a16:creationId xmlns:a16="http://schemas.microsoft.com/office/drawing/2014/main" id="{F9EDA74A-CC3F-499E-8BC8-9D4A67F9CCEE}"/>
              </a:ext>
            </a:extLst>
          </p:cNvPr>
          <p:cNvPicPr>
            <a:picLocks noChangeAspect="1"/>
          </p:cNvPicPr>
          <p:nvPr/>
        </p:nvPicPr>
        <p:blipFill>
          <a:blip r:embed="rId2"/>
          <a:stretch>
            <a:fillRect/>
          </a:stretch>
        </p:blipFill>
        <p:spPr>
          <a:xfrm>
            <a:off x="684213" y="1149178"/>
            <a:ext cx="8900892" cy="2749379"/>
          </a:xfrm>
          <a:prstGeom prst="rect">
            <a:avLst/>
          </a:prstGeom>
        </p:spPr>
      </p:pic>
      <p:pic>
        <p:nvPicPr>
          <p:cNvPr id="5" name="Picture 4">
            <a:extLst>
              <a:ext uri="{FF2B5EF4-FFF2-40B4-BE49-F238E27FC236}">
                <a16:creationId xmlns:a16="http://schemas.microsoft.com/office/drawing/2014/main" id="{2612B48D-070D-4E29-BB61-D256CC11665F}"/>
              </a:ext>
            </a:extLst>
          </p:cNvPr>
          <p:cNvPicPr>
            <a:picLocks noChangeAspect="1"/>
          </p:cNvPicPr>
          <p:nvPr/>
        </p:nvPicPr>
        <p:blipFill>
          <a:blip r:embed="rId3"/>
          <a:stretch>
            <a:fillRect/>
          </a:stretch>
        </p:blipFill>
        <p:spPr>
          <a:xfrm>
            <a:off x="684213" y="3898557"/>
            <a:ext cx="8900893" cy="2428102"/>
          </a:xfrm>
          <a:prstGeom prst="rect">
            <a:avLst/>
          </a:prstGeom>
        </p:spPr>
      </p:pic>
    </p:spTree>
    <p:extLst>
      <p:ext uri="{BB962C8B-B14F-4D97-AF65-F5344CB8AC3E}">
        <p14:creationId xmlns:p14="http://schemas.microsoft.com/office/powerpoint/2010/main" val="326279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684213" y="268367"/>
            <a:ext cx="8496186" cy="683355"/>
          </a:xfrm>
        </p:spPr>
        <p:txBody>
          <a:bodyPr/>
          <a:lstStyle/>
          <a:p>
            <a:r>
              <a:rPr lang="en-US" dirty="0">
                <a:solidFill>
                  <a:schemeClr val="bg1"/>
                </a:solidFill>
              </a:rPr>
              <a:t>extract</a:t>
            </a:r>
          </a:p>
        </p:txBody>
      </p:sp>
      <p:sp>
        <p:nvSpPr>
          <p:cNvPr id="7" name="Text Placeholder 6">
            <a:extLst>
              <a:ext uri="{FF2B5EF4-FFF2-40B4-BE49-F238E27FC236}">
                <a16:creationId xmlns:a16="http://schemas.microsoft.com/office/drawing/2014/main" id="{BB038A19-0B75-4B84-A767-DD87F328EE37}"/>
              </a:ext>
            </a:extLst>
          </p:cNvPr>
          <p:cNvSpPr>
            <a:spLocks noGrp="1"/>
          </p:cNvSpPr>
          <p:nvPr>
            <p:ph type="body" idx="1"/>
          </p:nvPr>
        </p:nvSpPr>
        <p:spPr>
          <a:xfrm>
            <a:off x="684213" y="1465061"/>
            <a:ext cx="8534400" cy="4524287"/>
          </a:xfrm>
        </p:spPr>
        <p:txBody>
          <a:bodyPr/>
          <a:lstStyle/>
          <a:p>
            <a:pPr marL="285750" indent="-285750">
              <a:buFont typeface="Arial" panose="020B0604020202020204" pitchFamily="34" charset="0"/>
              <a:buChar char="•"/>
            </a:pPr>
            <a:endParaRPr lang="en-US" dirty="0">
              <a:solidFill>
                <a:schemeClr val="bg1"/>
              </a:solidFill>
            </a:endParaRPr>
          </a:p>
        </p:txBody>
      </p:sp>
      <p:pic>
        <p:nvPicPr>
          <p:cNvPr id="3" name="Picture 2">
            <a:extLst>
              <a:ext uri="{FF2B5EF4-FFF2-40B4-BE49-F238E27FC236}">
                <a16:creationId xmlns:a16="http://schemas.microsoft.com/office/drawing/2014/main" id="{FA065C04-1B85-49AE-8A3E-B6F1996101A9}"/>
              </a:ext>
            </a:extLst>
          </p:cNvPr>
          <p:cNvPicPr>
            <a:picLocks noChangeAspect="1"/>
          </p:cNvPicPr>
          <p:nvPr/>
        </p:nvPicPr>
        <p:blipFill>
          <a:blip r:embed="rId2"/>
          <a:stretch>
            <a:fillRect/>
          </a:stretch>
        </p:blipFill>
        <p:spPr>
          <a:xfrm>
            <a:off x="684213" y="1271143"/>
            <a:ext cx="10257393" cy="4912121"/>
          </a:xfrm>
          <a:prstGeom prst="rect">
            <a:avLst/>
          </a:prstGeom>
        </p:spPr>
      </p:pic>
    </p:spTree>
    <p:extLst>
      <p:ext uri="{BB962C8B-B14F-4D97-AF65-F5344CB8AC3E}">
        <p14:creationId xmlns:p14="http://schemas.microsoft.com/office/powerpoint/2010/main" val="352431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586503" y="308422"/>
            <a:ext cx="3553010" cy="939113"/>
          </a:xfrm>
        </p:spPr>
        <p:txBody>
          <a:bodyPr/>
          <a:lstStyle/>
          <a:p>
            <a:r>
              <a:rPr lang="en-US" dirty="0">
                <a:solidFill>
                  <a:schemeClr val="bg1"/>
                </a:solidFill>
              </a:rPr>
              <a:t>TRANSFORM</a:t>
            </a:r>
          </a:p>
        </p:txBody>
      </p:sp>
      <p:pic>
        <p:nvPicPr>
          <p:cNvPr id="11" name="Picture 10">
            <a:extLst>
              <a:ext uri="{FF2B5EF4-FFF2-40B4-BE49-F238E27FC236}">
                <a16:creationId xmlns:a16="http://schemas.microsoft.com/office/drawing/2014/main" id="{6CCB5464-6A91-4DAE-9265-D55A83A634E8}"/>
              </a:ext>
            </a:extLst>
          </p:cNvPr>
          <p:cNvPicPr>
            <a:picLocks noChangeAspect="1"/>
          </p:cNvPicPr>
          <p:nvPr/>
        </p:nvPicPr>
        <p:blipFill>
          <a:blip r:embed="rId2"/>
          <a:stretch>
            <a:fillRect/>
          </a:stretch>
        </p:blipFill>
        <p:spPr>
          <a:xfrm>
            <a:off x="4280047" y="58426"/>
            <a:ext cx="7669405" cy="2378219"/>
          </a:xfrm>
          <a:prstGeom prst="rect">
            <a:avLst/>
          </a:prstGeom>
        </p:spPr>
      </p:pic>
      <p:pic>
        <p:nvPicPr>
          <p:cNvPr id="13" name="Picture 12">
            <a:extLst>
              <a:ext uri="{FF2B5EF4-FFF2-40B4-BE49-F238E27FC236}">
                <a16:creationId xmlns:a16="http://schemas.microsoft.com/office/drawing/2014/main" id="{43345CE8-1A0E-4162-96D4-DE682439FD9D}"/>
              </a:ext>
            </a:extLst>
          </p:cNvPr>
          <p:cNvPicPr>
            <a:picLocks noChangeAspect="1"/>
          </p:cNvPicPr>
          <p:nvPr/>
        </p:nvPicPr>
        <p:blipFill>
          <a:blip r:embed="rId3"/>
          <a:stretch>
            <a:fillRect/>
          </a:stretch>
        </p:blipFill>
        <p:spPr>
          <a:xfrm>
            <a:off x="4280047" y="2436645"/>
            <a:ext cx="7669405" cy="871568"/>
          </a:xfrm>
          <a:prstGeom prst="rect">
            <a:avLst/>
          </a:prstGeom>
        </p:spPr>
      </p:pic>
      <p:pic>
        <p:nvPicPr>
          <p:cNvPr id="15" name="Picture 14">
            <a:extLst>
              <a:ext uri="{FF2B5EF4-FFF2-40B4-BE49-F238E27FC236}">
                <a16:creationId xmlns:a16="http://schemas.microsoft.com/office/drawing/2014/main" id="{B4B87167-F8E1-4530-9C52-C98FDEEF6CE7}"/>
              </a:ext>
            </a:extLst>
          </p:cNvPr>
          <p:cNvPicPr>
            <a:picLocks noChangeAspect="1"/>
          </p:cNvPicPr>
          <p:nvPr/>
        </p:nvPicPr>
        <p:blipFill>
          <a:blip r:embed="rId4"/>
          <a:stretch>
            <a:fillRect/>
          </a:stretch>
        </p:blipFill>
        <p:spPr>
          <a:xfrm>
            <a:off x="4280047" y="3308213"/>
            <a:ext cx="7669405" cy="3445674"/>
          </a:xfrm>
          <a:prstGeom prst="rect">
            <a:avLst/>
          </a:prstGeom>
        </p:spPr>
      </p:pic>
    </p:spTree>
    <p:extLst>
      <p:ext uri="{BB962C8B-B14F-4D97-AF65-F5344CB8AC3E}">
        <p14:creationId xmlns:p14="http://schemas.microsoft.com/office/powerpoint/2010/main" val="249245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808887" y="427549"/>
            <a:ext cx="8496186" cy="670998"/>
          </a:xfrm>
        </p:spPr>
        <p:txBody>
          <a:bodyPr/>
          <a:lstStyle/>
          <a:p>
            <a:r>
              <a:rPr lang="en-US" dirty="0">
                <a:solidFill>
                  <a:schemeClr val="bg1"/>
                </a:solidFill>
              </a:rPr>
              <a:t>TRANSFORM</a:t>
            </a:r>
          </a:p>
        </p:txBody>
      </p:sp>
      <p:pic>
        <p:nvPicPr>
          <p:cNvPr id="8" name="Picture 7">
            <a:extLst>
              <a:ext uri="{FF2B5EF4-FFF2-40B4-BE49-F238E27FC236}">
                <a16:creationId xmlns:a16="http://schemas.microsoft.com/office/drawing/2014/main" id="{E413058F-7F2C-4D75-B015-FC2CF48FC135}"/>
              </a:ext>
            </a:extLst>
          </p:cNvPr>
          <p:cNvPicPr>
            <a:picLocks noChangeAspect="1"/>
          </p:cNvPicPr>
          <p:nvPr/>
        </p:nvPicPr>
        <p:blipFill>
          <a:blip r:embed="rId2"/>
          <a:stretch>
            <a:fillRect/>
          </a:stretch>
        </p:blipFill>
        <p:spPr>
          <a:xfrm>
            <a:off x="4013621" y="262264"/>
            <a:ext cx="7926811" cy="836283"/>
          </a:xfrm>
          <a:prstGeom prst="rect">
            <a:avLst/>
          </a:prstGeom>
        </p:spPr>
      </p:pic>
      <p:pic>
        <p:nvPicPr>
          <p:cNvPr id="14" name="Picture 13">
            <a:extLst>
              <a:ext uri="{FF2B5EF4-FFF2-40B4-BE49-F238E27FC236}">
                <a16:creationId xmlns:a16="http://schemas.microsoft.com/office/drawing/2014/main" id="{11AB85D0-1EE1-4CF6-BECB-4E4FE9CA25A6}"/>
              </a:ext>
            </a:extLst>
          </p:cNvPr>
          <p:cNvPicPr>
            <a:picLocks noChangeAspect="1"/>
          </p:cNvPicPr>
          <p:nvPr/>
        </p:nvPicPr>
        <p:blipFill>
          <a:blip r:embed="rId3"/>
          <a:stretch>
            <a:fillRect/>
          </a:stretch>
        </p:blipFill>
        <p:spPr>
          <a:xfrm>
            <a:off x="4013620" y="1098547"/>
            <a:ext cx="7926812" cy="2322506"/>
          </a:xfrm>
          <a:prstGeom prst="rect">
            <a:avLst/>
          </a:prstGeom>
        </p:spPr>
      </p:pic>
      <p:pic>
        <p:nvPicPr>
          <p:cNvPr id="16" name="Picture 15">
            <a:extLst>
              <a:ext uri="{FF2B5EF4-FFF2-40B4-BE49-F238E27FC236}">
                <a16:creationId xmlns:a16="http://schemas.microsoft.com/office/drawing/2014/main" id="{B05DA3F5-837F-4302-A094-CA6FBD58903C}"/>
              </a:ext>
            </a:extLst>
          </p:cNvPr>
          <p:cNvPicPr>
            <a:picLocks noChangeAspect="1"/>
          </p:cNvPicPr>
          <p:nvPr/>
        </p:nvPicPr>
        <p:blipFill>
          <a:blip r:embed="rId4"/>
          <a:stretch>
            <a:fillRect/>
          </a:stretch>
        </p:blipFill>
        <p:spPr>
          <a:xfrm>
            <a:off x="4013619" y="3582537"/>
            <a:ext cx="7926813" cy="2847914"/>
          </a:xfrm>
          <a:prstGeom prst="rect">
            <a:avLst/>
          </a:prstGeom>
        </p:spPr>
      </p:pic>
    </p:spTree>
    <p:extLst>
      <p:ext uri="{BB962C8B-B14F-4D97-AF65-F5344CB8AC3E}">
        <p14:creationId xmlns:p14="http://schemas.microsoft.com/office/powerpoint/2010/main" val="291760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832703" y="123568"/>
            <a:ext cx="8496186" cy="596858"/>
          </a:xfrm>
        </p:spPr>
        <p:txBody>
          <a:bodyPr>
            <a:normAutofit fontScale="90000"/>
          </a:bodyPr>
          <a:lstStyle/>
          <a:p>
            <a:r>
              <a:rPr lang="en-US" dirty="0">
                <a:solidFill>
                  <a:schemeClr val="bg1"/>
                </a:solidFill>
              </a:rPr>
              <a:t>TRANSFORM</a:t>
            </a:r>
          </a:p>
        </p:txBody>
      </p:sp>
      <p:pic>
        <p:nvPicPr>
          <p:cNvPr id="14" name="Picture 13">
            <a:extLst>
              <a:ext uri="{FF2B5EF4-FFF2-40B4-BE49-F238E27FC236}">
                <a16:creationId xmlns:a16="http://schemas.microsoft.com/office/drawing/2014/main" id="{39FE12CA-EF15-49D6-AE43-C18DA5CB8007}"/>
              </a:ext>
            </a:extLst>
          </p:cNvPr>
          <p:cNvPicPr>
            <a:picLocks noChangeAspect="1"/>
          </p:cNvPicPr>
          <p:nvPr/>
        </p:nvPicPr>
        <p:blipFill>
          <a:blip r:embed="rId2"/>
          <a:stretch>
            <a:fillRect/>
          </a:stretch>
        </p:blipFill>
        <p:spPr>
          <a:xfrm>
            <a:off x="4552087" y="23798"/>
            <a:ext cx="6807210" cy="1740515"/>
          </a:xfrm>
          <a:prstGeom prst="rect">
            <a:avLst/>
          </a:prstGeom>
        </p:spPr>
      </p:pic>
      <p:pic>
        <p:nvPicPr>
          <p:cNvPr id="16" name="Picture 15">
            <a:extLst>
              <a:ext uri="{FF2B5EF4-FFF2-40B4-BE49-F238E27FC236}">
                <a16:creationId xmlns:a16="http://schemas.microsoft.com/office/drawing/2014/main" id="{B3638652-D5E0-4ADC-9F61-51742AE6295E}"/>
              </a:ext>
            </a:extLst>
          </p:cNvPr>
          <p:cNvPicPr>
            <a:picLocks noChangeAspect="1"/>
          </p:cNvPicPr>
          <p:nvPr/>
        </p:nvPicPr>
        <p:blipFill>
          <a:blip r:embed="rId3"/>
          <a:stretch>
            <a:fillRect/>
          </a:stretch>
        </p:blipFill>
        <p:spPr>
          <a:xfrm>
            <a:off x="4552087" y="1764313"/>
            <a:ext cx="7464018" cy="1664686"/>
          </a:xfrm>
          <a:prstGeom prst="rect">
            <a:avLst/>
          </a:prstGeom>
        </p:spPr>
      </p:pic>
      <p:pic>
        <p:nvPicPr>
          <p:cNvPr id="18" name="Picture 17">
            <a:extLst>
              <a:ext uri="{FF2B5EF4-FFF2-40B4-BE49-F238E27FC236}">
                <a16:creationId xmlns:a16="http://schemas.microsoft.com/office/drawing/2014/main" id="{E655E7AC-DC6D-40BE-B3BE-8C2A5159945A}"/>
              </a:ext>
            </a:extLst>
          </p:cNvPr>
          <p:cNvPicPr>
            <a:picLocks noChangeAspect="1"/>
          </p:cNvPicPr>
          <p:nvPr/>
        </p:nvPicPr>
        <p:blipFill>
          <a:blip r:embed="rId4"/>
          <a:stretch>
            <a:fillRect/>
          </a:stretch>
        </p:blipFill>
        <p:spPr>
          <a:xfrm>
            <a:off x="4552087" y="3408712"/>
            <a:ext cx="7464018" cy="3369547"/>
          </a:xfrm>
          <a:prstGeom prst="rect">
            <a:avLst/>
          </a:prstGeom>
        </p:spPr>
      </p:pic>
    </p:spTree>
    <p:extLst>
      <p:ext uri="{BB962C8B-B14F-4D97-AF65-F5344CB8AC3E}">
        <p14:creationId xmlns:p14="http://schemas.microsoft.com/office/powerpoint/2010/main" val="223030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5E311D-D745-4A74-9059-090BC1EC11A8}"/>
              </a:ext>
            </a:extLst>
          </p:cNvPr>
          <p:cNvSpPr>
            <a:spLocks noGrp="1"/>
          </p:cNvSpPr>
          <p:nvPr>
            <p:ph type="title"/>
          </p:nvPr>
        </p:nvSpPr>
        <p:spPr>
          <a:xfrm>
            <a:off x="814822" y="154730"/>
            <a:ext cx="8496186" cy="749367"/>
          </a:xfrm>
        </p:spPr>
        <p:txBody>
          <a:bodyPr>
            <a:normAutofit/>
          </a:bodyPr>
          <a:lstStyle/>
          <a:p>
            <a:r>
              <a:rPr lang="en-US" dirty="0">
                <a:solidFill>
                  <a:schemeClr val="bg1"/>
                </a:solidFill>
              </a:rPr>
              <a:t>LOAD</a:t>
            </a:r>
          </a:p>
        </p:txBody>
      </p:sp>
      <p:pic>
        <p:nvPicPr>
          <p:cNvPr id="2" name="Picture 1">
            <a:extLst>
              <a:ext uri="{FF2B5EF4-FFF2-40B4-BE49-F238E27FC236}">
                <a16:creationId xmlns:a16="http://schemas.microsoft.com/office/drawing/2014/main" id="{05181316-D897-44A0-95CB-3D6C639DD2C2}"/>
              </a:ext>
            </a:extLst>
          </p:cNvPr>
          <p:cNvPicPr>
            <a:picLocks noChangeAspect="1"/>
          </p:cNvPicPr>
          <p:nvPr/>
        </p:nvPicPr>
        <p:blipFill>
          <a:blip r:embed="rId2"/>
          <a:stretch>
            <a:fillRect/>
          </a:stretch>
        </p:blipFill>
        <p:spPr>
          <a:xfrm>
            <a:off x="1325807" y="1570020"/>
            <a:ext cx="9681189" cy="4092207"/>
          </a:xfrm>
          <a:prstGeom prst="rect">
            <a:avLst/>
          </a:prstGeom>
        </p:spPr>
      </p:pic>
    </p:spTree>
    <p:extLst>
      <p:ext uri="{BB962C8B-B14F-4D97-AF65-F5344CB8AC3E}">
        <p14:creationId xmlns:p14="http://schemas.microsoft.com/office/powerpoint/2010/main" val="1410636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169</TotalTime>
  <Words>367</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Slice</vt:lpstr>
      <vt:lpstr>TOLL ROADS in selected u.s. metropolitan areas Extract-transform-load project</vt:lpstr>
      <vt:lpstr>PROJECT SCOPE</vt:lpstr>
      <vt:lpstr>PROJECT SCOPE</vt:lpstr>
      <vt:lpstr>Extract</vt:lpstr>
      <vt:lpstr>extract</vt:lpstr>
      <vt:lpstr>TRANSFORM</vt:lpstr>
      <vt:lpstr>TRANSFORM</vt:lpstr>
      <vt:lpstr>TRANSFORM</vt:lpstr>
      <vt:lpstr>LOAD</vt:lpstr>
      <vt:lpstr>LOAD</vt:lpstr>
      <vt:lpstr>Load</vt:lpstr>
      <vt:lpstr>Load</vt:lpstr>
      <vt:lpstr>Load</vt:lpstr>
      <vt:lpstr>Load</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TOLL ROADS in selected u.s. metropolitan areas</dc:title>
  <dc:creator>Sumita Jain</dc:creator>
  <cp:lastModifiedBy>Sumita Jain</cp:lastModifiedBy>
  <cp:revision>14</cp:revision>
  <dcterms:created xsi:type="dcterms:W3CDTF">2019-12-12T23:04:28Z</dcterms:created>
  <dcterms:modified xsi:type="dcterms:W3CDTF">2019-12-13T01:58:47Z</dcterms:modified>
</cp:coreProperties>
</file>