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FF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2861EA-01CC-4172-A4A0-19F248F924D6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B03F6C-FAFB-44AD-855F-9E5E27921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7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B03F6C-FAFB-44AD-855F-9E5E27921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3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5411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945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8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18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12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7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7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0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2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8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80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CC11440-8FCC-46C6-A3E0-D0649600F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colorful background with waves&#10;&#10;AI-generated content may be incorrect.">
            <a:extLst>
              <a:ext uri="{FF2B5EF4-FFF2-40B4-BE49-F238E27FC236}">
                <a16:creationId xmlns:a16="http://schemas.microsoft.com/office/drawing/2014/main" id="{5320270C-C31D-1D17-0E8A-5A9E26DF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2" r="88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reflection endPos="0" dist="50800" dir="5400000" sy="-100000" algn="bl" rotWithShape="0"/>
          </a:effec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C3226E45-84A7-439E-840D-FE14B0357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880803" y="-74371"/>
            <a:ext cx="3236826" cy="3385568"/>
          </a:xfrm>
          <a:custGeom>
            <a:avLst/>
            <a:gdLst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1369143 w 1369143"/>
              <a:gd name="connsiteY2" fmla="*/ 1229160 h 1229160"/>
              <a:gd name="connsiteX3" fmla="*/ 0 w 1369143"/>
              <a:gd name="connsiteY3" fmla="*/ 1229160 h 1229160"/>
              <a:gd name="connsiteX4" fmla="*/ 0 w 1369143"/>
              <a:gd name="connsiteY4" fmla="*/ 0 h 1229160"/>
              <a:gd name="connsiteX0" fmla="*/ 0 w 1369143"/>
              <a:gd name="connsiteY0" fmla="*/ 0 h 1229160"/>
              <a:gd name="connsiteX1" fmla="*/ 1369143 w 1369143"/>
              <a:gd name="connsiteY1" fmla="*/ 0 h 1229160"/>
              <a:gd name="connsiteX2" fmla="*/ 0 w 1369143"/>
              <a:gd name="connsiteY2" fmla="*/ 1229160 h 1229160"/>
              <a:gd name="connsiteX3" fmla="*/ 0 w 1369143"/>
              <a:gd name="connsiteY3" fmla="*/ 0 h 1229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9143" h="1229160">
                <a:moveTo>
                  <a:pt x="0" y="0"/>
                </a:moveTo>
                <a:lnTo>
                  <a:pt x="1369143" y="0"/>
                </a:lnTo>
                <a:lnTo>
                  <a:pt x="0" y="12291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138871-6903-4E88-BFAB-6B66A6B8A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0803" y="-74371"/>
            <a:ext cx="3236826" cy="3385568"/>
          </a:xfrm>
          <a:custGeom>
            <a:avLst/>
            <a:gdLst>
              <a:gd name="connsiteX0" fmla="*/ 3236826 w 3236826"/>
              <a:gd name="connsiteY0" fmla="*/ 0 h 3385568"/>
              <a:gd name="connsiteX1" fmla="*/ 3236826 w 3236826"/>
              <a:gd name="connsiteY1" fmla="*/ 3385568 h 3385568"/>
              <a:gd name="connsiteX2" fmla="*/ 0 w 3236826"/>
              <a:gd name="connsiteY2" fmla="*/ 3385568 h 3385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6826" h="3385568">
                <a:moveTo>
                  <a:pt x="3236826" y="0"/>
                </a:moveTo>
                <a:lnTo>
                  <a:pt x="3236826" y="3385568"/>
                </a:lnTo>
                <a:lnTo>
                  <a:pt x="0" y="3385568"/>
                </a:lnTo>
                <a:close/>
              </a:path>
            </a:pathLst>
          </a:custGeom>
          <a:blipFill dpi="0" rotWithShape="0">
            <a:blip r:embed="rId4">
              <a:alphaModFix amt="9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40000" sy="4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84D69F-3480-E63D-F95E-31569C14E5BA}"/>
              </a:ext>
            </a:extLst>
          </p:cNvPr>
          <p:cNvSpPr/>
          <p:nvPr/>
        </p:nvSpPr>
        <p:spPr>
          <a:xfrm>
            <a:off x="289465" y="297872"/>
            <a:ext cx="11627003" cy="6262256"/>
          </a:xfrm>
          <a:prstGeom prst="roundRect">
            <a:avLst>
              <a:gd name="adj" fmla="val 8182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EB77F9-4A7E-51F4-CDE3-F2B1F58E2F45}"/>
              </a:ext>
            </a:extLst>
          </p:cNvPr>
          <p:cNvSpPr/>
          <p:nvPr/>
        </p:nvSpPr>
        <p:spPr>
          <a:xfrm>
            <a:off x="8224543" y="463484"/>
            <a:ext cx="3587243" cy="2067682"/>
          </a:xfrm>
          <a:prstGeom prst="roundRect">
            <a:avLst/>
          </a:prstGeom>
          <a:solidFill>
            <a:srgbClr val="FFCC00"/>
          </a:solidFill>
          <a:ln w="15875">
            <a:gradFill>
              <a:gsLst>
                <a:gs pos="45000">
                  <a:schemeClr val="bg1"/>
                </a:gs>
                <a:gs pos="24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80FCA4-4B04-97CA-ABCF-711CBC1C1F72}"/>
              </a:ext>
            </a:extLst>
          </p:cNvPr>
          <p:cNvSpPr/>
          <p:nvPr/>
        </p:nvSpPr>
        <p:spPr>
          <a:xfrm>
            <a:off x="7017542" y="2627881"/>
            <a:ext cx="4794244" cy="3792931"/>
          </a:xfrm>
          <a:prstGeom prst="roundRect">
            <a:avLst>
              <a:gd name="adj" fmla="val 8096"/>
            </a:avLst>
          </a:prstGeom>
          <a:gradFill>
            <a:gsLst>
              <a:gs pos="75000">
                <a:schemeClr val="accent1">
                  <a:lumMod val="5000"/>
                  <a:lumOff val="95000"/>
                </a:schemeClr>
              </a:gs>
              <a:gs pos="3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23999F-F36C-E747-199E-72893E92DB25}"/>
              </a:ext>
            </a:extLst>
          </p:cNvPr>
          <p:cNvSpPr/>
          <p:nvPr/>
        </p:nvSpPr>
        <p:spPr>
          <a:xfrm>
            <a:off x="380214" y="1473602"/>
            <a:ext cx="7774542" cy="1057564"/>
          </a:xfrm>
          <a:prstGeom prst="roundRect">
            <a:avLst/>
          </a:prstGeom>
          <a:solidFill>
            <a:schemeClr val="tx1"/>
          </a:solidFill>
          <a:ln>
            <a:gradFill>
              <a:gsLst>
                <a:gs pos="40000">
                  <a:schemeClr val="bg1"/>
                </a:gs>
                <a:gs pos="22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21CA6E-2AB5-5610-72D1-4F9D2FDD94A2}"/>
              </a:ext>
            </a:extLst>
          </p:cNvPr>
          <p:cNvSpPr/>
          <p:nvPr/>
        </p:nvSpPr>
        <p:spPr>
          <a:xfrm>
            <a:off x="3030588" y="463483"/>
            <a:ext cx="5114413" cy="91340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DF4E43-3132-45A2-FA92-35221CCA05A4}"/>
              </a:ext>
            </a:extLst>
          </p:cNvPr>
          <p:cNvSpPr txBox="1"/>
          <p:nvPr/>
        </p:nvSpPr>
        <p:spPr>
          <a:xfrm>
            <a:off x="1109415" y="763909"/>
            <a:ext cx="188140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50" b="1" dirty="0"/>
              <a:t>Sales</a:t>
            </a:r>
            <a:r>
              <a:rPr lang="en-US" sz="1950" dirty="0"/>
              <a:t> </a:t>
            </a:r>
            <a:r>
              <a:rPr lang="en-US" sz="1950" b="1" dirty="0"/>
              <a:t>Analysis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6FED80-4554-91FF-A98F-C3F761E59ED7}"/>
              </a:ext>
            </a:extLst>
          </p:cNvPr>
          <p:cNvSpPr/>
          <p:nvPr/>
        </p:nvSpPr>
        <p:spPr>
          <a:xfrm>
            <a:off x="8380428" y="1376887"/>
            <a:ext cx="2706566" cy="10220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011CAF98-E4B0-DC91-8060-F910C5C31E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65" y="496917"/>
            <a:ext cx="863902" cy="846535"/>
          </a:xfrm>
          <a:prstGeom prst="rect">
            <a:avLst/>
          </a:prstGeom>
        </p:spPr>
      </p:pic>
      <p:pic>
        <p:nvPicPr>
          <p:cNvPr id="43" name="Picture 42" descr="A pair of white and black shoes&#10;&#10;AI-generated content may be incorrect.">
            <a:extLst>
              <a:ext uri="{FF2B5EF4-FFF2-40B4-BE49-F238E27FC236}">
                <a16:creationId xmlns:a16="http://schemas.microsoft.com/office/drawing/2014/main" id="{E4845053-F594-E7BB-3987-627F8565B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69119">
            <a:off x="10534317" y="120842"/>
            <a:ext cx="1410668" cy="112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91811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Avenir Next LT Pro</vt:lpstr>
      <vt:lpstr>Avenir Next LT Pro Light</vt:lpstr>
      <vt:lpstr>VeniceBeachVTI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Dighe, Sumit</dc:creator>
  <cp:lastModifiedBy>Dighe, Sumit</cp:lastModifiedBy>
  <cp:revision>2</cp:revision>
  <dcterms:created xsi:type="dcterms:W3CDTF">2025-03-03T02:27:34Z</dcterms:created>
  <dcterms:modified xsi:type="dcterms:W3CDTF">2025-03-03T03:54:02Z</dcterms:modified>
</cp:coreProperties>
</file>