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2931" y="914076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Harrington" panose="04040505050A02020702" pitchFamily="82" charset="0"/>
              </a:rPr>
              <a:t>CERTIFICATE    OF    ACHIEVEMENT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209" y="1676400"/>
            <a:ext cx="822351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This certificate is presented to</a:t>
            </a:r>
          </a:p>
          <a:p>
            <a:pPr algn="ctr"/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Mr./Ms.         </a:t>
            </a:r>
            <a:r>
              <a:rPr lang="en-US" dirty="0" err="1">
                <a:solidFill>
                  <a:srgbClr val="002060"/>
                </a:solidFill>
                <a:latin typeface="Algerian" pitchFamily="82" charset="0"/>
              </a:rPr>
              <a:t>juhi</a:t>
            </a:r>
            <a:r>
              <a:rPr lang="en-US" dirty="0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lgerian" pitchFamily="82" charset="0"/>
              </a:rPr>
              <a:t>kumari</a:t>
            </a:r>
            <a:r>
              <a:rPr lang="en-US" dirty="0">
                <a:solidFill>
                  <a:srgbClr val="002060"/>
                </a:solidFill>
                <a:latin typeface="Algerian" pitchFamily="82" charset="0"/>
              </a:rPr>
              <a:t>                                    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Reg. No.: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GIIT/2019-20/DCA-08</a:t>
            </a:r>
          </a:p>
          <a:p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Book Antiqua" pitchFamily="18" charset="0"/>
              </a:rPr>
              <a:t>For the successful completion of  the Course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: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Diploma in Computer Applications (DCA)</a:t>
            </a:r>
          </a:p>
          <a:p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1700" dirty="0">
                <a:solidFill>
                  <a:srgbClr val="002060"/>
                </a:solidFill>
                <a:latin typeface="Book Antiqua" pitchFamily="18" charset="0"/>
              </a:rPr>
              <a:t>At Global institute of Information Technology (GIIT), </a:t>
            </a:r>
            <a:r>
              <a:rPr lang="en-US" sz="1700" dirty="0" err="1">
                <a:solidFill>
                  <a:srgbClr val="002060"/>
                </a:solidFill>
                <a:latin typeface="Book Antiqua" pitchFamily="18" charset="0"/>
              </a:rPr>
              <a:t>BihariganJ,Madhepura,Bihar</a:t>
            </a:r>
            <a:endParaRPr lang="en-US" sz="1700" dirty="0">
              <a:solidFill>
                <a:srgbClr val="002060"/>
              </a:solidFill>
              <a:latin typeface="Book Antiqua" pitchFamily="18" charset="0"/>
            </a:endParaRPr>
          </a:p>
          <a:p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1700" dirty="0">
                <a:solidFill>
                  <a:srgbClr val="002060"/>
                </a:solidFill>
                <a:latin typeface="Book Antiqua" pitchFamily="18" charset="0"/>
              </a:rPr>
              <a:t>Course Duration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:   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6 Months                                        </a:t>
            </a:r>
            <a:r>
              <a:rPr lang="en-US" sz="1700" dirty="0">
                <a:solidFill>
                  <a:srgbClr val="002060"/>
                </a:solidFill>
                <a:latin typeface="Book Antiqua" pitchFamily="18" charset="0"/>
              </a:rPr>
              <a:t>Grade Achieved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:       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A</a:t>
            </a:r>
            <a:endParaRPr lang="en-US" sz="1600" b="1" dirty="0">
              <a:solidFill>
                <a:srgbClr val="002060"/>
              </a:solidFill>
              <a:latin typeface="Book Antiqua" pitchFamily="18" charset="0"/>
            </a:endParaRPr>
          </a:p>
          <a:p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1700" dirty="0">
                <a:solidFill>
                  <a:srgbClr val="002060"/>
                </a:solidFill>
                <a:latin typeface="Book Antiqua" pitchFamily="18" charset="0"/>
              </a:rPr>
              <a:t>Certificate No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. :  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EF/DIP/CE/GIIT/B-016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            </a:t>
            </a:r>
            <a:r>
              <a:rPr lang="en-US" sz="1700" dirty="0">
                <a:solidFill>
                  <a:srgbClr val="002060"/>
                </a:solidFill>
                <a:latin typeface="Book Antiqua" pitchFamily="18" charset="0"/>
              </a:rPr>
              <a:t>Date Of Issue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:  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01</a:t>
            </a:r>
            <a:r>
              <a:rPr lang="en-US" sz="1400" b="1" baseline="30000" dirty="0">
                <a:solidFill>
                  <a:srgbClr val="002060"/>
                </a:solidFill>
                <a:latin typeface="Book Antiqua" pitchFamily="18" charset="0"/>
              </a:rPr>
              <a:t>st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  September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252" y="5486400"/>
            <a:ext cx="325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___________________</a:t>
            </a:r>
          </a:p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President </a:t>
            </a:r>
          </a:p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Ecosaver Foundation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1464" y="5410200"/>
            <a:ext cx="27083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______________________</a:t>
            </a:r>
          </a:p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Authorized Signatory</a:t>
            </a:r>
          </a:p>
          <a:p>
            <a:pPr algn="ctr"/>
            <a:r>
              <a:rPr lang="en-US" sz="1600" dirty="0">
                <a:latin typeface="Andalus" pitchFamily="18" charset="-78"/>
                <a:cs typeface="Andalus" pitchFamily="18" charset="-78"/>
              </a:rPr>
              <a:t>Global Institute of Information Technology (GIIT)</a:t>
            </a:r>
          </a:p>
        </p:txBody>
      </p:sp>
      <p:pic>
        <p:nvPicPr>
          <p:cNvPr id="2" name="Picture 2" descr="Image result for achievement">
            <a:extLst>
              <a:ext uri="{FF2B5EF4-FFF2-40B4-BE49-F238E27FC236}">
                <a16:creationId xmlns:a16="http://schemas.microsoft.com/office/drawing/2014/main" id="{E1E039EF-C9B2-4322-BDC1-D6194B72F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3" t="25111" r="32222" b="32223"/>
          <a:stretch/>
        </p:blipFill>
        <p:spPr bwMode="auto">
          <a:xfrm>
            <a:off x="6530728" y="-27237"/>
            <a:ext cx="644603" cy="6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3FE010-E19E-4454-87F3-2DBF1B8B5FE3}"/>
              </a:ext>
            </a:extLst>
          </p:cNvPr>
          <p:cNvSpPr/>
          <p:nvPr/>
        </p:nvSpPr>
        <p:spPr>
          <a:xfrm>
            <a:off x="0" y="6510996"/>
            <a:ext cx="9144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2060"/>
                </a:solidFill>
              </a:rPr>
              <a:t>An Initiative of “Ecosaver Foundation” to Support Digital India Program for Sustainable Future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18CC-52D5-446F-A549-4B90E73276CE}"/>
              </a:ext>
            </a:extLst>
          </p:cNvPr>
          <p:cNvSpPr/>
          <p:nvPr/>
        </p:nvSpPr>
        <p:spPr>
          <a:xfrm rot="16200000">
            <a:off x="-2835687" y="3218109"/>
            <a:ext cx="6206196" cy="37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Ecosaver Foundation- Bengaluru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B49D6-0C4A-45B8-BFC7-10848B5450CF}"/>
              </a:ext>
            </a:extLst>
          </p:cNvPr>
          <p:cNvSpPr/>
          <p:nvPr/>
        </p:nvSpPr>
        <p:spPr>
          <a:xfrm rot="16200000">
            <a:off x="5783928" y="3226681"/>
            <a:ext cx="6206196" cy="36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Global Institute of Information Technology, BihariganJ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E5463B-5A5D-417C-9D70-BA6B4050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58" y="393995"/>
            <a:ext cx="1506919" cy="1511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A6F8-BC79-4A13-926A-4ADBA4BF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188" y="5105400"/>
            <a:ext cx="2561797" cy="12217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690798-6D4B-492F-92F8-E71020FB3E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1626" t="4445" r="10044" b="27280"/>
          <a:stretch/>
        </p:blipFill>
        <p:spPr>
          <a:xfrm>
            <a:off x="5745657" y="-29123"/>
            <a:ext cx="807543" cy="638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C2B70-B83F-437B-88D5-78F4B0562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79" y="332936"/>
            <a:ext cx="1533561" cy="152872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638908" y="2573215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00954" y="3259015"/>
            <a:ext cx="33528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30106" y="2696308"/>
            <a:ext cx="175846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00200" y="2697896"/>
            <a:ext cx="305972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0" y="4319954"/>
            <a:ext cx="15240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4308231"/>
            <a:ext cx="15240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10154" y="4876800"/>
            <a:ext cx="22098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06662" y="4888523"/>
            <a:ext cx="161192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4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2931" y="914076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Harrington" panose="04040505050A02020702" pitchFamily="82" charset="0"/>
              </a:rPr>
              <a:t>CERTIFICATE    OF    ACHIEVEMENT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209" y="1676400"/>
            <a:ext cx="822351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Book Antiqua" pitchFamily="18" charset="0"/>
              </a:rPr>
              <a:t>This certificate is presented to</a:t>
            </a:r>
          </a:p>
          <a:p>
            <a:pPr algn="ctr"/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Mr./Ms.         </a:t>
            </a:r>
            <a:r>
              <a:rPr lang="en-US" dirty="0">
                <a:solidFill>
                  <a:srgbClr val="002060"/>
                </a:solidFill>
                <a:latin typeface="Algerian" pitchFamily="82" charset="0"/>
              </a:rPr>
              <a:t>ASHISH </a:t>
            </a:r>
            <a:r>
              <a:rPr lang="en-US" dirty="0" err="1">
                <a:solidFill>
                  <a:srgbClr val="002060"/>
                </a:solidFill>
                <a:latin typeface="Algerian" pitchFamily="82" charset="0"/>
              </a:rPr>
              <a:t>kumar</a:t>
            </a:r>
            <a:r>
              <a:rPr lang="en-US" dirty="0">
                <a:solidFill>
                  <a:srgbClr val="002060"/>
                </a:solidFill>
                <a:latin typeface="Algerian" pitchFamily="82" charset="0"/>
              </a:rPr>
              <a:t>                              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Reg. No.: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GIIT/2019-20/ADCA-09</a:t>
            </a:r>
          </a:p>
          <a:p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Book Antiqua" pitchFamily="18" charset="0"/>
              </a:rPr>
              <a:t>For the successful completion of  the Course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: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Advance</a:t>
            </a:r>
            <a:r>
              <a:rPr lang="en-US" sz="140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Diploma in Computer Applications       						(ADCA)</a:t>
            </a:r>
          </a:p>
          <a:p>
            <a:r>
              <a:rPr lang="en-US" sz="1700" dirty="0">
                <a:solidFill>
                  <a:srgbClr val="002060"/>
                </a:solidFill>
                <a:latin typeface="Book Antiqua" pitchFamily="18" charset="0"/>
              </a:rPr>
              <a:t>At Global institute of Information Technology (GIIT), </a:t>
            </a:r>
            <a:r>
              <a:rPr lang="en-US" sz="1700" dirty="0" err="1">
                <a:solidFill>
                  <a:srgbClr val="002060"/>
                </a:solidFill>
                <a:latin typeface="Book Antiqua" pitchFamily="18" charset="0"/>
              </a:rPr>
              <a:t>BihariganJ,Madhepura,Bihar</a:t>
            </a:r>
            <a:endParaRPr lang="en-US" sz="1700" dirty="0">
              <a:solidFill>
                <a:srgbClr val="002060"/>
              </a:solidFill>
              <a:latin typeface="Book Antiqua" pitchFamily="18" charset="0"/>
            </a:endParaRPr>
          </a:p>
          <a:p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1700" dirty="0">
                <a:solidFill>
                  <a:srgbClr val="002060"/>
                </a:solidFill>
                <a:latin typeface="Book Antiqua" pitchFamily="18" charset="0"/>
              </a:rPr>
              <a:t>Course Duration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:   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1 Year                                          </a:t>
            </a:r>
            <a:r>
              <a:rPr lang="en-US" sz="1700" dirty="0">
                <a:solidFill>
                  <a:srgbClr val="002060"/>
                </a:solidFill>
                <a:latin typeface="Book Antiqua" pitchFamily="18" charset="0"/>
              </a:rPr>
              <a:t>Grade Achieved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:         </a:t>
            </a:r>
            <a:r>
              <a:rPr lang="en-US" sz="1600" b="1" dirty="0">
                <a:solidFill>
                  <a:srgbClr val="002060"/>
                </a:solidFill>
                <a:latin typeface="Book Antiqua" pitchFamily="18" charset="0"/>
              </a:rPr>
              <a:t>A</a:t>
            </a:r>
            <a:endParaRPr lang="en-US" sz="2000" b="1" dirty="0">
              <a:solidFill>
                <a:srgbClr val="002060"/>
              </a:solidFill>
              <a:latin typeface="Book Antiqua" pitchFamily="18" charset="0"/>
            </a:endParaRPr>
          </a:p>
          <a:p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r>
              <a:rPr lang="en-US" sz="1700" dirty="0">
                <a:solidFill>
                  <a:srgbClr val="002060"/>
                </a:solidFill>
                <a:latin typeface="Book Antiqua" pitchFamily="18" charset="0"/>
              </a:rPr>
              <a:t>Certificate No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. :  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EF/DIP/CE/GIIT/B-017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            </a:t>
            </a:r>
            <a:r>
              <a:rPr lang="en-US" sz="1700" dirty="0">
                <a:solidFill>
                  <a:srgbClr val="002060"/>
                </a:solidFill>
                <a:latin typeface="Book Antiqua" pitchFamily="18" charset="0"/>
              </a:rPr>
              <a:t>Date Of Issue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:   </a:t>
            </a:r>
            <a:r>
              <a:rPr lang="en-US" sz="1400" b="1" dirty="0">
                <a:solidFill>
                  <a:srgbClr val="002060"/>
                </a:solidFill>
                <a:latin typeface="Book Antiqua" pitchFamily="18" charset="0"/>
              </a:rPr>
              <a:t>30 September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252" y="5486400"/>
            <a:ext cx="325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___________________</a:t>
            </a:r>
          </a:p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President </a:t>
            </a:r>
          </a:p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Ecosaver Foundation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1464" y="5410200"/>
            <a:ext cx="27083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______________________</a:t>
            </a:r>
          </a:p>
          <a:p>
            <a:pPr algn="ctr"/>
            <a:r>
              <a:rPr lang="en-US" dirty="0">
                <a:latin typeface="Andalus" pitchFamily="18" charset="-78"/>
                <a:cs typeface="Andalus" pitchFamily="18" charset="-78"/>
              </a:rPr>
              <a:t>Authorized Signatory</a:t>
            </a:r>
          </a:p>
          <a:p>
            <a:pPr algn="ctr"/>
            <a:r>
              <a:rPr lang="en-US" sz="1600" dirty="0">
                <a:latin typeface="Andalus" pitchFamily="18" charset="-78"/>
                <a:cs typeface="Andalus" pitchFamily="18" charset="-78"/>
              </a:rPr>
              <a:t>Global Institute of Information Technology (GIIT)</a:t>
            </a:r>
          </a:p>
        </p:txBody>
      </p:sp>
      <p:pic>
        <p:nvPicPr>
          <p:cNvPr id="2" name="Picture 2" descr="Image result for achievement">
            <a:extLst>
              <a:ext uri="{FF2B5EF4-FFF2-40B4-BE49-F238E27FC236}">
                <a16:creationId xmlns:a16="http://schemas.microsoft.com/office/drawing/2014/main" id="{E1E039EF-C9B2-4322-BDC1-D6194B72F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3" t="25111" r="32222" b="32223"/>
          <a:stretch/>
        </p:blipFill>
        <p:spPr bwMode="auto">
          <a:xfrm>
            <a:off x="6530728" y="-27237"/>
            <a:ext cx="644603" cy="6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3FE010-E19E-4454-87F3-2DBF1B8B5FE3}"/>
              </a:ext>
            </a:extLst>
          </p:cNvPr>
          <p:cNvSpPr/>
          <p:nvPr/>
        </p:nvSpPr>
        <p:spPr>
          <a:xfrm>
            <a:off x="0" y="6510996"/>
            <a:ext cx="9144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2060"/>
                </a:solidFill>
              </a:rPr>
              <a:t>An Initiative of “Ecosaver Foundation” to Support Digital India Program for Sustainable Future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418CC-52D5-446F-A549-4B90E73276CE}"/>
              </a:ext>
            </a:extLst>
          </p:cNvPr>
          <p:cNvSpPr/>
          <p:nvPr/>
        </p:nvSpPr>
        <p:spPr>
          <a:xfrm rot="16200000">
            <a:off x="-2835687" y="3218109"/>
            <a:ext cx="6206196" cy="37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Ecosaver Foundation- Bengaluru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B49D6-0C4A-45B8-BFC7-10848B5450CF}"/>
              </a:ext>
            </a:extLst>
          </p:cNvPr>
          <p:cNvSpPr/>
          <p:nvPr/>
        </p:nvSpPr>
        <p:spPr>
          <a:xfrm rot="16200000">
            <a:off x="5783928" y="3226681"/>
            <a:ext cx="6206196" cy="362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Global Institute of Information Technology, BihariganJ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E5463B-5A5D-417C-9D70-BA6B4050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58" y="393995"/>
            <a:ext cx="1506919" cy="1511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34A6F8-BC79-4A13-926A-4ADBA4BF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188" y="5105400"/>
            <a:ext cx="2561797" cy="12217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690798-6D4B-492F-92F8-E71020FB3E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1626" t="4445" r="10044" b="27280"/>
          <a:stretch/>
        </p:blipFill>
        <p:spPr>
          <a:xfrm>
            <a:off x="5745657" y="-29123"/>
            <a:ext cx="807543" cy="638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C2B70-B83F-437B-88D5-78F4B0562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79" y="332936"/>
            <a:ext cx="1533561" cy="152872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143000" y="2573215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00954" y="3259015"/>
            <a:ext cx="368104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137031" y="2702169"/>
            <a:ext cx="202223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0" y="4319954"/>
            <a:ext cx="15240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629400" y="4267200"/>
            <a:ext cx="1219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33600" y="4876800"/>
            <a:ext cx="22098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289432" y="4876800"/>
            <a:ext cx="161192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24000" y="2719754"/>
            <a:ext cx="35052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B7823AB9-0A2D-445E-8284-BA2CFA2ACAC3}"/>
              </a:ext>
            </a:extLst>
          </p:cNvPr>
          <p:cNvPicPr/>
          <p:nvPr/>
        </p:nvPicPr>
        <p:blipFill rotWithShape="1">
          <a:blip r:embed="rId7"/>
          <a:srcRect l="56598" t="37431" r="36478" b="57288"/>
          <a:stretch/>
        </p:blipFill>
        <p:spPr bwMode="auto">
          <a:xfrm>
            <a:off x="1219200" y="5105400"/>
            <a:ext cx="1371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7435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1611</TotalTime>
  <Words>249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Andalus</vt:lpstr>
      <vt:lpstr>Book Antiqua</vt:lpstr>
      <vt:lpstr>Century Gothic</vt:lpstr>
      <vt:lpstr>Harrington</vt:lpstr>
      <vt:lpstr>Wingdings 2</vt:lpstr>
      <vt:lpstr>Austin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Brajesh Choudhary</cp:lastModifiedBy>
  <cp:revision>56</cp:revision>
  <dcterms:created xsi:type="dcterms:W3CDTF">2006-08-16T00:00:00Z</dcterms:created>
  <dcterms:modified xsi:type="dcterms:W3CDTF">2023-10-21T02:43:44Z</dcterms:modified>
</cp:coreProperties>
</file>