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85b30cfe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85b30cfe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c2ecedf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c2ecedf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c2ecedf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c2ecedf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c2ecedf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c2ecedf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c2ecedf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c2ecedf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85b30cfe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85b30cfe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85b30cfe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85b30cfe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85b30cfe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85b30cfe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c2ecedf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c2ecedf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c2ecedf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c2ecedf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c2ecedf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c2ecedf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c2ecedf3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c2ecedf3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85b30cfe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85b30cfe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85b30cf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85b30cf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accent1"/>
          </a:solidFill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Business Statement</a:t>
            </a:r>
            <a:endParaRPr b="1" sz="60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4100" y="791500"/>
            <a:ext cx="9054000" cy="4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This project analyzes personal finance data to uncover key insights about income, expenses, savings, debt management, and financial habits. </a:t>
            </a:r>
            <a:endParaRPr sz="180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Using SQL for structured queries and Python (Pandas, Matplotlib, Seaborn) for advanced analysis and visualization, the project provides actionable recommendations for budgeting, investment planning, and financial health improvement. </a:t>
            </a:r>
            <a:endParaRPr sz="180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20124D"/>
                </a:solidFill>
                <a:latin typeface="Montserrat"/>
                <a:ea typeface="Montserrat"/>
                <a:cs typeface="Montserrat"/>
                <a:sym typeface="Montserrat"/>
              </a:rPr>
              <a:t>The goal is to simulate a financial advisory system that helps individuals make smarter money decisions</a:t>
            </a:r>
            <a:endParaRPr sz="1800">
              <a:solidFill>
                <a:srgbClr val="20124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Savings &amp; Investments</a:t>
            </a:r>
            <a:endParaRPr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366400" y="709275"/>
            <a:ext cx="7903200" cy="4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6. What is the median savings rate across all individuals?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7. Find customers saving more than 20% of their income.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8. Which investment category has the most participation?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9. List top 5 customers with highest total investment amount.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10. Compare investment-to-income ratio across different income groups.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C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Loans &amp; Debt</a:t>
            </a:r>
            <a:endParaRPr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3"/>
          <p:cNvSpPr txBox="1"/>
          <p:nvPr/>
        </p:nvSpPr>
        <p:spPr>
          <a:xfrm>
            <a:off x="366400" y="709275"/>
            <a:ext cx="7903200" cy="4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11. What percentage of people have EMI-to-Income ratio &gt; 40%?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12. What is the average outstanding loan amount per age group?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13. Which loan type has the highest default risk (based on EMI burden)?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14. Which users would be denied loans under DTI &gt; 50% and Credit Score &lt; 650?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15. Find the top 5 customers with highest EMI amounts.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C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Demographics &amp; Finance</a:t>
            </a:r>
            <a:endParaRPr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366400" y="709275"/>
            <a:ext cx="7903200" cy="4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16. Do married people save more than single people?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17. Is there a gender difference in average income?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18. Which profession has the highest savings-to-income ratio?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19. What are the top 3 expense categories by age group?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20. Which region/city has the highest average income?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C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Risk &amp; Policy Rules</a:t>
            </a:r>
            <a:endParaRPr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366400" y="709275"/>
            <a:ext cx="7903200" cy="44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21. Classify customers into Low / Medium / High Risk based on EMI-to-Income thresholds.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22. How many qualify for tax rebate if savings &gt;20% of income?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23. How many fall below poverty line if income drops by 15%?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24. List customers whose expenses exceed income after 10% inflation rise.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25. Identify customers most at risk (low savings + high EMI + high debt).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C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/>
        </p:nvSpPr>
        <p:spPr>
          <a:xfrm>
            <a:off x="25825" y="2247600"/>
            <a:ext cx="9144000" cy="28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61075" y="51675"/>
            <a:ext cx="9082800" cy="5014200"/>
          </a:xfrm>
          <a:prstGeom prst="rect">
            <a:avLst/>
          </a:prstGeom>
          <a:gradFill>
            <a:gsLst>
              <a:gs pos="0">
                <a:srgbClr val="D9EAD3"/>
              </a:gs>
              <a:gs pos="100000">
                <a:srgbClr val="93C47D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rgbClr val="980000"/>
                </a:solidFill>
              </a:rPr>
              <a:t>Thank </a:t>
            </a:r>
            <a:r>
              <a:rPr lang="en-GB" sz="9600">
                <a:solidFill>
                  <a:srgbClr val="0A27F3"/>
                </a:solidFill>
              </a:rPr>
              <a:t>You</a:t>
            </a:r>
            <a:endParaRPr sz="9600">
              <a:solidFill>
                <a:srgbClr val="0A27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9EAD3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b="1" sz="60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Income &amp; Expense</a:t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354650" y="826725"/>
            <a:ext cx="7938300" cy="4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ontserrat"/>
              <a:buAutoNum type="arabicPeriod"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Plot income vs expense trend line over time.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ontserrat"/>
              <a:buAutoNum type="arabicPeriod"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Create a pie chart of top expense categories.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ontserrat"/>
              <a:buAutoNum type="arabicPeriod"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Show distribution of savings (income – expense) across individuals.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ontserrat"/>
              <a:buAutoNum type="arabicPeriod"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Identify outliers in income and expense using boxplots.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Montserrat"/>
              <a:buAutoNum type="arabicPeriod"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Visualize yearly expense growth vs income growth (line chart).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C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Savings &amp; Investments</a:t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66375" y="826725"/>
            <a:ext cx="8103000" cy="4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6. Identify top 10% savers (savings-to-income ratio).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7. Visualize savings rate distribution using histogram.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8. Compare investment amounts by category (bar chart).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9. Highlight top 5 investors with a bar chart.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10. Plot savings vs income scatterplot to observe correlation.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C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Loans &amp; Debt</a:t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366375" y="826725"/>
            <a:ext cx="8103000" cy="4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11. Create a bar chart of EMI-to-Income ratios.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12. Visualize loan amounts across age groups (boxplot).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13. Compare default risk probability by loan type.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14. Simulate 1% interest rate rise and plot risk bucket shifts.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15. Plot distribution of EMI values across all individuals.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C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Demographics &amp; Finance</a:t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366375" y="826725"/>
            <a:ext cx="8103000" cy="4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16. Compare savings between married vs single (bar chart).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17. Visualize gender gap in income vs savings.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18. Heatmap: profession vs financial stability score.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19. Age group vs top 3 expenses (stacked bar chart).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20. Correlation heatmap of income, expenses, savings, investments, EMI.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C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Risk &amp; Simulation</a:t>
            </a:r>
            <a:endParaRPr b="1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366375" y="826725"/>
            <a:ext cx="8103000" cy="43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21. Plot customer distribution into Low / Medium / High Risk buckets.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22. Estimate tax rebate beneficiaries and visualize with pie chart.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23. Simulate 15% income drop → plot affected customers.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24. Simulate 10% inflation rise → compare before vs after expenses.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25. Highlight at-risk customers (low savings + high EMI) with scatterplot.</a:t>
            </a:r>
            <a:endParaRPr sz="18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C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Microsoft SQL Server</a:t>
            </a:r>
            <a:endParaRPr b="1" sz="60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CFC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  <a:solidFill>
            <a:srgbClr val="B6D7A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Income &amp; Expense</a:t>
            </a:r>
            <a:endParaRPr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366400" y="709275"/>
            <a:ext cx="7903200" cy="4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Montserrat"/>
              <a:buAutoNum type="arabicPeriod"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What is the average monthly income vs. average monthly expense?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Montserrat"/>
              <a:buAutoNum type="arabicPeriod"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Which category of expenses consumes the highest % of income?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Montserrat"/>
              <a:buAutoNum type="arabicPeriod"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How many people are living paycheck to paycheck (expenses ≥ income)?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Montserrat"/>
              <a:buAutoNum type="arabicPeriod"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What is the total savings generated across all customers?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Montserrat"/>
              <a:buAutoNum type="arabicPeriod"/>
            </a:pPr>
            <a:r>
              <a:rPr lang="en-GB" sz="18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Rank top 10 customers with highest monthly surplus (income – expense).</a:t>
            </a:r>
            <a:endParaRPr sz="18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