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E7D2-58CC-4765-BE3F-1D4133406D7B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FCDC-3BF2-497B-904D-E93736082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27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E7D2-58CC-4765-BE3F-1D4133406D7B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FCDC-3BF2-497B-904D-E93736082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17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E7D2-58CC-4765-BE3F-1D4133406D7B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FCDC-3BF2-497B-904D-E9373608266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3337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E7D2-58CC-4765-BE3F-1D4133406D7B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FCDC-3BF2-497B-904D-E93736082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935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E7D2-58CC-4765-BE3F-1D4133406D7B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FCDC-3BF2-497B-904D-E9373608266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6673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E7D2-58CC-4765-BE3F-1D4133406D7B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FCDC-3BF2-497B-904D-E93736082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038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E7D2-58CC-4765-BE3F-1D4133406D7B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FCDC-3BF2-497B-904D-E93736082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085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E7D2-58CC-4765-BE3F-1D4133406D7B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FCDC-3BF2-497B-904D-E93736082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35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E7D2-58CC-4765-BE3F-1D4133406D7B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FCDC-3BF2-497B-904D-E93736082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13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E7D2-58CC-4765-BE3F-1D4133406D7B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FCDC-3BF2-497B-904D-E93736082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99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E7D2-58CC-4765-BE3F-1D4133406D7B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FCDC-3BF2-497B-904D-E93736082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60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E7D2-58CC-4765-BE3F-1D4133406D7B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FCDC-3BF2-497B-904D-E93736082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74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E7D2-58CC-4765-BE3F-1D4133406D7B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FCDC-3BF2-497B-904D-E93736082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52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E7D2-58CC-4765-BE3F-1D4133406D7B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FCDC-3BF2-497B-904D-E93736082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53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E7D2-58CC-4765-BE3F-1D4133406D7B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FCDC-3BF2-497B-904D-E93736082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60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E7D2-58CC-4765-BE3F-1D4133406D7B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FCDC-3BF2-497B-904D-E93736082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93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7E7D2-58CC-4765-BE3F-1D4133406D7B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F5FCDC-3BF2-497B-904D-E93736082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85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A575-3AC2-44B0-941D-BF0683D68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sz="3200" b="0" i="0" dirty="0">
                <a:effectLst/>
                <a:latin typeface="Söhne"/>
              </a:rPr>
              <a:t>Unlocking Business Insights: The Power of Market Basket Analysis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07F69-B111-4E60-BCF9-C49C2DD8A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AI driven solution for Market Basket Insights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39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6D9E-2AE4-4274-9A4A-466D0A5E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Idea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286CE-2E7B-433B-AD33-1A74F3D6A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1708"/>
            <a:ext cx="8596668" cy="388077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tx1"/>
                </a:solidFill>
                <a:effectLst/>
                <a:latin typeface="Söhne"/>
              </a:rPr>
              <a:t>Objective: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Söhne"/>
              </a:rPr>
              <a:t> Optimize retail operations by </a:t>
            </a:r>
            <a:r>
              <a:rPr lang="en-IN" sz="2000" b="0" i="0" dirty="0" err="1">
                <a:solidFill>
                  <a:schemeClr val="tx1"/>
                </a:solidFill>
                <a:effectLst/>
                <a:latin typeface="Söhne"/>
              </a:rPr>
              <a:t>analyzing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Söhne"/>
              </a:rPr>
              <a:t> customer purchase </a:t>
            </a:r>
            <a:r>
              <a:rPr lang="en-IN" sz="2000" b="0" i="0" dirty="0" err="1">
                <a:solidFill>
                  <a:schemeClr val="tx1"/>
                </a:solidFill>
                <a:effectLst/>
                <a:latin typeface="Söhne"/>
              </a:rPr>
              <a:t>behavior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tx1"/>
                </a:solidFill>
                <a:effectLst/>
                <a:latin typeface="Söhne"/>
              </a:rPr>
              <a:t>Data-Driven Insights: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Söhne"/>
              </a:rPr>
              <a:t> Utilize transaction data to uncover hidden patterns and associations.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tx1"/>
                </a:solidFill>
                <a:effectLst/>
                <a:latin typeface="Söhne"/>
              </a:rPr>
              <a:t>Cross-Selling: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Söhne"/>
              </a:rPr>
              <a:t> Identify opportunities for cross-selling through product associations.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tx1"/>
                </a:solidFill>
                <a:effectLst/>
                <a:latin typeface="Söhne"/>
              </a:rPr>
              <a:t>Algorithm: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Söhne"/>
              </a:rPr>
              <a:t> Implement the </a:t>
            </a:r>
            <a:r>
              <a:rPr lang="en-IN" sz="2000" b="0" i="0" dirty="0" err="1">
                <a:solidFill>
                  <a:schemeClr val="tx1"/>
                </a:solidFill>
                <a:effectLst/>
                <a:latin typeface="Söhne"/>
              </a:rPr>
              <a:t>Apriori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Söhne"/>
              </a:rPr>
              <a:t> algorithm for efficient association rule mining.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tx1"/>
                </a:solidFill>
                <a:effectLst/>
                <a:latin typeface="Söhne"/>
              </a:rPr>
              <a:t>Impact: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Söhne"/>
              </a:rPr>
              <a:t> Enhance revenue, customer satisfaction, and inventory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tx1"/>
                </a:solidFill>
                <a:effectLst/>
                <a:latin typeface="Söhne"/>
              </a:rPr>
              <a:t>Outcome: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Söhne"/>
              </a:rPr>
              <a:t> Data-driven decision-making for retail business optimization.</a:t>
            </a:r>
          </a:p>
          <a:p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6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F46A-EBE0-4314-A9E1-BDD2E819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Technology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8CCEB-E3E5-4A21-86A6-187CA8A9D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0175"/>
            <a:ext cx="8596668" cy="3880773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Programming Language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: Python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Development Environment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Söhne"/>
              </a:rPr>
              <a:t>Jupyter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 Notebook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Data Manipulation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: Pandas, NumPy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Machine Learning (Optional)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: Scikit-Learn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Data Visualization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: Matplotlib</a:t>
            </a:r>
          </a:p>
          <a:p>
            <a:pPr algn="l">
              <a:buFont typeface="+mj-lt"/>
              <a:buAutoNum type="arabicPeriod"/>
            </a:pPr>
            <a:r>
              <a:rPr lang="en-IN" b="1" i="0" dirty="0" err="1">
                <a:solidFill>
                  <a:schemeClr val="tx1"/>
                </a:solidFill>
                <a:effectLst/>
                <a:latin typeface="Söhne"/>
              </a:rPr>
              <a:t>Apriori</a:t>
            </a: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 Algorithm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Söhne"/>
              </a:rPr>
              <a:t>mlxtend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 library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Database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Söhne"/>
              </a:rPr>
              <a:t>BangDB</a:t>
            </a:r>
            <a:endParaRPr lang="en-IN" dirty="0">
              <a:solidFill>
                <a:schemeClr val="tx1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Version Control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: Git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Cloud Services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: AWS, Azure, Google Cloud</a:t>
            </a:r>
          </a:p>
        </p:txBody>
      </p:sp>
    </p:spTree>
    <p:extLst>
      <p:ext uri="{BB962C8B-B14F-4D97-AF65-F5344CB8AC3E}">
        <p14:creationId xmlns:p14="http://schemas.microsoft.com/office/powerpoint/2010/main" val="290357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DCD1-53DA-45C2-B96F-BF872E9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9F3FD6-F95B-4ECD-9777-DE9839975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77112"/>
            <a:ext cx="8469485" cy="4764086"/>
          </a:xfrm>
        </p:spPr>
      </p:pic>
    </p:spTree>
    <p:extLst>
      <p:ext uri="{BB962C8B-B14F-4D97-AF65-F5344CB8AC3E}">
        <p14:creationId xmlns:p14="http://schemas.microsoft.com/office/powerpoint/2010/main" val="309274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766D-DBA9-4B8C-B6E1-88EBDD23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92FEF-B675-4298-A1F6-32CFF899B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2979"/>
            <a:ext cx="8596668" cy="4538383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Söhne"/>
              </a:rPr>
              <a:t>Retail Cross-Selling</a:t>
            </a:r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: Identify product combinations frequently purchased together, allowing retailers to create targeted promotions, bundles, or recommendations to increase sales.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Söhne"/>
              </a:rPr>
              <a:t>Inventory Management</a:t>
            </a:r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: Improve stock replenishment strategies by understanding which products tend to run out together, optimizing inventory levels, and reducing carrying costs.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Söhne"/>
              </a:rPr>
              <a:t>Upselling</a:t>
            </a:r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: Suggest complementary or higher-value products to customers during the checkout process, increasing the average transaction value.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Söhne"/>
              </a:rPr>
              <a:t>Supply Chain Optimization</a:t>
            </a:r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: Optimize the supply chain by identifying dependencies between products and ensuring efficient production and distribution.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Söhne"/>
              </a:rPr>
              <a:t>Grocery Store Layout</a:t>
            </a:r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: Improve store layouts by placing related products in close proximity to encourage additional purchases.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Söhne"/>
              </a:rPr>
              <a:t>Restaurant Menu Optimization</a:t>
            </a:r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: In the restaurant industry, identify popular dish combinations to optimize menu offerings and pricing.</a:t>
            </a:r>
          </a:p>
        </p:txBody>
      </p:sp>
    </p:spTree>
    <p:extLst>
      <p:ext uri="{BB962C8B-B14F-4D97-AF65-F5344CB8AC3E}">
        <p14:creationId xmlns:p14="http://schemas.microsoft.com/office/powerpoint/2010/main" val="32867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7D3F-7538-42FE-8422-955D632C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109A6-3603-4916-861D-7CC71ADC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0" i="0" dirty="0">
                <a:solidFill>
                  <a:schemeClr val="tx1"/>
                </a:solidFill>
                <a:effectLst/>
                <a:latin typeface="Söhne"/>
              </a:rPr>
              <a:t>Market Basket Analysis (MBA) is a powerful data analysis technique with wide-ranging applications across industries. By uncovering hidden patterns and associations between products or items in transactional data, MBA empowers businesses to make data-driven decisions that can enhance customer satisfaction, increase revenue, and optimize operations.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36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321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Söhne</vt:lpstr>
      <vt:lpstr>Trebuchet MS</vt:lpstr>
      <vt:lpstr>Wingdings 3</vt:lpstr>
      <vt:lpstr>Facet</vt:lpstr>
      <vt:lpstr>Unlocking Business Insights: The Power of Market Basket Analysis</vt:lpstr>
      <vt:lpstr>Project Idea</vt:lpstr>
      <vt:lpstr>Technology Stack</vt:lpstr>
      <vt:lpstr>Flow Diagram</vt:lpstr>
      <vt:lpstr>Use Cases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Pugal KMC</dc:creator>
  <cp:lastModifiedBy>Pugal KMC</cp:lastModifiedBy>
  <cp:revision>2</cp:revision>
  <dcterms:created xsi:type="dcterms:W3CDTF">2023-10-10T15:11:53Z</dcterms:created>
  <dcterms:modified xsi:type="dcterms:W3CDTF">2023-10-11T04:33:20Z</dcterms:modified>
</cp:coreProperties>
</file>