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2E07FEB3-A165-44B7-AE8D-015389BFA535}" type="datetimeFigureOut">
              <a:rPr lang="en-IN" smtClean="0"/>
              <a:t>01-11-2023</a:t>
            </a:fld>
            <a:endParaRPr lang="en-IN"/>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IN"/>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DF41BD38-D7F2-42FC-A73C-8DE4E0D33068}"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E07FEB3-A165-44B7-AE8D-015389BFA535}"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41BD38-D7F2-42FC-A73C-8DE4E0D33068}"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E07FEB3-A165-44B7-AE8D-015389BFA535}"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41BD38-D7F2-42FC-A73C-8DE4E0D33068}"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2E07FEB3-A165-44B7-AE8D-015389BFA535}" type="datetimeFigureOut">
              <a:rPr lang="en-IN" smtClean="0"/>
              <a:t>01-11-2023</a:t>
            </a:fld>
            <a:endParaRPr lang="en-IN"/>
          </a:p>
        </p:txBody>
      </p:sp>
      <p:sp>
        <p:nvSpPr>
          <p:cNvPr id="9" name="Slide Number Placeholder 8"/>
          <p:cNvSpPr>
            <a:spLocks noGrp="1"/>
          </p:cNvSpPr>
          <p:nvPr>
            <p:ph type="sldNum" sz="quarter" idx="15"/>
          </p:nvPr>
        </p:nvSpPr>
        <p:spPr/>
        <p:txBody>
          <a:bodyPr rtlCol="0"/>
          <a:lstStyle/>
          <a:p>
            <a:fld id="{DF41BD38-D7F2-42FC-A73C-8DE4E0D33068}" type="slidenum">
              <a:rPr lang="en-IN" smtClean="0"/>
              <a:t>‹#›</a:t>
            </a:fld>
            <a:endParaRPr lang="en-IN"/>
          </a:p>
        </p:txBody>
      </p:sp>
      <p:sp>
        <p:nvSpPr>
          <p:cNvPr id="10" name="Footer Placeholder 9"/>
          <p:cNvSpPr>
            <a:spLocks noGrp="1"/>
          </p:cNvSpPr>
          <p:nvPr>
            <p:ph type="ftr" sz="quarter" idx="16"/>
          </p:nvPr>
        </p:nvSpPr>
        <p:spPr/>
        <p:txBody>
          <a:bodyPr rtlCol="0"/>
          <a:lstStyle/>
          <a:p>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2E07FEB3-A165-44B7-AE8D-015389BFA535}" type="datetimeFigureOut">
              <a:rPr lang="en-IN" smtClean="0"/>
              <a:t>01-11-2023</a:t>
            </a:fld>
            <a:endParaRPr lang="en-IN"/>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IN"/>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DF41BD38-D7F2-42FC-A73C-8DE4E0D33068}"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2E07FEB3-A165-44B7-AE8D-015389BFA535}" type="datetimeFigureOut">
              <a:rPr lang="en-IN" smtClean="0"/>
              <a:t>01-11-2023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41BD38-D7F2-42FC-A73C-8DE4E0D33068}" type="slidenum">
              <a:rPr lang="en-IN" smtClean="0"/>
              <a:t>‹#›</a:t>
            </a:fld>
            <a:endParaRPr lang="en-IN"/>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2E07FEB3-A165-44B7-AE8D-015389BFA535}" type="datetimeFigureOut">
              <a:rPr lang="en-IN" smtClean="0"/>
              <a:t>01-11-2023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F41BD38-D7F2-42FC-A73C-8DE4E0D33068}" type="slidenum">
              <a:rPr lang="en-IN" smtClean="0"/>
              <a:t>‹#›</a:t>
            </a:fld>
            <a:endParaRPr lang="en-IN"/>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2E07FEB3-A165-44B7-AE8D-015389BFA535}" type="datetimeFigureOut">
              <a:rPr lang="en-IN" smtClean="0"/>
              <a:t>01-11-2023</a:t>
            </a:fld>
            <a:endParaRPr lang="en-IN"/>
          </a:p>
        </p:txBody>
      </p:sp>
      <p:sp>
        <p:nvSpPr>
          <p:cNvPr id="7" name="Slide Number Placeholder 6"/>
          <p:cNvSpPr>
            <a:spLocks noGrp="1"/>
          </p:cNvSpPr>
          <p:nvPr>
            <p:ph type="sldNum" sz="quarter" idx="11"/>
          </p:nvPr>
        </p:nvSpPr>
        <p:spPr/>
        <p:txBody>
          <a:bodyPr rtlCol="0"/>
          <a:lstStyle/>
          <a:p>
            <a:fld id="{DF41BD38-D7F2-42FC-A73C-8DE4E0D33068}" type="slidenum">
              <a:rPr lang="en-IN" smtClean="0"/>
              <a:t>‹#›</a:t>
            </a:fld>
            <a:endParaRPr lang="en-IN"/>
          </a:p>
        </p:txBody>
      </p:sp>
      <p:sp>
        <p:nvSpPr>
          <p:cNvPr id="8" name="Footer Placeholder 7"/>
          <p:cNvSpPr>
            <a:spLocks noGrp="1"/>
          </p:cNvSpPr>
          <p:nvPr>
            <p:ph type="ftr" sz="quarter" idx="12"/>
          </p:nvPr>
        </p:nvSpPr>
        <p:spPr/>
        <p:txBody>
          <a:bodyPr rtlCol="0"/>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07FEB3-A165-44B7-AE8D-015389BFA535}" type="datetimeFigureOut">
              <a:rPr lang="en-IN" smtClean="0"/>
              <a:t>01-11-2023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F41BD38-D7F2-42FC-A73C-8DE4E0D33068}"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2E07FEB3-A165-44B7-AE8D-015389BFA535}" type="datetimeFigureOut">
              <a:rPr lang="en-IN" smtClean="0"/>
              <a:t>01-11-2023</a:t>
            </a:fld>
            <a:endParaRPr lang="en-IN"/>
          </a:p>
        </p:txBody>
      </p:sp>
      <p:sp>
        <p:nvSpPr>
          <p:cNvPr id="22" name="Slide Number Placeholder 21"/>
          <p:cNvSpPr>
            <a:spLocks noGrp="1"/>
          </p:cNvSpPr>
          <p:nvPr>
            <p:ph type="sldNum" sz="quarter" idx="15"/>
          </p:nvPr>
        </p:nvSpPr>
        <p:spPr/>
        <p:txBody>
          <a:bodyPr rtlCol="0"/>
          <a:lstStyle/>
          <a:p>
            <a:fld id="{DF41BD38-D7F2-42FC-A73C-8DE4E0D33068}" type="slidenum">
              <a:rPr lang="en-IN" smtClean="0"/>
              <a:t>‹#›</a:t>
            </a:fld>
            <a:endParaRPr lang="en-IN"/>
          </a:p>
        </p:txBody>
      </p:sp>
      <p:sp>
        <p:nvSpPr>
          <p:cNvPr id="23" name="Footer Placeholder 22"/>
          <p:cNvSpPr>
            <a:spLocks noGrp="1"/>
          </p:cNvSpPr>
          <p:nvPr>
            <p:ph type="ftr" sz="quarter" idx="16"/>
          </p:nvPr>
        </p:nvSpPr>
        <p:spPr/>
        <p:txBody>
          <a:bodyPr rtlCol="0"/>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2E07FEB3-A165-44B7-AE8D-015389BFA535}" type="datetimeFigureOut">
              <a:rPr lang="en-IN" smtClean="0"/>
              <a:t>01-11-2023</a:t>
            </a:fld>
            <a:endParaRPr lang="en-IN"/>
          </a:p>
        </p:txBody>
      </p:sp>
      <p:sp>
        <p:nvSpPr>
          <p:cNvPr id="18" name="Slide Number Placeholder 17"/>
          <p:cNvSpPr>
            <a:spLocks noGrp="1"/>
          </p:cNvSpPr>
          <p:nvPr>
            <p:ph type="sldNum" sz="quarter" idx="11"/>
          </p:nvPr>
        </p:nvSpPr>
        <p:spPr/>
        <p:txBody>
          <a:bodyPr rtlCol="0"/>
          <a:lstStyle/>
          <a:p>
            <a:fld id="{DF41BD38-D7F2-42FC-A73C-8DE4E0D33068}" type="slidenum">
              <a:rPr lang="en-IN" smtClean="0"/>
              <a:t>‹#›</a:t>
            </a:fld>
            <a:endParaRPr lang="en-IN"/>
          </a:p>
        </p:txBody>
      </p:sp>
      <p:sp>
        <p:nvSpPr>
          <p:cNvPr id="21" name="Footer Placeholder 20"/>
          <p:cNvSpPr>
            <a:spLocks noGrp="1"/>
          </p:cNvSpPr>
          <p:nvPr>
            <p:ph type="ftr" sz="quarter" idx="12"/>
          </p:nvPr>
        </p:nvSpPr>
        <p:spPr/>
        <p:txBody>
          <a:bodyPr rtlCol="0"/>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2E07FEB3-A165-44B7-AE8D-015389BFA535}" type="datetimeFigureOut">
              <a:rPr lang="en-IN" smtClean="0"/>
              <a:t>01-11-2023</a:t>
            </a:fld>
            <a:endParaRPr lang="en-IN"/>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IN"/>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DF41BD38-D7F2-42FC-A73C-8DE4E0D33068}"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rive.google.com/file/d/1NvD0lolL7_ATNAeLbl6cwCEHjku2Ytbn/view"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dirty="0" smtClean="0"/>
              <a:t>Unlocking business Insights: The power of Market Basket Analysis</a:t>
            </a:r>
            <a:endParaRPr lang="en-IN" dirty="0"/>
          </a:p>
        </p:txBody>
      </p:sp>
      <p:sp>
        <p:nvSpPr>
          <p:cNvPr id="3" name="Subtitle 2"/>
          <p:cNvSpPr>
            <a:spLocks noGrp="1"/>
          </p:cNvSpPr>
          <p:nvPr>
            <p:ph type="subTitle" idx="1"/>
          </p:nvPr>
        </p:nvSpPr>
        <p:spPr/>
        <p:txBody>
          <a:bodyPr/>
          <a:lstStyle/>
          <a:p>
            <a:r>
              <a:rPr lang="en-IN" dirty="0" smtClean="0"/>
              <a:t>AI driven solution for Market Basket Insights</a:t>
            </a:r>
            <a:endParaRPr lang="en-IN" dirty="0"/>
          </a:p>
        </p:txBody>
      </p:sp>
    </p:spTree>
    <p:extLst>
      <p:ext uri="{BB962C8B-B14F-4D97-AF65-F5344CB8AC3E}">
        <p14:creationId xmlns:p14="http://schemas.microsoft.com/office/powerpoint/2010/main" val="664856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b="1" dirty="0">
                <a:solidFill>
                  <a:srgbClr val="374151"/>
                </a:solidFill>
                <a:highlight>
                  <a:srgbClr val="F7F7F8"/>
                </a:highlight>
                <a:ea typeface="Roboto"/>
                <a:cs typeface="Roboto"/>
                <a:sym typeface="Roboto"/>
              </a:rPr>
              <a:t>Data Preprocessing</a:t>
            </a:r>
            <a:endParaRPr lang="en-IN" dirty="0"/>
          </a:p>
        </p:txBody>
      </p:sp>
      <p:sp>
        <p:nvSpPr>
          <p:cNvPr id="3" name="Content Placeholder 2"/>
          <p:cNvSpPr>
            <a:spLocks noGrp="1"/>
          </p:cNvSpPr>
          <p:nvPr>
            <p:ph sz="quarter" idx="1"/>
          </p:nvPr>
        </p:nvSpPr>
        <p:spPr/>
        <p:txBody>
          <a:bodyPr/>
          <a:lstStyle/>
          <a:p>
            <a:pPr marL="0" indent="0">
              <a:buNone/>
            </a:pPr>
            <a:r>
              <a:rPr lang="en-US" dirty="0"/>
              <a:t>W</a:t>
            </a:r>
            <a:r>
              <a:rPr lang="en-US" dirty="0" smtClean="0"/>
              <a:t>e </a:t>
            </a:r>
            <a:r>
              <a:rPr lang="en-US" dirty="0"/>
              <a:t>performed critical data preprocessing to refine and prepare our transaction data. This crucial step was essential to ensure the quality and reliability of our analysis. By addressing missing values, eliminating duplicates, and transforming our data into a transaction-level format, we laid a strong foundation for extracting meaningful insights and uncovering valuable customer purchasing patterns. This preprocessing phase was instrumental in enhancing the accuracy and effectiveness of our market basket analysis.</a:t>
            </a:r>
            <a:endParaRPr lang="en-IN" dirty="0" smtClean="0"/>
          </a:p>
        </p:txBody>
      </p:sp>
    </p:spTree>
    <p:extLst>
      <p:ext uri="{BB962C8B-B14F-4D97-AF65-F5344CB8AC3E}">
        <p14:creationId xmlns:p14="http://schemas.microsoft.com/office/powerpoint/2010/main" val="112421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06090"/>
          </a:xfrm>
        </p:spPr>
        <p:txBody>
          <a:bodyPr/>
          <a:lstStyle/>
          <a:p>
            <a:r>
              <a:rPr lang="en-IN" b="1" dirty="0" smtClean="0"/>
              <a:t>Program</a:t>
            </a:r>
            <a:r>
              <a:rPr lang="en-IN" dirty="0" smtClean="0"/>
              <a:t> </a:t>
            </a:r>
            <a:endParaRPr lang="en-IN" dirty="0"/>
          </a:p>
        </p:txBody>
      </p:sp>
      <p:sp>
        <p:nvSpPr>
          <p:cNvPr id="3" name="Content Placeholder 2"/>
          <p:cNvSpPr>
            <a:spLocks noGrp="1"/>
          </p:cNvSpPr>
          <p:nvPr>
            <p:ph sz="quarter" idx="1"/>
          </p:nvPr>
        </p:nvSpPr>
        <p:spPr>
          <a:xfrm>
            <a:off x="539552" y="1124744"/>
            <a:ext cx="7467600" cy="4392488"/>
          </a:xfrm>
        </p:spPr>
        <p:txBody>
          <a:bodyPr>
            <a:noAutofit/>
          </a:bodyPr>
          <a:lstStyle/>
          <a:p>
            <a:pPr marL="0" indent="0">
              <a:lnSpc>
                <a:spcPct val="150000"/>
              </a:lnSpc>
              <a:buNone/>
            </a:pPr>
            <a:r>
              <a:rPr lang="en-IN" sz="1800" dirty="0"/>
              <a:t>import pandas as </a:t>
            </a:r>
            <a:r>
              <a:rPr lang="en-IN" sz="1800" dirty="0" err="1" smtClean="0"/>
              <a:t>pd</a:t>
            </a:r>
            <a:endParaRPr lang="en-IN" sz="1800" dirty="0"/>
          </a:p>
          <a:p>
            <a:pPr marL="0" indent="0">
              <a:lnSpc>
                <a:spcPct val="150000"/>
              </a:lnSpc>
              <a:buNone/>
            </a:pPr>
            <a:r>
              <a:rPr lang="en-IN" sz="1800" dirty="0" err="1"/>
              <a:t>input_file</a:t>
            </a:r>
            <a:r>
              <a:rPr lang="en-IN" sz="1800" dirty="0"/>
              <a:t> = 'ai_dataset.xlsx'</a:t>
            </a:r>
          </a:p>
          <a:p>
            <a:pPr marL="0" indent="0">
              <a:lnSpc>
                <a:spcPct val="150000"/>
              </a:lnSpc>
              <a:buNone/>
            </a:pPr>
            <a:r>
              <a:rPr lang="en-IN" sz="1800" dirty="0" err="1"/>
              <a:t>output_file</a:t>
            </a:r>
            <a:r>
              <a:rPr lang="en-IN" sz="1800" dirty="0"/>
              <a:t> = 'preprocessed_data.xlsx</a:t>
            </a:r>
            <a:r>
              <a:rPr lang="en-IN" sz="1800" dirty="0" smtClean="0"/>
              <a:t>'</a:t>
            </a:r>
            <a:endParaRPr lang="en-IN" sz="1800" dirty="0"/>
          </a:p>
          <a:p>
            <a:pPr marL="0" indent="0">
              <a:lnSpc>
                <a:spcPct val="150000"/>
              </a:lnSpc>
              <a:buNone/>
            </a:pPr>
            <a:r>
              <a:rPr lang="en-IN" sz="1800" dirty="0" err="1"/>
              <a:t>df</a:t>
            </a:r>
            <a:r>
              <a:rPr lang="en-IN" sz="1800" dirty="0"/>
              <a:t> = </a:t>
            </a:r>
            <a:r>
              <a:rPr lang="en-IN" sz="1800" dirty="0" err="1"/>
              <a:t>pd.read_excel</a:t>
            </a:r>
            <a:r>
              <a:rPr lang="en-IN" sz="1800" dirty="0"/>
              <a:t>(</a:t>
            </a:r>
            <a:r>
              <a:rPr lang="en-IN" sz="1800" dirty="0" err="1"/>
              <a:t>input_file</a:t>
            </a:r>
            <a:r>
              <a:rPr lang="en-IN" sz="1800" dirty="0" smtClean="0"/>
              <a:t>)</a:t>
            </a:r>
            <a:endParaRPr lang="en-IN" sz="1800" dirty="0"/>
          </a:p>
          <a:p>
            <a:pPr marL="0" indent="0">
              <a:lnSpc>
                <a:spcPct val="150000"/>
              </a:lnSpc>
              <a:buNone/>
            </a:pPr>
            <a:r>
              <a:rPr lang="en-IN" sz="1800" dirty="0" err="1"/>
              <a:t>df</a:t>
            </a:r>
            <a:r>
              <a:rPr lang="en-IN" sz="1800" dirty="0"/>
              <a:t>['Date'] = </a:t>
            </a:r>
            <a:r>
              <a:rPr lang="en-IN" sz="1800" dirty="0" err="1"/>
              <a:t>pd.to_datetime</a:t>
            </a:r>
            <a:r>
              <a:rPr lang="en-IN" sz="1800" dirty="0"/>
              <a:t>(</a:t>
            </a:r>
            <a:r>
              <a:rPr lang="en-IN" sz="1800" dirty="0" err="1"/>
              <a:t>df</a:t>
            </a:r>
            <a:r>
              <a:rPr lang="en-IN" sz="1800" dirty="0"/>
              <a:t>['Date'], format='%d-%m-%Y %H:%M</a:t>
            </a:r>
            <a:r>
              <a:rPr lang="en-IN" sz="1800" dirty="0" smtClean="0"/>
              <a:t>')</a:t>
            </a:r>
            <a:endParaRPr lang="en-IN" sz="1800" dirty="0"/>
          </a:p>
          <a:p>
            <a:pPr marL="0" indent="0">
              <a:lnSpc>
                <a:spcPct val="150000"/>
              </a:lnSpc>
              <a:buNone/>
            </a:pPr>
            <a:r>
              <a:rPr lang="en-IN" sz="1800" dirty="0" err="1"/>
              <a:t>df</a:t>
            </a:r>
            <a:r>
              <a:rPr lang="en-IN" sz="1800" dirty="0"/>
              <a:t> = </a:t>
            </a:r>
            <a:r>
              <a:rPr lang="en-IN" sz="1800" dirty="0" err="1" smtClean="0"/>
              <a:t>pd.get_dummies</a:t>
            </a:r>
            <a:r>
              <a:rPr lang="en-IN" sz="1800" dirty="0" smtClean="0"/>
              <a:t>(</a:t>
            </a:r>
            <a:r>
              <a:rPr lang="en-IN" sz="1800" dirty="0" err="1" smtClean="0"/>
              <a:t>df</a:t>
            </a:r>
            <a:r>
              <a:rPr lang="en-IN" sz="1800" dirty="0"/>
              <a:t>, columns=['Country'], prefix='Country</a:t>
            </a:r>
            <a:r>
              <a:rPr lang="en-IN" sz="1800" dirty="0" smtClean="0"/>
              <a:t>')</a:t>
            </a:r>
            <a:endParaRPr lang="en-IN" sz="1800" dirty="0"/>
          </a:p>
          <a:p>
            <a:pPr marL="0" indent="0">
              <a:lnSpc>
                <a:spcPct val="150000"/>
              </a:lnSpc>
              <a:buNone/>
            </a:pPr>
            <a:r>
              <a:rPr lang="en-IN" sz="1800" dirty="0" err="1"/>
              <a:t>df.to_excel</a:t>
            </a:r>
            <a:r>
              <a:rPr lang="en-IN" sz="1800" dirty="0"/>
              <a:t>(</a:t>
            </a:r>
            <a:r>
              <a:rPr lang="en-IN" sz="1800" dirty="0" err="1"/>
              <a:t>output_file</a:t>
            </a:r>
            <a:r>
              <a:rPr lang="en-IN" sz="1800" dirty="0"/>
              <a:t>, index=False</a:t>
            </a:r>
            <a:r>
              <a:rPr lang="en-IN" sz="1800" dirty="0" smtClean="0"/>
              <a:t>)</a:t>
            </a:r>
            <a:endParaRPr lang="en-IN" sz="1800" dirty="0"/>
          </a:p>
          <a:p>
            <a:pPr marL="0" indent="0">
              <a:lnSpc>
                <a:spcPct val="150000"/>
              </a:lnSpc>
              <a:buNone/>
            </a:pPr>
            <a:r>
              <a:rPr lang="en-IN" sz="1800" dirty="0"/>
              <a:t>print("</a:t>
            </a:r>
            <a:r>
              <a:rPr lang="en-IN" sz="1800" dirty="0" err="1"/>
              <a:t>Preprocessing</a:t>
            </a:r>
            <a:r>
              <a:rPr lang="en-IN" sz="1800" dirty="0"/>
              <a:t> complete. </a:t>
            </a:r>
            <a:r>
              <a:rPr lang="en-IN" sz="1800" dirty="0" err="1"/>
              <a:t>Preprocessed</a:t>
            </a:r>
            <a:r>
              <a:rPr lang="en-IN" sz="1800" dirty="0"/>
              <a:t> data saved to", </a:t>
            </a:r>
            <a:r>
              <a:rPr lang="en-IN" sz="1800" dirty="0" err="1"/>
              <a:t>output_file</a:t>
            </a:r>
            <a:r>
              <a:rPr lang="en-IN" sz="1800" dirty="0" smtClean="0"/>
              <a:t>)</a:t>
            </a:r>
          </a:p>
          <a:p>
            <a:pPr marL="0" indent="0">
              <a:lnSpc>
                <a:spcPct val="150000"/>
              </a:lnSpc>
              <a:buNone/>
            </a:pPr>
            <a:r>
              <a:rPr lang="en-IN" sz="1600" b="1" dirty="0" smtClean="0">
                <a:latin typeface="Arial Narrow" pitchFamily="34" charset="0"/>
              </a:rPr>
              <a:t>Output Data drive link</a:t>
            </a:r>
            <a:r>
              <a:rPr lang="en-IN" sz="1600" dirty="0" smtClean="0">
                <a:latin typeface="Arial Narrow" pitchFamily="34" charset="0"/>
              </a:rPr>
              <a:t>: </a:t>
            </a:r>
            <a:r>
              <a:rPr lang="en-IN" sz="1600" dirty="0" smtClean="0">
                <a:hlinkClick r:id="rId2"/>
              </a:rPr>
              <a:t>https</a:t>
            </a:r>
            <a:r>
              <a:rPr lang="en-IN" sz="1600" dirty="0">
                <a:hlinkClick r:id="rId2"/>
              </a:rPr>
              <a:t>://drive.google.com/file/d/1NvD0lolL7_ATNAeLbl6cwCEHjku2Ytbn/view</a:t>
            </a:r>
            <a:endParaRPr lang="en-IN" sz="1600" dirty="0"/>
          </a:p>
        </p:txBody>
      </p:sp>
    </p:spTree>
    <p:extLst>
      <p:ext uri="{BB962C8B-B14F-4D97-AF65-F5344CB8AC3E}">
        <p14:creationId xmlns:p14="http://schemas.microsoft.com/office/powerpoint/2010/main" val="4134773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sz="3200" b="1" dirty="0"/>
              <a:t>Conclusion</a:t>
            </a:r>
            <a:endParaRPr lang="en-IN" dirty="0"/>
          </a:p>
        </p:txBody>
      </p:sp>
      <p:sp>
        <p:nvSpPr>
          <p:cNvPr id="3" name="Content Placeholder 2"/>
          <p:cNvSpPr>
            <a:spLocks noGrp="1"/>
          </p:cNvSpPr>
          <p:nvPr>
            <p:ph sz="quarter" idx="1"/>
          </p:nvPr>
        </p:nvSpPr>
        <p:spPr/>
        <p:txBody>
          <a:bodyPr>
            <a:normAutofit/>
          </a:bodyPr>
          <a:lstStyle/>
          <a:p>
            <a:pPr marL="0" indent="0">
              <a:buNone/>
            </a:pPr>
            <a:r>
              <a:rPr lang="en-US" dirty="0"/>
              <a:t>Market Basket Insights' project has provided valuable insights into customer purchasing behavior and product associations. </a:t>
            </a:r>
            <a:endParaRPr lang="en-US" dirty="0" smtClean="0"/>
          </a:p>
          <a:p>
            <a:pPr marL="0" indent="0">
              <a:buNone/>
            </a:pPr>
            <a:r>
              <a:rPr lang="en-US" dirty="0" smtClean="0"/>
              <a:t>Through </a:t>
            </a:r>
            <a:r>
              <a:rPr lang="en-US" dirty="0"/>
              <a:t>extensive data preprocessing, association rule mining, and continuous analysis, we have uncovered significant patterns and relationships among items purchased by our customers. </a:t>
            </a:r>
            <a:endParaRPr lang="en-US" dirty="0" smtClean="0"/>
          </a:p>
          <a:p>
            <a:pPr marL="0" indent="0">
              <a:buNone/>
            </a:pPr>
            <a:r>
              <a:rPr lang="en-US" dirty="0" smtClean="0"/>
              <a:t>Our </a:t>
            </a:r>
            <a:r>
              <a:rPr lang="en-US" dirty="0"/>
              <a:t>project showcases the power of leveraging transaction data to drive business improvements and underscores the importance of ongoing analysis in a dynamic retail landscape. </a:t>
            </a:r>
            <a:endParaRPr lang="en-US" dirty="0" smtClean="0"/>
          </a:p>
        </p:txBody>
      </p:sp>
    </p:spTree>
    <p:extLst>
      <p:ext uri="{BB962C8B-B14F-4D97-AF65-F5344CB8AC3E}">
        <p14:creationId xmlns:p14="http://schemas.microsoft.com/office/powerpoint/2010/main" val="29686593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60</TotalTime>
  <Words>242</Words>
  <Application>Microsoft Office PowerPoint</Application>
  <PresentationFormat>On-screen Show (4:3)</PresentationFormat>
  <Paragraphs>18</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Oriel</vt:lpstr>
      <vt:lpstr>Unlocking business Insights: The power of Market Basket Analysis</vt:lpstr>
      <vt:lpstr>Data Preprocessing</vt:lpstr>
      <vt:lpstr>Program </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Unlocking business Insights: The power of Market Ana</dc:title>
  <dc:creator>student</dc:creator>
  <cp:lastModifiedBy>student</cp:lastModifiedBy>
  <cp:revision>6</cp:revision>
  <dcterms:created xsi:type="dcterms:W3CDTF">2023-11-01T03:23:02Z</dcterms:created>
  <dcterms:modified xsi:type="dcterms:W3CDTF">2023-11-01T04:23:40Z</dcterms:modified>
</cp:coreProperties>
</file>