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610946396"/>
      </p:ext>
    </p:extLst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0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0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2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49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52204"/>
      </p:ext>
    </p:extLst>
  </p:cSld>
  <p:clrMapOvr>
    <a:masterClrMapping/>
  </p:clrMapOvr>
  <p:transition spd="med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23425"/>
      </p:ext>
    </p:extLst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32769"/>
      </p:ext>
    </p:extLst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3871"/>
      </p:ext>
    </p:extLst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8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30155"/>
      </p:ext>
    </p:extLst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83807"/>
      </p:ext>
    </p:extLst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70283"/>
      </p:ext>
    </p:extLst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43267"/>
      </p:ext>
    </p:extLst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8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62CD37-FC24-4C8F-9F95-D4A2CFDA6C23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6E4830-3655-444B-A6E7-454F97163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1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ransition spd="med">
    <p:dissolv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4356"/>
            <a:ext cx="7772400" cy="1857388"/>
          </a:xfrm>
        </p:spPr>
        <p:txBody>
          <a:bodyPr>
            <a:noAutofit/>
          </a:bodyPr>
          <a:lstStyle/>
          <a:p>
            <a:r>
              <a:rPr lang="en-IN" sz="5400" b="1" dirty="0">
                <a:latin typeface="Agency FB" panose="020B0503020202020204" pitchFamily="34" charset="0"/>
              </a:rPr>
              <a:t>Consumer Purchase Intention</a:t>
            </a:r>
            <a:endParaRPr lang="en-US" sz="54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143248"/>
            <a:ext cx="8358246" cy="271464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Agency FB" panose="020B0503020202020204" pitchFamily="34" charset="0"/>
              </a:rPr>
              <a:t>Reading the tweets of random users and using </a:t>
            </a:r>
            <a:r>
              <a:rPr lang="en-IN" sz="4000" dirty="0">
                <a:solidFill>
                  <a:schemeClr val="tx1"/>
                </a:solidFill>
                <a:latin typeface="Agency FB" panose="020B0503020202020204" pitchFamily="34" charset="0"/>
              </a:rPr>
              <a:t>the trained model to detect their purchase intention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Agency FB" panose="020B0503020202020204" pitchFamily="34" charset="0"/>
              </a:rPr>
              <a:t>		</a:t>
            </a:r>
            <a:endParaRPr 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7A8-BCF2-4E57-9234-2D724DAC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FAD2-CA8B-4795-93C6-44E99323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machine learning solution to predict the purchase intention of a consumer</a:t>
            </a:r>
          </a:p>
          <a:p>
            <a:pPr algn="just"/>
            <a:r>
              <a:rPr lang="en-US" dirty="0"/>
              <a:t>Filter out the list of users, scraped from twitter using API, who shows an intention to purchase a product</a:t>
            </a:r>
          </a:p>
          <a:p>
            <a:pPr algn="just"/>
            <a:r>
              <a:rPr lang="en-US" dirty="0"/>
              <a:t>Helps to target specific customers for marketing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894260"/>
      </p:ext>
    </p:extLst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  <a:latin typeface="Agency FB" panose="020B0503020202020204" pitchFamily="34" charset="0"/>
              </a:rPr>
              <a:t>Algorithms and Tools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Twitter API (to scrape tweets)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Agency FB" panose="020B0503020202020204" pitchFamily="34" charset="0"/>
            </a:endParaRP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gency FB" panose="020B0503020202020204" pitchFamily="34" charset="0"/>
              </a:rPr>
              <a:t>Support Vector Machine </a:t>
            </a:r>
          </a:p>
          <a:p>
            <a:r>
              <a:rPr lang="en-US" dirty="0">
                <a:latin typeface="Agency FB" panose="020B0503020202020204" pitchFamily="34" charset="0"/>
              </a:rPr>
              <a:t>Long short term memory (LSTM)</a:t>
            </a:r>
          </a:p>
          <a:p>
            <a:r>
              <a:rPr lang="en-US" dirty="0">
                <a:latin typeface="Agency FB" panose="020B0503020202020204" pitchFamily="34" charset="0"/>
              </a:rPr>
              <a:t>BI-LSTM</a:t>
            </a:r>
          </a:p>
          <a:p>
            <a:endParaRPr lang="en-US" dirty="0">
              <a:solidFill>
                <a:schemeClr val="bg2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Agency FB" panose="020B0503020202020204" pitchFamily="34" charset="0"/>
            </a:endParaRPr>
          </a:p>
          <a:p>
            <a:endParaRPr lang="en-US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B609-3EEA-4690-B3D2-528F89A5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7751-1634-4107-BF2D-940455C4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2" y="2636912"/>
            <a:ext cx="7704667" cy="3332816"/>
          </a:xfrm>
        </p:spPr>
        <p:txBody>
          <a:bodyPr/>
          <a:lstStyle/>
          <a:p>
            <a:r>
              <a:rPr lang="en-US" dirty="0"/>
              <a:t>Data Annotation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Text Processing</a:t>
            </a:r>
          </a:p>
          <a:p>
            <a:r>
              <a:rPr lang="en-US" dirty="0"/>
              <a:t>Analyzed subjectivity and polarity of tweets</a:t>
            </a:r>
          </a:p>
          <a:p>
            <a:r>
              <a:rPr lang="en-US" dirty="0"/>
              <a:t>Data Visualization   </a:t>
            </a:r>
          </a:p>
          <a:p>
            <a:r>
              <a:rPr lang="en-US" dirty="0"/>
              <a:t>Implemented LSTM model</a:t>
            </a:r>
          </a:p>
        </p:txBody>
      </p:sp>
    </p:spTree>
    <p:extLst>
      <p:ext uri="{BB962C8B-B14F-4D97-AF65-F5344CB8AC3E}">
        <p14:creationId xmlns:p14="http://schemas.microsoft.com/office/powerpoint/2010/main" val="2167279900"/>
      </p:ext>
    </p:extLst>
  </p:cSld>
  <p:clrMapOvr>
    <a:masterClrMapping/>
  </p:clrMapOvr>
  <p:transition spd="med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187</TotalTime>
  <Words>101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Agency FB</vt:lpstr>
      <vt:lpstr>Arial</vt:lpstr>
      <vt:lpstr>Corbel</vt:lpstr>
      <vt:lpstr>Parallax</vt:lpstr>
      <vt:lpstr>Consumer Purchase Intention</vt:lpstr>
      <vt:lpstr>About</vt:lpstr>
      <vt:lpstr>Algorithms and Tools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aayush pandey</cp:lastModifiedBy>
  <cp:revision>14</cp:revision>
  <dcterms:created xsi:type="dcterms:W3CDTF">2021-03-12T12:43:04Z</dcterms:created>
  <dcterms:modified xsi:type="dcterms:W3CDTF">2021-10-29T12:11:56Z</dcterms:modified>
</cp:coreProperties>
</file>