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61" d="100"/>
          <a:sy n="61"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8/29/2024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1406199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777702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3" name="对象"/>
          <p:cNvSpPr>
            <a:spLocks noGrp="1"/>
          </p:cNvSpPr>
          <p:nvPr>
            <p:ph type="sldImg"/>
          </p:nvPr>
        </p:nvSpPr>
        <p:spPr>
          <a:xfrm rot="0">
            <a:off x="4038600" y="857250"/>
            <a:ext cx="4114800" cy="2314575"/>
          </a:xfrm>
          <a:prstGeom prst="rect"/>
          <a:noFill/>
          <a:ln w="12700" cmpd="sng" cap="flat">
            <a:noFill/>
            <a:prstDash val="solid"/>
            <a:miter/>
          </a:ln>
        </p:spPr>
      </p:sp>
      <p:sp>
        <p:nvSpPr>
          <p:cNvPr id="17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1645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2" name="对象"/>
          <p:cNvSpPr>
            <a:spLocks noGrp="1"/>
          </p:cNvSpPr>
          <p:nvPr>
            <p:ph type="sldImg"/>
          </p:nvPr>
        </p:nvSpPr>
        <p:spPr>
          <a:xfrm rot="0">
            <a:off x="4038600" y="857250"/>
            <a:ext cx="4114800" cy="2314575"/>
          </a:xfrm>
          <a:prstGeom prst="rect"/>
          <a:noFill/>
          <a:ln w="12700" cmpd="sng" cap="flat">
            <a:noFill/>
            <a:prstDash val="solid"/>
            <a:miter/>
          </a:ln>
        </p:spPr>
      </p:sp>
      <p:sp>
        <p:nvSpPr>
          <p:cNvPr id="18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5928982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6" name="对象"/>
          <p:cNvSpPr>
            <a:spLocks noGrp="1"/>
          </p:cNvSpPr>
          <p:nvPr>
            <p:ph type="sldImg"/>
          </p:nvPr>
        </p:nvSpPr>
        <p:spPr>
          <a:xfrm rot="0">
            <a:off x="4038600" y="857250"/>
            <a:ext cx="4114800" cy="2314575"/>
          </a:xfrm>
          <a:prstGeom prst="rect"/>
          <a:noFill/>
          <a:ln w="12700" cmpd="sng" cap="flat">
            <a:noFill/>
            <a:prstDash val="solid"/>
            <a:miter/>
          </a:ln>
        </p:spPr>
      </p:sp>
      <p:sp>
        <p:nvSpPr>
          <p:cNvPr id="18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7143818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6349526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757726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7917789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1" name="对象"/>
          <p:cNvSpPr>
            <a:spLocks noGrp="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1778723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0147106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0" name="对象"/>
          <p:cNvSpPr>
            <a:spLocks noGrp="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6020716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2778631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5" name="对象"/>
          <p:cNvSpPr>
            <a:spLocks noGrp="1"/>
          </p:cNvSpPr>
          <p:nvPr>
            <p:ph type="sldImg"/>
          </p:nvPr>
        </p:nvSpPr>
        <p:spPr>
          <a:xfrm rot="0">
            <a:off x="4038600" y="857250"/>
            <a:ext cx="4114800" cy="2314575"/>
          </a:xfrm>
          <a:prstGeom prst="rect"/>
          <a:noFill/>
          <a:ln w="12700" cmpd="sng" cap="flat">
            <a:noFill/>
            <a:prstDash val="solid"/>
            <a:miter/>
          </a:ln>
        </p:spPr>
      </p:sp>
      <p:sp>
        <p:nvSpPr>
          <p:cNvPr id="16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31376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10421440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083878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965895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9673382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5776375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944570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1135156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045263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4955087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097381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681891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7599317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408469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8/29/2024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8213660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N.Sumitha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312215093</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Commerce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:Soka ikeda 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9141600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矩形"/>
          <p:cNvSpPr>
            <a:spLocks/>
          </p:cNvSpPr>
          <p:nvPr/>
        </p:nvSpPr>
        <p:spPr>
          <a:xfrm rot="0">
            <a:off x="695314" y="904861"/>
            <a:ext cx="4762427" cy="5958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Data collection                                                                                                                                  1. Download the employee data in the edunet dash board                                                                  FEATURES                                                                                                                                  1. It is very useful to analysis the data sets                                                                         2. It is analysis the performance the employees.                                                                    DATA CLEANING                                                                                                                               1. To identify the missing values                                                                                         2. To identify the missing values and filter out                                                                                              PERFORMANCE LEVEL                                                                                                                   1. Conditional formatting it is used to high light the missing values                                                                   2. FILTER it is used to remove the missing value /filter out it                                                                                                                                  SUMMARY                                                                                                                                                         1. IT Is used to find the employee id                                                                                        2. The first name and last name of the employee                                                                    3. It is verify the performance of employee                                                                                 4. It verify the gender, employee ratings, achievements.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04487864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9"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88" name="图片"/>
          <p:cNvPicPr>
            <a:picLocks noChangeAspect="1"/>
          </p:cNvPicPr>
          <p:nvPr/>
        </p:nvPicPr>
        <p:blipFill>
          <a:blip r:embed="rId2" cstate="print"/>
          <a:stretch>
            <a:fillRect/>
          </a:stretch>
        </p:blipFill>
        <p:spPr>
          <a:xfrm rot="0">
            <a:off x="1129500" y="1626777"/>
            <a:ext cx="5406892" cy="2749893"/>
          </a:xfrm>
          <a:prstGeom prst="rect"/>
          <a:noFill/>
          <a:ln w="12700" cmpd="sng" cap="flat">
            <a:noFill/>
            <a:prstDash val="solid"/>
            <a:miter/>
          </a:ln>
        </p:spPr>
      </p:pic>
    </p:spTree>
    <p:extLst>
      <p:ext uri="{BB962C8B-B14F-4D97-AF65-F5344CB8AC3E}">
        <p14:creationId xmlns:p14="http://schemas.microsoft.com/office/powerpoint/2010/main" val="191076704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5" name="矩形"/>
          <p:cNvSpPr>
            <a:spLocks/>
          </p:cNvSpPr>
          <p:nvPr/>
        </p:nvSpPr>
        <p:spPr>
          <a:xfrm rot="0">
            <a:off x="838186" y="1409678"/>
            <a:ext cx="6265796" cy="1158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In this employee data we have many data sets have analysis through charts, bar charts etc.  We have known the employee data performance like performance score, gender, ratings employee achievement like high, medium, low.</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81047305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5974766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682681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552441" y="1409678"/>
            <a:ext cx="4762426" cy="2225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For employee performance analysis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 For their Achievement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 For their Increment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 For their performance tracking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4. For their growth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5. For their personal motivation growth</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41567077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0" name="矩形"/>
          <p:cNvSpPr>
            <a:spLocks/>
          </p:cNvSpPr>
          <p:nvPr/>
        </p:nvSpPr>
        <p:spPr>
          <a:xfrm rot="0">
            <a:off x="1200131" y="2057367"/>
            <a:ext cx="7126708" cy="1158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Analysis the performance of employee consider various factors like performance score, Gender, Ratings, Achievements analysis.  Employee to find trends and patterns performance different on high, medium, low categories of employee.</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95614252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1057258" y="1771623"/>
            <a:ext cx="4762427" cy="1158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 The End User is Employee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 The End User is Employer</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 The End User is Manager</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4.The End User is Financial Support </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3749789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9" name="矩形"/>
          <p:cNvSpPr>
            <a:spLocks/>
          </p:cNvSpPr>
          <p:nvPr/>
        </p:nvSpPr>
        <p:spPr>
          <a:xfrm rot="0">
            <a:off x="626407" y="1704947"/>
            <a:ext cx="5117077"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*Conditional formatting* - It is used for Highlight the missing values.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*Filter* - To remove the missing values/filtering out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*Formula*- It analysis the performance the employee analysis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*Pivot table* - It is summary of employee performance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*Graph*- To represent the data visualization through graphs or bar chart .</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90892472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838186" y="1200131"/>
            <a:ext cx="4762427" cy="5692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EMPLOYEE DATA SET - DOWNLOAD From the Edunet dashboard.                                                          They are 26 features of employees.                                                                                             1. Employee ID- Unique identifier for each employee in organization.                                     2. First Name - The first name of the employee                                                                       3. Last Name - The last name of the employee                                                                    4. Start Name - The Data when the employee started the working in organization.                                                                                                                             5. Exist Date - The data when the employee left the organization.                                                    6. Title - The job title or position of the employee within the organization      7. Supervisor - The name of the employee immediately supervision or manager.                                                                                                                          8. Email - The email address associated with employee communication within the organization.                                                                                                          9. Business unit - The specific business unit or department to which employee belongs.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53253304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7535978" y="1695450"/>
            <a:ext cx="719988" cy="72556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1"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4" name="矩形"/>
          <p:cNvSpPr>
            <a:spLocks/>
          </p:cNvSpPr>
          <p:nvPr/>
        </p:nvSpPr>
        <p:spPr>
          <a:xfrm rot="0">
            <a:off x="698332" y="1704949"/>
            <a:ext cx="6117657" cy="62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PERFORMANCE LEVEL = IFS(Z8&gt;=5, VERY HIGH, Z8&gt;=4, HIGH,Z8&gt;=3, MEDIUM, TRUE, LOW.</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25652420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204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2024-08-29T05:45:24Z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