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Stream-Processing-as-a-</a:t>
            </a:r>
            <a:r>
              <a:rPr lang="en-US" b="1" dirty="0" smtClean="0"/>
              <a:t>Service for the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Submitted by,</a:t>
            </a:r>
          </a:p>
          <a:p>
            <a:r>
              <a:rPr lang="en-US" dirty="0" smtClean="0"/>
              <a:t>Sumitha P K</a:t>
            </a:r>
          </a:p>
          <a:p>
            <a:r>
              <a:rPr lang="en-US" dirty="0" smtClean="0"/>
              <a:t>92065</a:t>
            </a:r>
            <a:endParaRPr lang="en-US" dirty="0"/>
          </a:p>
        </p:txBody>
      </p:sp>
      <p:pic>
        <p:nvPicPr>
          <p:cNvPr id="4" name="Picture 3" descr="KHJihfmK_400x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1" y="4549410"/>
            <a:ext cx="1833691" cy="20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0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 </a:t>
            </a:r>
            <a:r>
              <a:rPr lang="en-US" dirty="0" smtClean="0"/>
              <a:t>Problem Analysis</a:t>
            </a:r>
          </a:p>
          <a:p>
            <a:r>
              <a:rPr lang="en-US" dirty="0"/>
              <a:t> </a:t>
            </a:r>
            <a:r>
              <a:rPr lang="en-US" dirty="0" smtClean="0"/>
              <a:t>Existing Technologies</a:t>
            </a:r>
          </a:p>
          <a:p>
            <a:r>
              <a:rPr lang="en-US" dirty="0"/>
              <a:t> </a:t>
            </a:r>
            <a:r>
              <a:rPr lang="en-US" dirty="0" smtClean="0"/>
              <a:t>Solutions and Proposals</a:t>
            </a:r>
          </a:p>
          <a:p>
            <a:r>
              <a:rPr lang="en-US" dirty="0"/>
              <a:t> </a:t>
            </a:r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3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19924"/>
            <a:ext cx="7556313" cy="48062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An </a:t>
            </a:r>
            <a:r>
              <a:rPr lang="en-US" dirty="0" err="1"/>
              <a:t>SPaaS</a:t>
            </a:r>
            <a:r>
              <a:rPr lang="en-US" dirty="0"/>
              <a:t> system provides data stream processing as a service. It executes a set of continuous queries on a potentially unbounded data stream. </a:t>
            </a:r>
            <a:endParaRPr lang="en-US" dirty="0" smtClean="0"/>
          </a:p>
          <a:p>
            <a:pPr algn="just"/>
            <a:r>
              <a:rPr lang="en-US" dirty="0"/>
              <a:t>Stream processing works best on streaming data, like data coming from sensors in commercial buildings or manufacturing.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stream processing service aims to process, analyze and make decisions on the fly based on huge quantities of data streams being dynamically generated at high rates. </a:t>
            </a:r>
            <a:endParaRPr lang="en-US" dirty="0" smtClean="0"/>
          </a:p>
          <a:p>
            <a:pPr algn="just"/>
            <a:r>
              <a:rPr lang="en-US" dirty="0" smtClean="0"/>
              <a:t>Applications </a:t>
            </a:r>
            <a:r>
              <a:rPr lang="en-US" dirty="0"/>
              <a:t>for stream processing include marketing campaigns where </a:t>
            </a:r>
            <a:r>
              <a:rPr lang="en-US" dirty="0" smtClean="0"/>
              <a:t>we </a:t>
            </a:r>
            <a:r>
              <a:rPr lang="en-US" dirty="0"/>
              <a:t>are looking for real-time analytics, online surveys or product reviews, </a:t>
            </a:r>
            <a:r>
              <a:rPr lang="en-US" dirty="0" smtClean="0"/>
              <a:t> </a:t>
            </a:r>
            <a:r>
              <a:rPr lang="en-US" dirty="0"/>
              <a:t>cyber security data </a:t>
            </a:r>
            <a:r>
              <a:rPr lang="en-US" dirty="0" smtClean="0"/>
              <a:t>analytics, </a:t>
            </a:r>
            <a:r>
              <a:rPr lang="en-US" dirty="0"/>
              <a:t>Stock exchanges, sensor networks and other publish/subscribe </a:t>
            </a:r>
            <a:r>
              <a:rPr lang="en-US" dirty="0" smtClean="0"/>
              <a:t>systems.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stream processing solution has to </a:t>
            </a:r>
            <a:r>
              <a:rPr lang="en-US" dirty="0" smtClean="0"/>
              <a:t>address the following </a:t>
            </a:r>
            <a:r>
              <a:rPr lang="en-US" dirty="0" err="1" smtClean="0"/>
              <a:t>isuues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Processing massive amounts of streaming </a:t>
            </a:r>
            <a:r>
              <a:rPr lang="en-US" dirty="0" smtClean="0"/>
              <a:t>events.</a:t>
            </a:r>
          </a:p>
          <a:p>
            <a:pPr lvl="1"/>
            <a:r>
              <a:rPr lang="en-US" dirty="0"/>
              <a:t> Real-time responsiveness to changing market conditions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Performance and scalability as data volumes increase in size and complexity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Rapid integration with existing infrastructure and data </a:t>
            </a:r>
            <a:r>
              <a:rPr lang="en-US" dirty="0" smtClean="0"/>
              <a:t>sources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Low latency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Real-time data processing without the need of storage systems.</a:t>
            </a:r>
          </a:p>
          <a:p>
            <a:pPr lvl="1"/>
            <a:r>
              <a:rPr lang="en-US" dirty="0" smtClean="0"/>
              <a:t> Proactive scaling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Elastic Stream Processing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07090"/>
            <a:ext cx="7556313" cy="50929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Spark is Apache's open-source data processing framework that uses in-memory clusters and is extremely fast. </a:t>
            </a:r>
          </a:p>
          <a:p>
            <a:r>
              <a:rPr lang="de-DE" dirty="0"/>
              <a:t>APACHE STORM </a:t>
            </a:r>
            <a:endParaRPr lang="de-DE" dirty="0" smtClean="0"/>
          </a:p>
          <a:p>
            <a:pPr lvl="1"/>
            <a:r>
              <a:rPr lang="en-US" dirty="0"/>
              <a:t>Apache Storm is a real-time computation system useful for real-time analytics, machine learning, and continuous computation. Apache says it will do for stream processing what </a:t>
            </a:r>
            <a:r>
              <a:rPr lang="en-US" dirty="0" err="1"/>
              <a:t>Hadoop</a:t>
            </a:r>
            <a:r>
              <a:rPr lang="en-US" dirty="0"/>
              <a:t> did for batch processing. </a:t>
            </a:r>
            <a:endParaRPr lang="de-DE" dirty="0"/>
          </a:p>
          <a:p>
            <a:r>
              <a:rPr lang="hr-HR" dirty="0"/>
              <a:t>SAMZA </a:t>
            </a:r>
            <a:endParaRPr lang="hr-HR" dirty="0" smtClean="0"/>
          </a:p>
          <a:p>
            <a:pPr lvl="1"/>
            <a:r>
              <a:rPr lang="en-US" dirty="0" err="1"/>
              <a:t>Samza</a:t>
            </a:r>
            <a:r>
              <a:rPr lang="en-US" dirty="0"/>
              <a:t> is another Apache distributed stream processing framework based on Kafka and YARN. It works similarly to </a:t>
            </a:r>
            <a:r>
              <a:rPr lang="en-US" dirty="0" err="1"/>
              <a:t>MapReduce</a:t>
            </a:r>
            <a:r>
              <a:rPr lang="en-US" dirty="0"/>
              <a:t> and includes snapshot management. </a:t>
            </a:r>
            <a:endParaRPr lang="hr-HR" dirty="0"/>
          </a:p>
          <a:p>
            <a:r>
              <a:rPr lang="en-US" dirty="0"/>
              <a:t>AMAZON'S KINESIS </a:t>
            </a:r>
            <a:endParaRPr lang="en-US" dirty="0" smtClean="0"/>
          </a:p>
          <a:p>
            <a:pPr lvl="1"/>
            <a:r>
              <a:rPr lang="en-US" dirty="0"/>
              <a:t>Amazon's Kinesis provides real-time stream processing in the cloud. It connects to </a:t>
            </a:r>
            <a:r>
              <a:rPr lang="en-US" dirty="0" smtClean="0"/>
              <a:t>Amazon's </a:t>
            </a:r>
            <a:r>
              <a:rPr lang="en-US" dirty="0"/>
              <a:t>other services and results in a big data architecture. </a:t>
            </a:r>
          </a:p>
          <a:p>
            <a:r>
              <a:rPr lang="en-US" dirty="0"/>
              <a:t>COMMERCIAL ENTERPRISE STREAMING </a:t>
            </a:r>
            <a:endParaRPr lang="en-US" dirty="0" smtClean="0"/>
          </a:p>
          <a:p>
            <a:pPr lvl="1"/>
            <a:r>
              <a:rPr lang="en-US" dirty="0" smtClean="0"/>
              <a:t>Big </a:t>
            </a:r>
            <a:r>
              <a:rPr lang="en-US" dirty="0"/>
              <a:t>firms like IBM, Microsoft, and </a:t>
            </a:r>
            <a:r>
              <a:rPr lang="en-US" dirty="0" err="1"/>
              <a:t>Informatica</a:t>
            </a:r>
            <a:r>
              <a:rPr lang="en-US" dirty="0"/>
              <a:t> all have their own versions of stream processing technology. 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Proposals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80"/>
            <a:ext cx="7556313" cy="476888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Spark Streaming is regarded as the most accessible of the candidate Stream Processing technologies in terms of programmability. </a:t>
            </a:r>
          </a:p>
          <a:p>
            <a:pPr algn="just"/>
            <a:r>
              <a:rPr lang="en-US" dirty="0"/>
              <a:t>Storm shows great overall performance in processing data in real- time, and also allows for extensible projects to be created, suitable for large projects, intended to be in production for long periods of time, and subject to change. </a:t>
            </a:r>
          </a:p>
          <a:p>
            <a:pPr algn="just"/>
            <a:r>
              <a:rPr lang="en-US" dirty="0" smtClean="0"/>
              <a:t>Develop </a:t>
            </a:r>
            <a:r>
              <a:rPr lang="en-US" dirty="0"/>
              <a:t>a streaming paradigm in which applications can be developed directly on continuously-flowing data, enabling benefits such as localized and correct state, better isolation of applications and teams, and better handling of time series data. </a:t>
            </a:r>
            <a:endParaRPr lang="en-US" dirty="0" smtClean="0"/>
          </a:p>
          <a:p>
            <a:pPr algn="just"/>
            <a:r>
              <a:rPr lang="en-US" dirty="0"/>
              <a:t> Latency can </a:t>
            </a:r>
            <a:r>
              <a:rPr lang="en-US" dirty="0" smtClean="0"/>
              <a:t> </a:t>
            </a:r>
            <a:r>
              <a:rPr lang="en-US" dirty="0"/>
              <a:t>be improved by using adaptive time out strategy, shared queues among different tasks and latency based load balancing. </a:t>
            </a:r>
          </a:p>
          <a:p>
            <a:pPr algn="just"/>
            <a:r>
              <a:rPr lang="en-US" dirty="0"/>
              <a:t>A well-engineered software system will </a:t>
            </a:r>
            <a:r>
              <a:rPr lang="en-US" dirty="0" smtClean="0"/>
              <a:t>achieve the maximum </a:t>
            </a:r>
            <a:r>
              <a:rPr lang="en-US" dirty="0"/>
              <a:t>attainable throughput and the lowest attainable latency </a:t>
            </a:r>
            <a:r>
              <a:rPr lang="en-US" dirty="0" smtClean="0"/>
              <a:t>allowed </a:t>
            </a:r>
            <a:r>
              <a:rPr lang="en-US" dirty="0"/>
              <a:t>by the network and not introduce bottlenecks itself.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3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8773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Performance of Stream Processing systems can be improved by avoiding inefficient revaluation of already evaluated parts of the stream. </a:t>
            </a:r>
          </a:p>
          <a:p>
            <a:pPr algn="just"/>
            <a:r>
              <a:rPr lang="en-US" dirty="0"/>
              <a:t>Incremental evaluation technique helps in boosting the overall performance of the stream processing system. </a:t>
            </a:r>
          </a:p>
          <a:p>
            <a:pPr algn="just"/>
            <a:r>
              <a:rPr lang="en-US" dirty="0"/>
              <a:t>In order to maintain SLAs for Stream Processing systems proactive scaling is essential.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proactive system would need to be able to anticipate increases in incoming workload, assess via a model of the Stream Processing systems if the predicted incoming workload will result in a breach of the SLA, and if so find the optimum operator and cluster deployment to maintain the SLA. </a:t>
            </a:r>
            <a:endParaRPr lang="en-US" dirty="0" smtClean="0"/>
          </a:p>
          <a:p>
            <a:pPr algn="just"/>
            <a:r>
              <a:rPr lang="en-US" dirty="0"/>
              <a:t> Elastic scaling allows a data stream processing system to react to a dynamically changing query or event workload by automatically scaling in or out.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8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45212"/>
            <a:ext cx="7556313" cy="520498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As the data is immense and unbounded, it is necessary to produce accurate results on the fly every time without any exception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Researchers </a:t>
            </a:r>
            <a:r>
              <a:rPr lang="en-US" dirty="0"/>
              <a:t>have proposed various novel methods so far and it is always interesting to learn how cloud computing technology is dynamically evolving</a:t>
            </a:r>
            <a:r>
              <a:rPr lang="en-US" dirty="0" smtClean="0"/>
              <a:t>. </a:t>
            </a:r>
          </a:p>
          <a:p>
            <a:pPr algn="just"/>
            <a:r>
              <a:rPr lang="en-US" dirty="0"/>
              <a:t>A combination of stream processing and </a:t>
            </a:r>
            <a:r>
              <a:rPr lang="en-US" dirty="0" err="1"/>
              <a:t>Hadoop</a:t>
            </a:r>
            <a:r>
              <a:rPr lang="en-US" dirty="0"/>
              <a:t> is key for IT and business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 Storm and Spark were not invented to run on </a:t>
            </a:r>
            <a:r>
              <a:rPr lang="en-US" dirty="0" err="1"/>
              <a:t>Hadoop</a:t>
            </a:r>
            <a:r>
              <a:rPr lang="en-US" dirty="0"/>
              <a:t>, but now they are integrated and supported by the most popular </a:t>
            </a:r>
            <a:r>
              <a:rPr lang="en-US" dirty="0" err="1"/>
              <a:t>Hadoop</a:t>
            </a:r>
            <a:r>
              <a:rPr lang="en-US" dirty="0"/>
              <a:t> distributions (</a:t>
            </a:r>
            <a:r>
              <a:rPr lang="en-US" dirty="0" err="1"/>
              <a:t>Cloudera</a:t>
            </a:r>
            <a:r>
              <a:rPr lang="en-US" dirty="0"/>
              <a:t>, </a:t>
            </a:r>
            <a:r>
              <a:rPr lang="en-US" dirty="0" err="1"/>
              <a:t>Hortonworks</a:t>
            </a:r>
            <a:r>
              <a:rPr lang="en-US" dirty="0"/>
              <a:t>, </a:t>
            </a:r>
            <a:r>
              <a:rPr lang="en-US" dirty="0" err="1"/>
              <a:t>MapR</a:t>
            </a:r>
            <a:r>
              <a:rPr lang="en-US" dirty="0"/>
              <a:t>), and can be used for implementing stream processing on top of </a:t>
            </a:r>
            <a:r>
              <a:rPr lang="en-US" dirty="0" err="1"/>
              <a:t>Hadoop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/>
              <a:t>Stream processing has a great future and will become very important for most </a:t>
            </a:r>
            <a:r>
              <a:rPr lang="en-US" dirty="0" smtClean="0"/>
              <a:t>companies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9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44446"/>
            <a:ext cx="7556313" cy="468171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b="1" i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Bradley Hand Bold"/>
                <a:cs typeface="Bradley Hand Bold"/>
              </a:rPr>
              <a:t>Thank you</a:t>
            </a:r>
            <a:r>
              <a:rPr lang="mr-IN" sz="4000" b="1" i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Bradley Hand Bold"/>
                <a:cs typeface="Bradley Hand Bold"/>
              </a:rPr>
              <a:t>…</a:t>
            </a:r>
            <a:r>
              <a:rPr lang="en-US" sz="4000" b="1" i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Bradley Hand Bold"/>
                <a:cs typeface="Bradley Hand Bold"/>
              </a:rPr>
              <a:t>!</a:t>
            </a:r>
            <a:endParaRPr lang="en-US" sz="4000" b="1" i="1" dirty="0">
              <a:solidFill>
                <a:schemeClr val="accent2">
                  <a:lumMod val="75000"/>
                  <a:lumOff val="25000"/>
                </a:schemeClr>
              </a:solidFill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22077810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49</TotalTime>
  <Words>775</Words>
  <Application>Microsoft Macintosh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Stream-Processing-as-a-Service for the cloud</vt:lpstr>
      <vt:lpstr>Outline</vt:lpstr>
      <vt:lpstr>Introduction </vt:lpstr>
      <vt:lpstr>Problem Analysis</vt:lpstr>
      <vt:lpstr>Existing Technologies </vt:lpstr>
      <vt:lpstr>Solutions and Proposals </vt:lpstr>
      <vt:lpstr>Contd..</vt:lpstr>
      <vt:lpstr>Summary</vt:lpstr>
      <vt:lpstr>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Stream-Processing-as-a-Service for the cloud</dc:title>
  <dc:creator>Sumitha</dc:creator>
  <cp:lastModifiedBy>Sumitha</cp:lastModifiedBy>
  <cp:revision>15</cp:revision>
  <dcterms:created xsi:type="dcterms:W3CDTF">2017-02-26T11:50:58Z</dcterms:created>
  <dcterms:modified xsi:type="dcterms:W3CDTF">2017-02-26T12:51:19Z</dcterms:modified>
</cp:coreProperties>
</file>