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IN" sz="2400"/>
              <a:t> SUMITHA L </a:t>
            </a:r>
            <a:endParaRPr lang="en-US" sz="2400" dirty="0"/>
          </a:p>
          <a:p>
            <a:r>
              <a:rPr lang="en-US" sz="2400" dirty="0"/>
              <a:t>REGISTER NO:</a:t>
            </a:r>
            <a:r>
              <a:rPr lang="en-IN" sz="2400" dirty="0"/>
              <a:t>122204065</a:t>
            </a:r>
            <a:endParaRPr lang="en-US" sz="2400" dirty="0"/>
          </a:p>
          <a:p>
            <a:r>
              <a:rPr lang="en-US" sz="2400" dirty="0"/>
              <a:t>DEPARTMENT:</a:t>
            </a:r>
            <a:r>
              <a:rPr lang="en-IN" sz="2400" dirty="0"/>
              <a:t>BCOM CORPORATE SECRETARYSHIP </a:t>
            </a:r>
            <a:endParaRPr lang="en-US" sz="2400" dirty="0"/>
          </a:p>
          <a:p>
            <a:r>
              <a:rPr lang="en-US" sz="2400" dirty="0"/>
              <a:t>COLLEGE</a:t>
            </a:r>
            <a:r>
              <a:rPr lang="en-IN" sz="2400" dirty="0"/>
              <a:t>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56431" y="753741"/>
            <a:ext cx="10178256" cy="509947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r>
              <a:rPr lang="en-IN" spc="5" dirty="0">
                <a:cs typeface="Trebuchet MS"/>
              </a:rPr>
              <a:t>1. Identify gender disparities in hiring, promotion, and pay practices.
2. Predict potential gender disparities in future hiring and promotion decisions.
3. Recommend initiatives, policies, and practices to promote gender equity and inclusion.
*Modeling Components:*
1. Gender disparity metrics (e.g., pay equity ratios, promotion rates).
2. Predictive scores for potential gender disparities.
3. Recommended initiatives, policies, and practices to promote gender equity and inclusion.
4. Simulation results evaluating the impact of different initiatives and polices.
1. Data-driven insights to inform diversity, equity, and inclusion strategies.
2. Identification of potential gender disparities before they occur.
3. Evidence-based recommendations to promote gender equity and inclusion.
4. Evaluation of initiative effectiveness and ROI.</a:t>
            </a:r>
            <a:endParaRPr dirty="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5B6F762F-67D3-DDE8-AB1F-C8A20C548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2395786"/>
            <a:ext cx="8128000" cy="28195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rot="10800000" flipV="1">
            <a:off x="755332" y="2232103"/>
            <a:ext cx="10681335" cy="458710"/>
          </a:xfrm>
        </p:spPr>
        <p:txBody>
          <a:bodyPr/>
          <a:lstStyle/>
          <a:p>
            <a:r>
              <a:rPr lang="en-US"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r>
              <a:rPr lang="en-IN" sz="1800" b="0" dirty="0">
                <a:latin typeface="+mn-lt"/>
                <a:cs typeface="Times New Roman" panose="02020603050405020304" pitchFamily="18" charset="0"/>
              </a:rPr>
              <a:t>_Conclusion:_
Our Employee Gender Analysis reveals valuable insights into gender disparities within our organization. By identifying areas of disparity and predicting potential future disparities, we can take proactive steps to promote gender equity and inclusion.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Gender</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itle 10">
            <a:extLst>
              <a:ext uri="{FF2B5EF4-FFF2-40B4-BE49-F238E27FC236}">
                <a16:creationId xmlns:a16="http://schemas.microsoft.com/office/drawing/2014/main" id="{5294685A-5276-E42D-DDBB-6A97E55464FB}"/>
              </a:ext>
            </a:extLst>
          </p:cNvPr>
          <p:cNvSpPr>
            <a:spLocks noGrp="1"/>
          </p:cNvSpPr>
          <p:nvPr>
            <p:ph type="title"/>
          </p:nvPr>
        </p:nvSpPr>
        <p:spPr>
          <a:xfrm>
            <a:off x="755332" y="1354256"/>
            <a:ext cx="10681335" cy="323850"/>
          </a:xfrm>
        </p:spPr>
        <p:txBody>
          <a:bodyPr/>
          <a:lstStyle/>
          <a:p>
            <a:r>
              <a:rPr lang="en-IN"/>
              <a:t>Problem statement </a:t>
            </a:r>
            <a:br>
              <a:rPr lang="en-IN"/>
            </a:br>
            <a:r>
              <a:rPr lang="en-IN" sz="1800" b="0"/>
              <a:t>This problem statement clearly articulates the issue, its potential consequences, and invites exploration of solutions to address the disparities and promote gender equity and inclusion.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0"/>
            <a:ext cx="11707401" cy="722377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r>
              <a:rPr lang="en-IN" sz="4250" spc="-20" dirty="0"/>
              <a:t>“Our organization seeks to promote diversity, equity, and inclusion in the workplace. However, we lack a clear understanding of our current gender dynamics. We need to analyze our employee data to identify trends, disparities, and areas for improvement in terms of gender representation, pay equity, career advancement, and workplace experiences. 
.</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69186" y="423964"/>
            <a:ext cx="12033259" cy="5472011"/>
          </a:xfrm>
          <a:prstGeom prst="rect">
            <a:avLst/>
          </a:prstGeom>
        </p:spPr>
        <p:txBody>
          <a:bodyPr vert="horz" wrap="square" lIns="0" tIns="16510" rIns="0" bIns="0" rtlCol="0">
            <a:spAutoFit/>
          </a:bodyPr>
          <a:lstStyle/>
          <a:p>
            <a:pPr marL="12700">
              <a:lnSpc>
                <a:spcPct val="100000"/>
              </a:lnSpc>
              <a:spcBef>
                <a:spcPts val="130"/>
              </a:spcBef>
            </a:pPr>
            <a:r>
              <a:rPr sz="3200" b="0" spc="25" dirty="0"/>
              <a:t>W</a:t>
            </a:r>
            <a:r>
              <a:rPr sz="3200" b="0" spc="-20" dirty="0"/>
              <a:t>H</a:t>
            </a:r>
            <a:r>
              <a:rPr sz="3200" b="0" spc="20" dirty="0"/>
              <a:t>O</a:t>
            </a:r>
            <a:r>
              <a:rPr sz="3200" b="0" spc="-235" dirty="0"/>
              <a:t> </a:t>
            </a:r>
            <a:r>
              <a:rPr sz="3200" b="0" spc="-10" dirty="0"/>
              <a:t>AR</a:t>
            </a:r>
            <a:r>
              <a:rPr sz="3200" b="0" spc="15" dirty="0"/>
              <a:t>E</a:t>
            </a:r>
            <a:r>
              <a:rPr sz="3200" b="0" spc="-35" dirty="0"/>
              <a:t> </a:t>
            </a:r>
            <a:r>
              <a:rPr sz="3200" b="0" spc="-10" dirty="0"/>
              <a:t>T</a:t>
            </a:r>
            <a:r>
              <a:rPr sz="3200" b="0" spc="-15" dirty="0"/>
              <a:t>H</a:t>
            </a:r>
            <a:r>
              <a:rPr sz="3200" b="0" spc="15" dirty="0"/>
              <a:t>E</a:t>
            </a:r>
            <a:r>
              <a:rPr sz="3200" b="0" spc="-35" dirty="0"/>
              <a:t> </a:t>
            </a:r>
            <a:r>
              <a:rPr sz="3200" b="0" spc="-20" dirty="0"/>
              <a:t>E</a:t>
            </a:r>
            <a:r>
              <a:rPr sz="3200" b="0" spc="30" dirty="0"/>
              <a:t>N</a:t>
            </a:r>
            <a:r>
              <a:rPr sz="3200" b="0" spc="15" dirty="0"/>
              <a:t>D</a:t>
            </a:r>
            <a:r>
              <a:rPr sz="3200" b="0" spc="-45" dirty="0"/>
              <a:t> </a:t>
            </a:r>
            <a:r>
              <a:rPr sz="3200" b="0" dirty="0"/>
              <a:t>U</a:t>
            </a:r>
            <a:r>
              <a:rPr sz="3200" b="0" spc="10" dirty="0"/>
              <a:t>S</a:t>
            </a:r>
            <a:r>
              <a:rPr sz="3200" b="0" spc="-25" dirty="0"/>
              <a:t>E</a:t>
            </a:r>
            <a:r>
              <a:rPr sz="3200" b="0" spc="-10" dirty="0"/>
              <a:t>R</a:t>
            </a:r>
            <a:r>
              <a:rPr sz="3200" b="0" spc="5" dirty="0"/>
              <a:t>S?</a:t>
            </a:r>
            <a:br>
              <a:rPr lang="en-IN" sz="3200" b="0" spc="5" dirty="0"/>
            </a:br>
            <a:r>
              <a:rPr lang="en-IN" sz="3200" b="0" spc="5" dirty="0"/>
              <a:t>1. *HR Leaders*: To inform diversity, equity, and inclusion strategies, talent management, and policy development.
2. *Diversity, Equity, and Inclusion (DEI) Teams*: To identify areas for improvement, track progress, and develop targeted initiatives.
3. *Business Leaders*: To understand the impact of gender dynamics on business outcomes, such as talent retention, engagement, and innovation.
4. *Managers*: To recognize and address potential biases, improve team dynamics, and support inclusive decision-making.</a:t>
            </a:r>
            <a:endParaRPr sz="3200" b="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39103" y="1857375"/>
            <a:ext cx="10038398" cy="209608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1600" b="0" dirty="0">
                <a:latin typeface="+mn-lt"/>
              </a:rPr>
              <a:t>A comprehensive analytics solution that provides actionable insights on employee gender dynamics, empowering organizations to promote diversity, equity, and inclusion.
1. *Data-Driven Decision Making*: Unlock the power of data to inform diversity, equity
2. *Identify Areas for Improvement*: Pinpoint disparities in gender. Representation
3. *Inclusive Culture*: Foster a more inclusive workplace culture by addressing biases.
4. *Talent Retention and Attraction*: Enhance talent retention and attraction by promoting gender equity.</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62425" y="730726"/>
            <a:ext cx="10681335" cy="6270150"/>
          </a:xfrm>
        </p:spPr>
        <p:txBody>
          <a:bodyPr/>
          <a:lstStyle/>
          <a:p>
            <a:r>
              <a:rPr lang="en-IN" dirty="0"/>
              <a:t>Dataset Description</a:t>
            </a:r>
            <a:br>
              <a:rPr lang="en-IN" dirty="0"/>
            </a:br>
            <a:r>
              <a:rPr lang="en-IN" sz="1800" b="0" dirty="0">
                <a:latin typeface="+mn-lt"/>
              </a:rPr>
              <a:t>_Description:_ This dataset contains aggregated and anonymized data on employee gender dynamics, focusing on:
1. _Demographic Information:_
    - Employee ID (anonymized)
    - Gender (male, female)
    - Age
    - Department
2. _Workplace Experience:_
    - Job Satisfaction
    - Engagement
    - Sense of Belonging
3. _Career Advancement:_
    - Promotions
    - Career Path
    - Leadership Roles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914782" y="1440751"/>
            <a:ext cx="8480425" cy="3214983"/>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r>
              <a:rPr lang="en-IN" sz="1800" b="0" spc="20" dirty="0">
                <a:latin typeface="+mn-lt"/>
              </a:rPr>
              <a:t>- Develop targeted initiatives to drive gender equity and inclusion
- Enhance employee engagement, retention, and productivity
- Unlock the full potential of their workforce, leading to increased innovation, collaboration, and business successInteractive dashboards and visualizations to facilitate easy analysis and storytelling
- AI-driven predictive analytics to identify potential gender disparities and recommend proactive solutions
- Customizable recommendations for initiatives, policies, and practices to promote gender equity and inclusion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problem statement clearly articulates the issue, its potential consequences, and invites exploration of solutions to address the disparities and promote gender equity and inclusion.</vt:lpstr>
      <vt:lpstr>PROJECT OVERVIEW “Our organization seeks to promote diversity, equity, and inclusion in the workplace. However, we lack a clear understanding of our current gender dynamics. We need to analyze our employee data to identify trends, disparities, and areas for improvement in terms of gender representation, pay equity, career advancement, and workplace experiences. 
.</vt:lpstr>
      <vt:lpstr>WHO ARE THE END USERS? 1. *HR Leaders*: To inform diversity, equity, and inclusion strategies, talent management, and policy development.
2. *Diversity, Equity, and Inclusion (DEI) Teams*: To identify areas for improvement, track progress, and develop targeted initiatives.
3. *Business Leaders*: To understand the impact of gender dynamics on business outcomes, such as talent retention, engagement, and innovation.
4. *Managers*: To recognize and address potential biases, improve team dynamics, and support inclusive decision-making.</vt:lpstr>
      <vt:lpstr>OUR SOLUTION AND ITS VALUE PROPOSITION A comprehensive analytics solution that provides actionable insights on employee gender dynamics, empowering organizations to promote diversity, equity, and inclusion.
1. *Data-Driven Decision Making*: Unlock the power of data to inform diversity, equity
2. *Identify Areas for Improvement*: Pinpoint disparities in gender. Representation
3. *Inclusive Culture*: Foster a more inclusive workplace culture by addressing biases.
4. *Talent Retention and Attraction*: Enhance talent retention and attraction by promoting gender equity.</vt:lpstr>
      <vt:lpstr>Dataset Description _Description:_ This dataset contains aggregated and anonymized data on employee gender dynamics, focusing on:
1. _Demographic Information:_
    - Employee ID (anonymized)
    - Gender (male, female)
    - Age
    - Department
2. _Workplace Experience:_
    - Job Satisfaction
    - Engagement
    - Sense of Belonging
3. _Career Advancement:_
    - Promotions
    - Career Path
    - Leadership Roles</vt:lpstr>
      <vt:lpstr>THE "WOW" IN OUR SOLUTION - Develop targeted initiatives to drive gender equity and inclusion
- Enhance employee engagement, retention, and productivity
- Unlock the full potential of their workforce, leading to increased innovation, collaboration, and business successInteractive dashboards and visualizations to facilitate easy analysis and storytelling
- AI-driven predictive analytics to identify potential gender disparities and recommend proactive solutions
- Customizable recommendations for initiatives, policies, and practices to promote gender equity and inclusion</vt:lpstr>
      <vt:lpstr>PowerPoint Presentation</vt:lpstr>
      <vt:lpstr>RESULTS</vt:lpstr>
      <vt:lpstr>Conclusion _Conclusion:_
Our Employee Gender Analysis reveals valuable insights into gender disparities within our organization. By identifying areas of disparity and predicting potential future disparities, we can take proactive steps to promote gender equity and inclusion.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sumithalakshmikanthan@gmail.com</cp:lastModifiedBy>
  <cp:revision>13</cp:revision>
  <dcterms:created xsi:type="dcterms:W3CDTF">2024-03-29T15:07:22Z</dcterms:created>
  <dcterms:modified xsi:type="dcterms:W3CDTF">2024-09-06T07:29:03Z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