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628" r:id="rId5"/>
    <p:sldId id="1601" r:id="rId6"/>
    <p:sldId id="1664" r:id="rId7"/>
    <p:sldId id="1610" r:id="rId8"/>
    <p:sldId id="1660" r:id="rId9"/>
    <p:sldId id="1613" r:id="rId10"/>
    <p:sldId id="1616" r:id="rId11"/>
    <p:sldId id="1648" r:id="rId12"/>
    <p:sldId id="1670" r:id="rId13"/>
    <p:sldId id="1673" r:id="rId14"/>
    <p:sldId id="1674" r:id="rId15"/>
    <p:sldId id="1668" r:id="rId16"/>
    <p:sldId id="1623" r:id="rId17"/>
    <p:sldId id="1669" r:id="rId18"/>
    <p:sldId id="1647" r:id="rId19"/>
    <p:sldId id="1662" r:id="rId20"/>
    <p:sldId id="1665" r:id="rId21"/>
  </p:sldIdLst>
  <p:sldSz cx="9144000" cy="6858000" type="screen4x3"/>
  <p:notesSz cx="701040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. Geraghty" initials="JMG" lastIdx="3" clrIdx="0"/>
  <p:cmAuthor id="1" name="John-Francis Kraemer" initials="JFK" lastIdx="1" clrIdx="1">
    <p:extLst>
      <p:ext uri="{19B8F6BF-5375-455C-9EA6-DF929625EA0E}">
        <p15:presenceInfo xmlns:p15="http://schemas.microsoft.com/office/powerpoint/2012/main" userId="S::jkraemer@conwaymackenzie.com::764707a2-8263-478c-94d9-5fc4bfed89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EE7D1"/>
    <a:srgbClr val="EFF3EA"/>
    <a:srgbClr val="000000"/>
    <a:srgbClr val="C2D3E8"/>
    <a:srgbClr val="FFFF66"/>
    <a:srgbClr val="3B4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B1E4D-0810-4B23-9CFA-98E70DE9E4FF}" v="83" dt="2021-06-10T00:52:29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6" autoAdjust="0"/>
    <p:restoredTop sz="95934" autoAdjust="0"/>
  </p:normalViewPr>
  <p:slideViewPr>
    <p:cSldViewPr>
      <p:cViewPr>
        <p:scale>
          <a:sx n="152" d="100"/>
          <a:sy n="152" d="100"/>
        </p:scale>
        <p:origin x="150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429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8"/>
        <p:guide orient="horz" pos="2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-Francis Kraemer" userId="a504945a82b8aeaf" providerId="LiveId" clId="{0A3B1E4D-0810-4B23-9CFA-98E70DE9E4FF}"/>
    <pc:docChg chg="undo redo custSel addSld delSld modSld sldOrd">
      <pc:chgData name="John-Francis Kraemer" userId="a504945a82b8aeaf" providerId="LiveId" clId="{0A3B1E4D-0810-4B23-9CFA-98E70DE9E4FF}" dt="2021-06-10T00:53:53.853" v="2501" actId="20577"/>
      <pc:docMkLst>
        <pc:docMk/>
      </pc:docMkLst>
      <pc:sldChg chg="modSp mod">
        <pc:chgData name="John-Francis Kraemer" userId="a504945a82b8aeaf" providerId="LiveId" clId="{0A3B1E4D-0810-4B23-9CFA-98E70DE9E4FF}" dt="2021-06-10T00:52:29.462" v="2456" actId="1035"/>
        <pc:sldMkLst>
          <pc:docMk/>
          <pc:sldMk cId="0" sldId="628"/>
        </pc:sldMkLst>
        <pc:spChg chg="mod">
          <ac:chgData name="John-Francis Kraemer" userId="a504945a82b8aeaf" providerId="LiveId" clId="{0A3B1E4D-0810-4B23-9CFA-98E70DE9E4FF}" dt="2021-06-10T00:52:29.462" v="2456" actId="1035"/>
          <ac:spMkLst>
            <pc:docMk/>
            <pc:sldMk cId="0" sldId="628"/>
            <ac:spMk id="8" creationId="{AAF55420-6681-40DB-8884-1A4A973FDCE2}"/>
          </ac:spMkLst>
        </pc:spChg>
      </pc:sldChg>
      <pc:sldChg chg="modSp mod">
        <pc:chgData name="John-Francis Kraemer" userId="a504945a82b8aeaf" providerId="LiveId" clId="{0A3B1E4D-0810-4B23-9CFA-98E70DE9E4FF}" dt="2021-06-10T00:53:27.035" v="2478"/>
        <pc:sldMkLst>
          <pc:docMk/>
          <pc:sldMk cId="2406510757" sldId="1601"/>
        </pc:sldMkLst>
        <pc:spChg chg="mod">
          <ac:chgData name="John-Francis Kraemer" userId="a504945a82b8aeaf" providerId="LiveId" clId="{0A3B1E4D-0810-4B23-9CFA-98E70DE9E4FF}" dt="2021-06-10T00:53:27.035" v="2478"/>
          <ac:spMkLst>
            <pc:docMk/>
            <pc:sldMk cId="2406510757" sldId="1601"/>
            <ac:spMk id="5" creationId="{1CAE023E-A49D-415F-9CCB-77DA4FDBCC9F}"/>
          </ac:spMkLst>
        </pc:spChg>
      </pc:sldChg>
      <pc:sldChg chg="modSp mod">
        <pc:chgData name="John-Francis Kraemer" userId="a504945a82b8aeaf" providerId="LiveId" clId="{0A3B1E4D-0810-4B23-9CFA-98E70DE9E4FF}" dt="2021-06-09T22:42:13.896" v="422"/>
        <pc:sldMkLst>
          <pc:docMk/>
          <pc:sldMk cId="1915892184" sldId="1610"/>
        </pc:sldMkLst>
        <pc:spChg chg="mod">
          <ac:chgData name="John-Francis Kraemer" userId="a504945a82b8aeaf" providerId="LiveId" clId="{0A3B1E4D-0810-4B23-9CFA-98E70DE9E4FF}" dt="2021-06-09T22:42:13.896" v="422"/>
          <ac:spMkLst>
            <pc:docMk/>
            <pc:sldMk cId="1915892184" sldId="1610"/>
            <ac:spMk id="7" creationId="{1DBFD26F-224F-4F48-9984-416541ADB330}"/>
          </ac:spMkLst>
        </pc:spChg>
      </pc:sldChg>
      <pc:sldChg chg="addSp delSp modSp mod ord">
        <pc:chgData name="John-Francis Kraemer" userId="a504945a82b8aeaf" providerId="LiveId" clId="{0A3B1E4D-0810-4B23-9CFA-98E70DE9E4FF}" dt="2021-06-09T22:42:51.740" v="425" actId="20578"/>
        <pc:sldMkLst>
          <pc:docMk/>
          <pc:sldMk cId="252859818" sldId="1613"/>
        </pc:sldMkLst>
        <pc:spChg chg="mod">
          <ac:chgData name="John-Francis Kraemer" userId="a504945a82b8aeaf" providerId="LiveId" clId="{0A3B1E4D-0810-4B23-9CFA-98E70DE9E4FF}" dt="2021-06-09T22:40:30.770" v="365" actId="1076"/>
          <ac:spMkLst>
            <pc:docMk/>
            <pc:sldMk cId="252859818" sldId="1613"/>
            <ac:spMk id="6" creationId="{5A39FAF3-4AA7-482A-BA4B-68931DA6622F}"/>
          </ac:spMkLst>
        </pc:spChg>
        <pc:spChg chg="del">
          <ac:chgData name="John-Francis Kraemer" userId="a504945a82b8aeaf" providerId="LiveId" clId="{0A3B1E4D-0810-4B23-9CFA-98E70DE9E4FF}" dt="2021-06-09T22:40:45.133" v="371" actId="478"/>
          <ac:spMkLst>
            <pc:docMk/>
            <pc:sldMk cId="252859818" sldId="1613"/>
            <ac:spMk id="8" creationId="{81801F84-2F09-443E-B301-30AB522D6783}"/>
          </ac:spMkLst>
        </pc:spChg>
        <pc:picChg chg="add mod">
          <ac:chgData name="John-Francis Kraemer" userId="a504945a82b8aeaf" providerId="LiveId" clId="{0A3B1E4D-0810-4B23-9CFA-98E70DE9E4FF}" dt="2021-06-09T22:40:23.122" v="360" actId="12788"/>
          <ac:picMkLst>
            <pc:docMk/>
            <pc:sldMk cId="252859818" sldId="1613"/>
            <ac:picMk id="4" creationId="{786B8466-6FD8-4B23-9198-FB494534C801}"/>
          </ac:picMkLst>
        </pc:picChg>
        <pc:picChg chg="add mod">
          <ac:chgData name="John-Francis Kraemer" userId="a504945a82b8aeaf" providerId="LiveId" clId="{0A3B1E4D-0810-4B23-9CFA-98E70DE9E4FF}" dt="2021-06-09T22:40:36.719" v="370" actId="1038"/>
          <ac:picMkLst>
            <pc:docMk/>
            <pc:sldMk cId="252859818" sldId="1613"/>
            <ac:picMk id="7" creationId="{F298D380-EEB9-4807-B6A1-C7A48F74411E}"/>
          </ac:picMkLst>
        </pc:picChg>
        <pc:picChg chg="add mod modCrop">
          <ac:chgData name="John-Francis Kraemer" userId="a504945a82b8aeaf" providerId="LiveId" clId="{0A3B1E4D-0810-4B23-9CFA-98E70DE9E4FF}" dt="2021-06-09T22:40:33.479" v="366" actId="1037"/>
          <ac:picMkLst>
            <pc:docMk/>
            <pc:sldMk cId="252859818" sldId="1613"/>
            <ac:picMk id="10" creationId="{2044787B-38FB-4E74-BBE6-9410C180FBC2}"/>
          </ac:picMkLst>
        </pc:picChg>
      </pc:sldChg>
      <pc:sldChg chg="addSp delSp modSp mod">
        <pc:chgData name="John-Francis Kraemer" userId="a504945a82b8aeaf" providerId="LiveId" clId="{0A3B1E4D-0810-4B23-9CFA-98E70DE9E4FF}" dt="2021-06-09T23:22:01.756" v="819" actId="14100"/>
        <pc:sldMkLst>
          <pc:docMk/>
          <pc:sldMk cId="2542195768" sldId="1616"/>
        </pc:sldMkLst>
        <pc:spChg chg="del">
          <ac:chgData name="John-Francis Kraemer" userId="a504945a82b8aeaf" providerId="LiveId" clId="{0A3B1E4D-0810-4B23-9CFA-98E70DE9E4FF}" dt="2021-06-09T23:14:05.440" v="702" actId="478"/>
          <ac:spMkLst>
            <pc:docMk/>
            <pc:sldMk cId="2542195768" sldId="1616"/>
            <ac:spMk id="5" creationId="{AE9A039E-767B-4854-B20E-D86CBECE35CA}"/>
          </ac:spMkLst>
        </pc:spChg>
        <pc:spChg chg="mod">
          <ac:chgData name="John-Francis Kraemer" userId="a504945a82b8aeaf" providerId="LiveId" clId="{0A3B1E4D-0810-4B23-9CFA-98E70DE9E4FF}" dt="2021-06-09T23:20:00.929" v="780" actId="14100"/>
          <ac:spMkLst>
            <pc:docMk/>
            <pc:sldMk cId="2542195768" sldId="1616"/>
            <ac:spMk id="6" creationId="{A0C0AC79-9D64-42D0-B698-81DFE71EC372}"/>
          </ac:spMkLst>
        </pc:spChg>
        <pc:spChg chg="add mod">
          <ac:chgData name="John-Francis Kraemer" userId="a504945a82b8aeaf" providerId="LiveId" clId="{0A3B1E4D-0810-4B23-9CFA-98E70DE9E4FF}" dt="2021-06-09T23:22:01.756" v="819" actId="14100"/>
          <ac:spMkLst>
            <pc:docMk/>
            <pc:sldMk cId="2542195768" sldId="1616"/>
            <ac:spMk id="10" creationId="{0EA13F75-6E97-4305-B35F-76E23B76FEFA}"/>
          </ac:spMkLst>
        </pc:spChg>
        <pc:picChg chg="add mod">
          <ac:chgData name="John-Francis Kraemer" userId="a504945a82b8aeaf" providerId="LiveId" clId="{0A3B1E4D-0810-4B23-9CFA-98E70DE9E4FF}" dt="2021-06-09T23:21:54.054" v="818" actId="1038"/>
          <ac:picMkLst>
            <pc:docMk/>
            <pc:sldMk cId="2542195768" sldId="1616"/>
            <ac:picMk id="3" creationId="{4ECC93A6-7E82-4325-958A-2957C22247BC}"/>
          </ac:picMkLst>
        </pc:picChg>
        <pc:picChg chg="del">
          <ac:chgData name="John-Francis Kraemer" userId="a504945a82b8aeaf" providerId="LiveId" clId="{0A3B1E4D-0810-4B23-9CFA-98E70DE9E4FF}" dt="2021-06-09T22:54:37.280" v="427" actId="478"/>
          <ac:picMkLst>
            <pc:docMk/>
            <pc:sldMk cId="2542195768" sldId="1616"/>
            <ac:picMk id="4" creationId="{BC2AA367-ECA9-42B6-B08D-56DA376848B6}"/>
          </ac:picMkLst>
        </pc:picChg>
        <pc:picChg chg="add mod">
          <ac:chgData name="John-Francis Kraemer" userId="a504945a82b8aeaf" providerId="LiveId" clId="{0A3B1E4D-0810-4B23-9CFA-98E70DE9E4FF}" dt="2021-06-09T23:21:51.413" v="816" actId="1035"/>
          <ac:picMkLst>
            <pc:docMk/>
            <pc:sldMk cId="2542195768" sldId="1616"/>
            <ac:picMk id="9" creationId="{E655DFE0-9262-4629-BAD9-459C2D10CD16}"/>
          </ac:picMkLst>
        </pc:picChg>
      </pc:sldChg>
      <pc:sldChg chg="addSp delSp modSp mod">
        <pc:chgData name="John-Francis Kraemer" userId="a504945a82b8aeaf" providerId="LiveId" clId="{0A3B1E4D-0810-4B23-9CFA-98E70DE9E4FF}" dt="2021-06-10T00:49:01.805" v="2409" actId="207"/>
        <pc:sldMkLst>
          <pc:docMk/>
          <pc:sldMk cId="3180298307" sldId="1623"/>
        </pc:sldMkLst>
        <pc:spChg chg="add del">
          <ac:chgData name="John-Francis Kraemer" userId="a504945a82b8aeaf" providerId="LiveId" clId="{0A3B1E4D-0810-4B23-9CFA-98E70DE9E4FF}" dt="2021-06-10T00:48:57.887" v="2408" actId="478"/>
          <ac:spMkLst>
            <pc:docMk/>
            <pc:sldMk cId="3180298307" sldId="1623"/>
            <ac:spMk id="5" creationId="{0FF1560B-F863-4317-A894-D5331B6A2EB8}"/>
          </ac:spMkLst>
        </pc:spChg>
        <pc:spChg chg="mod">
          <ac:chgData name="John-Francis Kraemer" userId="a504945a82b8aeaf" providerId="LiveId" clId="{0A3B1E4D-0810-4B23-9CFA-98E70DE9E4FF}" dt="2021-06-10T00:49:01.805" v="2409" actId="207"/>
          <ac:spMkLst>
            <pc:docMk/>
            <pc:sldMk cId="3180298307" sldId="1623"/>
            <ac:spMk id="6" creationId="{CA67180C-703F-494C-A4A9-5DB96723742E}"/>
          </ac:spMkLst>
        </pc:spChg>
      </pc:sldChg>
      <pc:sldChg chg="addSp delSp modSp mod">
        <pc:chgData name="John-Francis Kraemer" userId="a504945a82b8aeaf" providerId="LiveId" clId="{0A3B1E4D-0810-4B23-9CFA-98E70DE9E4FF}" dt="2021-06-10T00:50:14.108" v="2436" actId="20577"/>
        <pc:sldMkLst>
          <pc:docMk/>
          <pc:sldMk cId="1745160009" sldId="1648"/>
        </pc:sldMkLst>
        <pc:spChg chg="mod">
          <ac:chgData name="John-Francis Kraemer" userId="a504945a82b8aeaf" providerId="LiveId" clId="{0A3B1E4D-0810-4B23-9CFA-98E70DE9E4FF}" dt="2021-06-10T00:50:14.108" v="2436" actId="20577"/>
          <ac:spMkLst>
            <pc:docMk/>
            <pc:sldMk cId="1745160009" sldId="1648"/>
            <ac:spMk id="6" creationId="{060F6054-A0F5-491F-9334-D172354B8021}"/>
          </ac:spMkLst>
        </pc:spChg>
        <pc:spChg chg="mod">
          <ac:chgData name="John-Francis Kraemer" userId="a504945a82b8aeaf" providerId="LiveId" clId="{0A3B1E4D-0810-4B23-9CFA-98E70DE9E4FF}" dt="2021-06-10T00:21:19.762" v="1212" actId="255"/>
          <ac:spMkLst>
            <pc:docMk/>
            <pc:sldMk cId="1745160009" sldId="1648"/>
            <ac:spMk id="7" creationId="{6CA41F23-C750-4E74-9DAD-8A24EEB83CB7}"/>
          </ac:spMkLst>
        </pc:spChg>
        <pc:spChg chg="mod">
          <ac:chgData name="John-Francis Kraemer" userId="a504945a82b8aeaf" providerId="LiveId" clId="{0A3B1E4D-0810-4B23-9CFA-98E70DE9E4FF}" dt="2021-06-09T23:49:07.789" v="1016" actId="1036"/>
          <ac:spMkLst>
            <pc:docMk/>
            <pc:sldMk cId="1745160009" sldId="1648"/>
            <ac:spMk id="9" creationId="{DF637BDE-E00C-4E7F-8BE0-84AA627D84D7}"/>
          </ac:spMkLst>
        </pc:spChg>
        <pc:spChg chg="add del">
          <ac:chgData name="John-Francis Kraemer" userId="a504945a82b8aeaf" providerId="LiveId" clId="{0A3B1E4D-0810-4B23-9CFA-98E70DE9E4FF}" dt="2021-06-09T23:38:22.012" v="854" actId="478"/>
          <ac:spMkLst>
            <pc:docMk/>
            <pc:sldMk cId="1745160009" sldId="1648"/>
            <ac:spMk id="10" creationId="{74538A0E-5FE8-4DF9-8FC7-A9EA76031279}"/>
          </ac:spMkLst>
        </pc:spChg>
        <pc:picChg chg="add mod">
          <ac:chgData name="John-Francis Kraemer" userId="a504945a82b8aeaf" providerId="LiveId" clId="{0A3B1E4D-0810-4B23-9CFA-98E70DE9E4FF}" dt="2021-06-09T23:48:03.389" v="1004" actId="1035"/>
          <ac:picMkLst>
            <pc:docMk/>
            <pc:sldMk cId="1745160009" sldId="1648"/>
            <ac:picMk id="5" creationId="{241A6329-AEE5-4C60-B0DC-5AB3D1380BCE}"/>
          </ac:picMkLst>
        </pc:picChg>
        <pc:picChg chg="del mod">
          <ac:chgData name="John-Francis Kraemer" userId="a504945a82b8aeaf" providerId="LiveId" clId="{0A3B1E4D-0810-4B23-9CFA-98E70DE9E4FF}" dt="2021-06-09T23:45:25.319" v="957" actId="478"/>
          <ac:picMkLst>
            <pc:docMk/>
            <pc:sldMk cId="1745160009" sldId="1648"/>
            <ac:picMk id="8" creationId="{23A46EFD-6B44-45A8-A055-19ED7971D341}"/>
          </ac:picMkLst>
        </pc:picChg>
        <pc:picChg chg="add mod">
          <ac:chgData name="John-Francis Kraemer" userId="a504945a82b8aeaf" providerId="LiveId" clId="{0A3B1E4D-0810-4B23-9CFA-98E70DE9E4FF}" dt="2021-06-10T00:28:38.209" v="1343" actId="1035"/>
          <ac:picMkLst>
            <pc:docMk/>
            <pc:sldMk cId="1745160009" sldId="1648"/>
            <ac:picMk id="12" creationId="{B0CEC70D-B0EA-49A6-9242-71E3ECFBDBD5}"/>
          </ac:picMkLst>
        </pc:picChg>
      </pc:sldChg>
      <pc:sldChg chg="addSp delSp modSp del mod">
        <pc:chgData name="John-Francis Kraemer" userId="a504945a82b8aeaf" providerId="LiveId" clId="{0A3B1E4D-0810-4B23-9CFA-98E70DE9E4FF}" dt="2021-06-10T00:20:22.775" v="1205" actId="47"/>
        <pc:sldMkLst>
          <pc:docMk/>
          <pc:sldMk cId="859184302" sldId="1653"/>
        </pc:sldMkLst>
        <pc:grpChg chg="del">
          <ac:chgData name="John-Francis Kraemer" userId="a504945a82b8aeaf" providerId="LiveId" clId="{0A3B1E4D-0810-4B23-9CFA-98E70DE9E4FF}" dt="2021-06-09T23:17:18.210" v="709" actId="478"/>
          <ac:grpSpMkLst>
            <pc:docMk/>
            <pc:sldMk cId="859184302" sldId="1653"/>
            <ac:grpSpMk id="12" creationId="{BFB22EDD-6192-4606-8274-A2FFACCC2E0B}"/>
          </ac:grpSpMkLst>
        </pc:grpChg>
        <pc:picChg chg="add del mod">
          <ac:chgData name="John-Francis Kraemer" userId="a504945a82b8aeaf" providerId="LiveId" clId="{0A3B1E4D-0810-4B23-9CFA-98E70DE9E4FF}" dt="2021-06-09T23:24:03.311" v="820" actId="478"/>
          <ac:picMkLst>
            <pc:docMk/>
            <pc:sldMk cId="859184302" sldId="1653"/>
            <ac:picMk id="5" creationId="{F493CB53-95DF-4588-9C9A-18C8F94FCB89}"/>
          </ac:picMkLst>
        </pc:picChg>
      </pc:sldChg>
      <pc:sldChg chg="del">
        <pc:chgData name="John-Francis Kraemer" userId="a504945a82b8aeaf" providerId="LiveId" clId="{0A3B1E4D-0810-4B23-9CFA-98E70DE9E4FF}" dt="2021-06-10T00:05:30.212" v="1018" actId="47"/>
        <pc:sldMkLst>
          <pc:docMk/>
          <pc:sldMk cId="3733978439" sldId="1655"/>
        </pc:sldMkLst>
      </pc:sldChg>
      <pc:sldChg chg="addSp delSp modSp mod">
        <pc:chgData name="John-Francis Kraemer" userId="a504945a82b8aeaf" providerId="LiveId" clId="{0A3B1E4D-0810-4B23-9CFA-98E70DE9E4FF}" dt="2021-06-09T22:28:40.591" v="37" actId="14100"/>
        <pc:sldMkLst>
          <pc:docMk/>
          <pc:sldMk cId="583348398" sldId="1660"/>
        </pc:sldMkLst>
        <pc:picChg chg="del">
          <ac:chgData name="John-Francis Kraemer" userId="a504945a82b8aeaf" providerId="LiveId" clId="{0A3B1E4D-0810-4B23-9CFA-98E70DE9E4FF}" dt="2021-06-09T22:23:06.708" v="2" actId="478"/>
          <ac:picMkLst>
            <pc:docMk/>
            <pc:sldMk cId="583348398" sldId="1660"/>
            <ac:picMk id="4" creationId="{868BE807-66A8-4AE5-87DE-70D5FFB868D7}"/>
          </ac:picMkLst>
        </pc:picChg>
        <pc:picChg chg="add mod">
          <ac:chgData name="John-Francis Kraemer" userId="a504945a82b8aeaf" providerId="LiveId" clId="{0A3B1E4D-0810-4B23-9CFA-98E70DE9E4FF}" dt="2021-06-09T22:23:13.425" v="3" actId="1076"/>
          <ac:picMkLst>
            <pc:docMk/>
            <pc:sldMk cId="583348398" sldId="1660"/>
            <ac:picMk id="5" creationId="{8E1965F9-2553-4B83-ABED-40A80B573102}"/>
          </ac:picMkLst>
        </pc:picChg>
        <pc:picChg chg="add mod">
          <ac:chgData name="John-Francis Kraemer" userId="a504945a82b8aeaf" providerId="LiveId" clId="{0A3B1E4D-0810-4B23-9CFA-98E70DE9E4FF}" dt="2021-06-09T22:28:40.591" v="37" actId="14100"/>
          <ac:picMkLst>
            <pc:docMk/>
            <pc:sldMk cId="583348398" sldId="1660"/>
            <ac:picMk id="8" creationId="{13A233AA-DEF7-4743-B227-F1EE05E6D4A8}"/>
          </ac:picMkLst>
        </pc:picChg>
        <pc:picChg chg="add mod">
          <ac:chgData name="John-Francis Kraemer" userId="a504945a82b8aeaf" providerId="LiveId" clId="{0A3B1E4D-0810-4B23-9CFA-98E70DE9E4FF}" dt="2021-06-09T22:28:40.591" v="37" actId="14100"/>
          <ac:picMkLst>
            <pc:docMk/>
            <pc:sldMk cId="583348398" sldId="1660"/>
            <ac:picMk id="10" creationId="{6957E977-2C51-49CA-9D18-C919181746DE}"/>
          </ac:picMkLst>
        </pc:picChg>
      </pc:sldChg>
      <pc:sldChg chg="del">
        <pc:chgData name="John-Francis Kraemer" userId="a504945a82b8aeaf" providerId="LiveId" clId="{0A3B1E4D-0810-4B23-9CFA-98E70DE9E4FF}" dt="2021-06-10T00:08:06.708" v="1024" actId="47"/>
        <pc:sldMkLst>
          <pc:docMk/>
          <pc:sldMk cId="81268047" sldId="1666"/>
        </pc:sldMkLst>
      </pc:sldChg>
      <pc:sldChg chg="del">
        <pc:chgData name="John-Francis Kraemer" userId="a504945a82b8aeaf" providerId="LiveId" clId="{0A3B1E4D-0810-4B23-9CFA-98E70DE9E4FF}" dt="2021-06-10T00:08:09.560" v="1025" actId="47"/>
        <pc:sldMkLst>
          <pc:docMk/>
          <pc:sldMk cId="1404531751" sldId="1667"/>
        </pc:sldMkLst>
      </pc:sldChg>
      <pc:sldChg chg="addSp delSp modSp mod">
        <pc:chgData name="John-Francis Kraemer" userId="a504945a82b8aeaf" providerId="LiveId" clId="{0A3B1E4D-0810-4B23-9CFA-98E70DE9E4FF}" dt="2021-06-10T00:44:03.107" v="1778" actId="1036"/>
        <pc:sldMkLst>
          <pc:docMk/>
          <pc:sldMk cId="398895118" sldId="1668"/>
        </pc:sldMkLst>
        <pc:spChg chg="del">
          <ac:chgData name="John-Francis Kraemer" userId="a504945a82b8aeaf" providerId="LiveId" clId="{0A3B1E4D-0810-4B23-9CFA-98E70DE9E4FF}" dt="2021-06-10T00:43:44.813" v="1773" actId="478"/>
          <ac:spMkLst>
            <pc:docMk/>
            <pc:sldMk cId="398895118" sldId="1668"/>
            <ac:spMk id="3" creationId="{A7952F9F-5B96-4573-9C40-6ACA197D1AFE}"/>
          </ac:spMkLst>
        </pc:spChg>
        <pc:spChg chg="mod">
          <ac:chgData name="John-Francis Kraemer" userId="a504945a82b8aeaf" providerId="LiveId" clId="{0A3B1E4D-0810-4B23-9CFA-98E70DE9E4FF}" dt="2021-06-10T00:43:39.005" v="1772" actId="20577"/>
          <ac:spMkLst>
            <pc:docMk/>
            <pc:sldMk cId="398895118" sldId="1668"/>
            <ac:spMk id="6" creationId="{060F6054-A0F5-491F-9334-D172354B8021}"/>
          </ac:spMkLst>
        </pc:spChg>
        <pc:graphicFrameChg chg="add mod modGraphic">
          <ac:chgData name="John-Francis Kraemer" userId="a504945a82b8aeaf" providerId="LiveId" clId="{0A3B1E4D-0810-4B23-9CFA-98E70DE9E4FF}" dt="2021-06-10T00:44:03.107" v="1778" actId="1036"/>
          <ac:graphicFrameMkLst>
            <pc:docMk/>
            <pc:sldMk cId="398895118" sldId="1668"/>
            <ac:graphicFrameMk id="5" creationId="{6341A410-5ECB-4B53-BE30-3BD5101FDECD}"/>
          </ac:graphicFrameMkLst>
        </pc:graphicFrameChg>
        <pc:picChg chg="del mod">
          <ac:chgData name="John-Francis Kraemer" userId="a504945a82b8aeaf" providerId="LiveId" clId="{0A3B1E4D-0810-4B23-9CFA-98E70DE9E4FF}" dt="2021-06-10T00:22:36.430" v="1221" actId="478"/>
          <ac:picMkLst>
            <pc:docMk/>
            <pc:sldMk cId="398895118" sldId="1668"/>
            <ac:picMk id="4" creationId="{E1B5C54C-3EA1-4143-B950-CCA479166379}"/>
          </ac:picMkLst>
        </pc:picChg>
      </pc:sldChg>
      <pc:sldChg chg="delSp modSp mod">
        <pc:chgData name="John-Francis Kraemer" userId="a504945a82b8aeaf" providerId="LiveId" clId="{0A3B1E4D-0810-4B23-9CFA-98E70DE9E4FF}" dt="2021-06-10T00:47:38.430" v="2263" actId="478"/>
        <pc:sldMkLst>
          <pc:docMk/>
          <pc:sldMk cId="2707235062" sldId="1669"/>
        </pc:sldMkLst>
        <pc:spChg chg="del">
          <ac:chgData name="John-Francis Kraemer" userId="a504945a82b8aeaf" providerId="LiveId" clId="{0A3B1E4D-0810-4B23-9CFA-98E70DE9E4FF}" dt="2021-06-10T00:47:38.430" v="2263" actId="478"/>
          <ac:spMkLst>
            <pc:docMk/>
            <pc:sldMk cId="2707235062" sldId="1669"/>
            <ac:spMk id="5" creationId="{0FF1560B-F863-4317-A894-D5331B6A2EB8}"/>
          </ac:spMkLst>
        </pc:spChg>
        <pc:spChg chg="mod">
          <ac:chgData name="John-Francis Kraemer" userId="a504945a82b8aeaf" providerId="LiveId" clId="{0A3B1E4D-0810-4B23-9CFA-98E70DE9E4FF}" dt="2021-06-10T00:47:30.588" v="2262" actId="20577"/>
          <ac:spMkLst>
            <pc:docMk/>
            <pc:sldMk cId="2707235062" sldId="1669"/>
            <ac:spMk id="6" creationId="{CA67180C-703F-494C-A4A9-5DB96723742E}"/>
          </ac:spMkLst>
        </pc:spChg>
      </pc:sldChg>
      <pc:sldChg chg="addSp delSp modSp add mod">
        <pc:chgData name="John-Francis Kraemer" userId="a504945a82b8aeaf" providerId="LiveId" clId="{0A3B1E4D-0810-4B23-9CFA-98E70DE9E4FF}" dt="2021-06-10T00:49:50.905" v="2423" actId="6549"/>
        <pc:sldMkLst>
          <pc:docMk/>
          <pc:sldMk cId="2843377182" sldId="1670"/>
        </pc:sldMkLst>
        <pc:spChg chg="mod">
          <ac:chgData name="John-Francis Kraemer" userId="a504945a82b8aeaf" providerId="LiveId" clId="{0A3B1E4D-0810-4B23-9CFA-98E70DE9E4FF}" dt="2021-06-10T00:07:18.203" v="1021"/>
          <ac:spMkLst>
            <pc:docMk/>
            <pc:sldMk cId="2843377182" sldId="1670"/>
            <ac:spMk id="2" creationId="{00000000-0000-0000-0000-000000000000}"/>
          </ac:spMkLst>
        </pc:spChg>
        <pc:spChg chg="mod">
          <ac:chgData name="John-Francis Kraemer" userId="a504945a82b8aeaf" providerId="LiveId" clId="{0A3B1E4D-0810-4B23-9CFA-98E70DE9E4FF}" dt="2021-06-10T00:49:50.905" v="2423" actId="6549"/>
          <ac:spMkLst>
            <pc:docMk/>
            <pc:sldMk cId="2843377182" sldId="1670"/>
            <ac:spMk id="6" creationId="{060F6054-A0F5-491F-9334-D172354B8021}"/>
          </ac:spMkLst>
        </pc:spChg>
        <pc:spChg chg="del">
          <ac:chgData name="John-Francis Kraemer" userId="a504945a82b8aeaf" providerId="LiveId" clId="{0A3B1E4D-0810-4B23-9CFA-98E70DE9E4FF}" dt="2021-06-10T00:18:57.681" v="1164" actId="478"/>
          <ac:spMkLst>
            <pc:docMk/>
            <pc:sldMk cId="2843377182" sldId="1670"/>
            <ac:spMk id="7" creationId="{6CA41F23-C750-4E74-9DAD-8A24EEB83CB7}"/>
          </ac:spMkLst>
        </pc:spChg>
        <pc:spChg chg="del">
          <ac:chgData name="John-Francis Kraemer" userId="a504945a82b8aeaf" providerId="LiveId" clId="{0A3B1E4D-0810-4B23-9CFA-98E70DE9E4FF}" dt="2021-06-10T00:19:03.043" v="1165" actId="478"/>
          <ac:spMkLst>
            <pc:docMk/>
            <pc:sldMk cId="2843377182" sldId="1670"/>
            <ac:spMk id="9" creationId="{DF637BDE-E00C-4E7F-8BE0-84AA627D84D7}"/>
          </ac:spMkLst>
        </pc:spChg>
        <pc:picChg chg="add mod">
          <ac:chgData name="John-Francis Kraemer" userId="a504945a82b8aeaf" providerId="LiveId" clId="{0A3B1E4D-0810-4B23-9CFA-98E70DE9E4FF}" dt="2021-06-10T00:16:35.377" v="1110" actId="1035"/>
          <ac:picMkLst>
            <pc:docMk/>
            <pc:sldMk cId="2843377182" sldId="1670"/>
            <ac:picMk id="4" creationId="{D01D2CA3-632A-4FB9-A8B0-434B8B42782B}"/>
          </ac:picMkLst>
        </pc:picChg>
        <pc:picChg chg="del">
          <ac:chgData name="John-Francis Kraemer" userId="a504945a82b8aeaf" providerId="LiveId" clId="{0A3B1E4D-0810-4B23-9CFA-98E70DE9E4FF}" dt="2021-06-10T00:16:25.010" v="1107" actId="478"/>
          <ac:picMkLst>
            <pc:docMk/>
            <pc:sldMk cId="2843377182" sldId="1670"/>
            <ac:picMk id="5" creationId="{241A6329-AEE5-4C60-B0DC-5AB3D1380BCE}"/>
          </ac:picMkLst>
        </pc:picChg>
        <pc:picChg chg="add mod">
          <ac:chgData name="John-Francis Kraemer" userId="a504945a82b8aeaf" providerId="LiveId" clId="{0A3B1E4D-0810-4B23-9CFA-98E70DE9E4FF}" dt="2021-06-10T00:17:44.497" v="1114" actId="1076"/>
          <ac:picMkLst>
            <pc:docMk/>
            <pc:sldMk cId="2843377182" sldId="1670"/>
            <ac:picMk id="10" creationId="{33B0237B-988B-49C0-AA99-E7C9D2AAE195}"/>
          </ac:picMkLst>
        </pc:picChg>
        <pc:picChg chg="add mod">
          <ac:chgData name="John-Francis Kraemer" userId="a504945a82b8aeaf" providerId="LiveId" clId="{0A3B1E4D-0810-4B23-9CFA-98E70DE9E4FF}" dt="2021-06-10T00:26:57.628" v="1273" actId="14100"/>
          <ac:picMkLst>
            <pc:docMk/>
            <pc:sldMk cId="2843377182" sldId="1670"/>
            <ac:picMk id="12" creationId="{9886BA01-9876-43C7-8320-83E567B0680D}"/>
          </ac:picMkLst>
        </pc:picChg>
        <pc:picChg chg="add mod">
          <ac:chgData name="John-Francis Kraemer" userId="a504945a82b8aeaf" providerId="LiveId" clId="{0A3B1E4D-0810-4B23-9CFA-98E70DE9E4FF}" dt="2021-06-10T00:27:01.521" v="1274" actId="1076"/>
          <ac:picMkLst>
            <pc:docMk/>
            <pc:sldMk cId="2843377182" sldId="1670"/>
            <ac:picMk id="14" creationId="{A7DE6CED-D425-4910-8B60-944FD88894EC}"/>
          </ac:picMkLst>
        </pc:picChg>
      </pc:sldChg>
      <pc:sldChg chg="delSp modSp add del mod">
        <pc:chgData name="John-Francis Kraemer" userId="a504945a82b8aeaf" providerId="LiveId" clId="{0A3B1E4D-0810-4B23-9CFA-98E70DE9E4FF}" dt="2021-06-10T00:22:21.176" v="1218" actId="47"/>
        <pc:sldMkLst>
          <pc:docMk/>
          <pc:sldMk cId="2829613757" sldId="1671"/>
        </pc:sldMkLst>
        <pc:spChg chg="mod">
          <ac:chgData name="John-Francis Kraemer" userId="a504945a82b8aeaf" providerId="LiveId" clId="{0A3B1E4D-0810-4B23-9CFA-98E70DE9E4FF}" dt="2021-06-10T00:21:53.678" v="1216"/>
          <ac:spMkLst>
            <pc:docMk/>
            <pc:sldMk cId="2829613757" sldId="1671"/>
            <ac:spMk id="2" creationId="{00000000-0000-0000-0000-000000000000}"/>
          </ac:spMkLst>
        </pc:spChg>
        <pc:spChg chg="del">
          <ac:chgData name="John-Francis Kraemer" userId="a504945a82b8aeaf" providerId="LiveId" clId="{0A3B1E4D-0810-4B23-9CFA-98E70DE9E4FF}" dt="2021-06-10T00:19:07.791" v="1166" actId="478"/>
          <ac:spMkLst>
            <pc:docMk/>
            <pc:sldMk cId="2829613757" sldId="1671"/>
            <ac:spMk id="9" creationId="{DF637BDE-E00C-4E7F-8BE0-84AA627D84D7}"/>
          </ac:spMkLst>
        </pc:spChg>
      </pc:sldChg>
      <pc:sldChg chg="delSp modSp add del mod">
        <pc:chgData name="John-Francis Kraemer" userId="a504945a82b8aeaf" providerId="LiveId" clId="{0A3B1E4D-0810-4B23-9CFA-98E70DE9E4FF}" dt="2021-06-10T00:22:26.145" v="1219" actId="47"/>
        <pc:sldMkLst>
          <pc:docMk/>
          <pc:sldMk cId="2946584501" sldId="1672"/>
        </pc:sldMkLst>
        <pc:spChg chg="mod">
          <ac:chgData name="John-Francis Kraemer" userId="a504945a82b8aeaf" providerId="LiveId" clId="{0A3B1E4D-0810-4B23-9CFA-98E70DE9E4FF}" dt="2021-06-10T00:08:01.480" v="1023"/>
          <ac:spMkLst>
            <pc:docMk/>
            <pc:sldMk cId="2946584501" sldId="1672"/>
            <ac:spMk id="2" creationId="{00000000-0000-0000-0000-000000000000}"/>
          </ac:spMkLst>
        </pc:spChg>
        <pc:spChg chg="del">
          <ac:chgData name="John-Francis Kraemer" userId="a504945a82b8aeaf" providerId="LiveId" clId="{0A3B1E4D-0810-4B23-9CFA-98E70DE9E4FF}" dt="2021-06-10T00:19:12.683" v="1167" actId="478"/>
          <ac:spMkLst>
            <pc:docMk/>
            <pc:sldMk cId="2946584501" sldId="1672"/>
            <ac:spMk id="9" creationId="{DF637BDE-E00C-4E7F-8BE0-84AA627D84D7}"/>
          </ac:spMkLst>
        </pc:spChg>
      </pc:sldChg>
      <pc:sldChg chg="addSp delSp modSp add mod">
        <pc:chgData name="John-Francis Kraemer" userId="a504945a82b8aeaf" providerId="LiveId" clId="{0A3B1E4D-0810-4B23-9CFA-98E70DE9E4FF}" dt="2021-06-10T00:49:10.904" v="2410" actId="6549"/>
        <pc:sldMkLst>
          <pc:docMk/>
          <pc:sldMk cId="558908946" sldId="1673"/>
        </pc:sldMkLst>
        <pc:spChg chg="mod">
          <ac:chgData name="John-Francis Kraemer" userId="a504945a82b8aeaf" providerId="LiveId" clId="{0A3B1E4D-0810-4B23-9CFA-98E70DE9E4FF}" dt="2021-06-10T00:27:29.968" v="1323" actId="20577"/>
          <ac:spMkLst>
            <pc:docMk/>
            <pc:sldMk cId="558908946" sldId="1673"/>
            <ac:spMk id="2" creationId="{00000000-0000-0000-0000-000000000000}"/>
          </ac:spMkLst>
        </pc:spChg>
        <pc:spChg chg="mod">
          <ac:chgData name="John-Francis Kraemer" userId="a504945a82b8aeaf" providerId="LiveId" clId="{0A3B1E4D-0810-4B23-9CFA-98E70DE9E4FF}" dt="2021-06-10T00:49:10.904" v="2410" actId="6549"/>
          <ac:spMkLst>
            <pc:docMk/>
            <pc:sldMk cId="558908946" sldId="1673"/>
            <ac:spMk id="6" creationId="{060F6054-A0F5-491F-9334-D172354B8021}"/>
          </ac:spMkLst>
        </pc:spChg>
        <pc:picChg chg="del">
          <ac:chgData name="John-Francis Kraemer" userId="a504945a82b8aeaf" providerId="LiveId" clId="{0A3B1E4D-0810-4B23-9CFA-98E70DE9E4FF}" dt="2021-06-10T00:24:53.302" v="1239" actId="478"/>
          <ac:picMkLst>
            <pc:docMk/>
            <pc:sldMk cId="558908946" sldId="1673"/>
            <ac:picMk id="4" creationId="{D01D2CA3-632A-4FB9-A8B0-434B8B42782B}"/>
          </ac:picMkLst>
        </pc:picChg>
        <pc:picChg chg="add mod">
          <ac:chgData name="John-Francis Kraemer" userId="a504945a82b8aeaf" providerId="LiveId" clId="{0A3B1E4D-0810-4B23-9CFA-98E70DE9E4FF}" dt="2021-06-10T00:24:57.372" v="1255" actId="1038"/>
          <ac:picMkLst>
            <pc:docMk/>
            <pc:sldMk cId="558908946" sldId="1673"/>
            <ac:picMk id="5" creationId="{ADDBB13D-9244-4EEE-B2DD-A54CE5C79CFD}"/>
          </ac:picMkLst>
        </pc:picChg>
        <pc:picChg chg="add mod">
          <ac:chgData name="John-Francis Kraemer" userId="a504945a82b8aeaf" providerId="LiveId" clId="{0A3B1E4D-0810-4B23-9CFA-98E70DE9E4FF}" dt="2021-06-10T00:28:00.121" v="1328" actId="1037"/>
          <ac:picMkLst>
            <pc:docMk/>
            <pc:sldMk cId="558908946" sldId="1673"/>
            <ac:picMk id="8" creationId="{069CD138-40DE-41BF-A779-01C1AA84FA4C}"/>
          </ac:picMkLst>
        </pc:picChg>
        <pc:picChg chg="del">
          <ac:chgData name="John-Francis Kraemer" userId="a504945a82b8aeaf" providerId="LiveId" clId="{0A3B1E4D-0810-4B23-9CFA-98E70DE9E4FF}" dt="2021-06-10T00:25:32.618" v="1256" actId="478"/>
          <ac:picMkLst>
            <pc:docMk/>
            <pc:sldMk cId="558908946" sldId="1673"/>
            <ac:picMk id="10" creationId="{33B0237B-988B-49C0-AA99-E7C9D2AAE195}"/>
          </ac:picMkLst>
        </pc:picChg>
        <pc:picChg chg="del">
          <ac:chgData name="John-Francis Kraemer" userId="a504945a82b8aeaf" providerId="LiveId" clId="{0A3B1E4D-0810-4B23-9CFA-98E70DE9E4FF}" dt="2021-06-10T00:25:47.708" v="1260" actId="478"/>
          <ac:picMkLst>
            <pc:docMk/>
            <pc:sldMk cId="558908946" sldId="1673"/>
            <ac:picMk id="12" creationId="{9886BA01-9876-43C7-8320-83E567B0680D}"/>
          </ac:picMkLst>
        </pc:picChg>
      </pc:sldChg>
      <pc:sldChg chg="addSp delSp modSp add mod">
        <pc:chgData name="John-Francis Kraemer" userId="a504945a82b8aeaf" providerId="LiveId" clId="{0A3B1E4D-0810-4B23-9CFA-98E70DE9E4FF}" dt="2021-06-10T00:53:53.853" v="2501" actId="20577"/>
        <pc:sldMkLst>
          <pc:docMk/>
          <pc:sldMk cId="2903646546" sldId="1674"/>
        </pc:sldMkLst>
        <pc:spChg chg="mod">
          <ac:chgData name="John-Francis Kraemer" userId="a504945a82b8aeaf" providerId="LiveId" clId="{0A3B1E4D-0810-4B23-9CFA-98E70DE9E4FF}" dt="2021-06-10T00:22:18.304" v="1217"/>
          <ac:spMkLst>
            <pc:docMk/>
            <pc:sldMk cId="2903646546" sldId="1674"/>
            <ac:spMk id="2" creationId="{00000000-0000-0000-0000-000000000000}"/>
          </ac:spMkLst>
        </pc:spChg>
        <pc:spChg chg="mod">
          <ac:chgData name="John-Francis Kraemer" userId="a504945a82b8aeaf" providerId="LiveId" clId="{0A3B1E4D-0810-4B23-9CFA-98E70DE9E4FF}" dt="2021-06-10T00:53:53.853" v="2501" actId="20577"/>
          <ac:spMkLst>
            <pc:docMk/>
            <pc:sldMk cId="2903646546" sldId="1674"/>
            <ac:spMk id="6" creationId="{060F6054-A0F5-491F-9334-D172354B8021}"/>
          </ac:spMkLst>
        </pc:spChg>
        <pc:picChg chg="del">
          <ac:chgData name="John-Francis Kraemer" userId="a504945a82b8aeaf" providerId="LiveId" clId="{0A3B1E4D-0810-4B23-9CFA-98E70DE9E4FF}" dt="2021-06-10T00:32:07.395" v="1397" actId="478"/>
          <ac:picMkLst>
            <pc:docMk/>
            <pc:sldMk cId="2903646546" sldId="1674"/>
            <ac:picMk id="4" creationId="{D01D2CA3-632A-4FB9-A8B0-434B8B42782B}"/>
          </ac:picMkLst>
        </pc:picChg>
        <pc:picChg chg="add mod">
          <ac:chgData name="John-Francis Kraemer" userId="a504945a82b8aeaf" providerId="LiveId" clId="{0A3B1E4D-0810-4B23-9CFA-98E70DE9E4FF}" dt="2021-06-10T00:32:09.405" v="1400" actId="1035"/>
          <ac:picMkLst>
            <pc:docMk/>
            <pc:sldMk cId="2903646546" sldId="1674"/>
            <ac:picMk id="5" creationId="{80B68078-9397-4866-9026-890D291D0C4E}"/>
          </ac:picMkLst>
        </pc:picChg>
        <pc:picChg chg="add mod">
          <ac:chgData name="John-Francis Kraemer" userId="a504945a82b8aeaf" providerId="LiveId" clId="{0A3B1E4D-0810-4B23-9CFA-98E70DE9E4FF}" dt="2021-06-10T00:32:47.617" v="1420" actId="1036"/>
          <ac:picMkLst>
            <pc:docMk/>
            <pc:sldMk cId="2903646546" sldId="1674"/>
            <ac:picMk id="8" creationId="{CE314056-1815-4792-98CD-D689BA7FE6C8}"/>
          </ac:picMkLst>
        </pc:picChg>
        <pc:picChg chg="del">
          <ac:chgData name="John-Francis Kraemer" userId="a504945a82b8aeaf" providerId="LiveId" clId="{0A3B1E4D-0810-4B23-9CFA-98E70DE9E4FF}" dt="2021-06-10T00:33:01.804" v="1421" actId="478"/>
          <ac:picMkLst>
            <pc:docMk/>
            <pc:sldMk cId="2903646546" sldId="1674"/>
            <ac:picMk id="10" creationId="{33B0237B-988B-49C0-AA99-E7C9D2AAE195}"/>
          </ac:picMkLst>
        </pc:picChg>
        <pc:picChg chg="del">
          <ac:chgData name="John-Francis Kraemer" userId="a504945a82b8aeaf" providerId="LiveId" clId="{0A3B1E4D-0810-4B23-9CFA-98E70DE9E4FF}" dt="2021-06-10T00:31:03.206" v="1379" actId="478"/>
          <ac:picMkLst>
            <pc:docMk/>
            <pc:sldMk cId="2903646546" sldId="1674"/>
            <ac:picMk id="12" creationId="{9886BA01-9876-43C7-8320-83E567B068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F9B592-FC87-4EDD-B3CE-1AC87EE47CBE}" type="datetimeFigureOut">
              <a:rPr lang="en-US"/>
              <a:pPr>
                <a:defRPr/>
              </a:pPr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38DF49-8AE6-4545-AEE3-1EADE34EA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6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7" y="6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7630A5D-FB8C-418F-B5AD-F27E07E8C38F}" type="datetime1">
              <a:rPr lang="en-US"/>
              <a:pPr>
                <a:defRPr/>
              </a:pPr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53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5" tIns="46662" rIns="93325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1" y="4381415"/>
            <a:ext cx="5607711" cy="4149603"/>
          </a:xfrm>
          <a:prstGeom prst="rect">
            <a:avLst/>
          </a:prstGeom>
        </p:spPr>
        <p:txBody>
          <a:bodyPr vert="horz" lIns="93325" tIns="46662" rIns="93325" bIns="4666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761299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7" y="8761299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EF2A468-FA5F-4CFA-9DC9-FD3E4D384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9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9059" indent="-27656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6244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8742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1238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3373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76232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8730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6122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86F8CA-F298-4FEF-A8ED-02522AB30726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628650"/>
          </a:xfrm>
        </p:spPr>
        <p:txBody>
          <a:bodyPr>
            <a:normAutofit/>
          </a:bodyPr>
          <a:lstStyle>
            <a:lvl1pPr>
              <a:defRPr sz="3000" u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0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>
            <a:lvl1pPr>
              <a:defRPr sz="2400" b="1">
                <a:latin typeface="Garamond" panose="020204040303010108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2176"/>
            <a:ext cx="8839200" cy="49530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latin typeface="Times New Roman" pitchFamily="18" charset="0"/>
                <a:cs typeface="Times New Roman" pitchFamily="18" charset="0"/>
              </a:defRPr>
            </a:lvl1pPr>
            <a:lvl2pPr>
              <a:spcBef>
                <a:spcPts val="0"/>
              </a:spcBef>
              <a:spcAft>
                <a:spcPts val="400"/>
              </a:spcAft>
              <a:defRPr sz="1200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3B70AB55-9AAB-4DF4-9406-79E59AD75AEA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1173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08BCA492-89C4-41DD-99E1-2ABFF897D95D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340884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09756"/>
            <a:ext cx="822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010" y="701981"/>
            <a:ext cx="877138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000500" y="6492875"/>
            <a:ext cx="11430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rgbClr val="898989"/>
                </a:solidFill>
                <a:latin typeface="Georgia" pitchFamily="18" charset="0"/>
                <a:cs typeface="Arial" charset="0"/>
              </a:defRPr>
            </a:lvl1pPr>
          </a:lstStyle>
          <a:p>
            <a:pPr algn="ctr">
              <a:defRPr/>
            </a:pPr>
            <a:fld id="{0BE67A5F-590B-4180-B12B-4EB16FFC8AA9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>
                <a:defRPr/>
              </a:p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609600"/>
            <a:ext cx="86868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74"/>
          <p:cNvSpPr>
            <a:spLocks noChangeArrowheads="1"/>
          </p:cNvSpPr>
          <p:nvPr userDrawn="1"/>
        </p:nvSpPr>
        <p:spPr bwMode="auto">
          <a:xfrm>
            <a:off x="43960" y="6477000"/>
            <a:ext cx="777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b="1" dirty="0">
                <a:solidFill>
                  <a:srgbClr val="FF0000"/>
                </a:solidFill>
                <a:latin typeface="Garamond" panose="02020404030301010803" pitchFamily="18" charset="0"/>
                <a:cs typeface="+mn-cs"/>
              </a:rPr>
              <a:t>CONFIDENTIAL</a:t>
            </a:r>
          </a:p>
        </p:txBody>
      </p:sp>
      <p:pic>
        <p:nvPicPr>
          <p:cNvPr id="2050" name="Picture 2" descr="UW logos | UW Brand">
            <a:extLst>
              <a:ext uri="{FF2B5EF4-FFF2-40B4-BE49-F238E27FC236}">
                <a16:creationId xmlns:a16="http://schemas.microsoft.com/office/drawing/2014/main" id="{224EB858-D4D8-4F19-A40A-14C10AE028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29144"/>
            <a:ext cx="1000125" cy="4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73" r:id="rId1"/>
    <p:sldLayoutId id="2147486675" r:id="rId2"/>
    <p:sldLayoutId id="2147486679" r:id="rId3"/>
    <p:sldLayoutId id="2147486685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76213" indent="-176213" algn="l" rtl="0" eaLnBrk="0" fontAlgn="base" hangingPunct="0">
        <a:spcBef>
          <a:spcPts val="600"/>
        </a:spcBef>
        <a:spcAft>
          <a:spcPts val="60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2pPr>
      <a:lvl3pPr marL="633413" indent="-176213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3pPr>
      <a:lvl4pPr marL="862013" indent="-228600" algn="l" rtl="0" eaLnBrk="0" fontAlgn="base" hangingPunct="0">
        <a:spcBef>
          <a:spcPct val="0"/>
        </a:spcBef>
        <a:spcAft>
          <a:spcPts val="600"/>
        </a:spcAft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4pPr>
      <a:lvl5pPr marL="109061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6"/>
          <p:cNvSpPr>
            <a:spLocks noGrp="1"/>
          </p:cNvSpPr>
          <p:nvPr>
            <p:ph type="ctrTitle"/>
          </p:nvPr>
        </p:nvSpPr>
        <p:spPr>
          <a:xfrm>
            <a:off x="304800" y="4876800"/>
            <a:ext cx="8534400" cy="13758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Metrics Determine Housing Prices?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June 12, 2021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8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Zeray Admasu, Joanne Gates, John-Francis Kraemer,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Sumitha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Prabhu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6172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Discussion Purposes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AAF55420-6681-40DB-8884-1A4A973FDCE2}"/>
              </a:ext>
            </a:extLst>
          </p:cNvPr>
          <p:cNvSpPr txBox="1">
            <a:spLocks/>
          </p:cNvSpPr>
          <p:nvPr/>
        </p:nvSpPr>
        <p:spPr bwMode="auto">
          <a:xfrm>
            <a:off x="152400" y="609600"/>
            <a:ext cx="8839200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u="none" kern="1200">
                <a:solidFill>
                  <a:schemeClr val="tx1"/>
                </a:solidFill>
                <a:latin typeface="Garamond" panose="02020404030301010803" pitchFamily="18" charset="0"/>
                <a:ea typeface="Garamond" panose="02020404030301010803" pitchFamily="18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What is the deal with Seattle Housing Prices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0B3193-16D0-4976-B1C4-A1FDA2AA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66226"/>
            <a:ext cx="8305800" cy="32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Decision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Utilized decision tree methodology on identified metrics and housing prices</a:t>
            </a:r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r>
              <a:rPr lang="en-US" sz="2000" dirty="0"/>
              <a:t>Model error statistics:</a:t>
            </a:r>
            <a:endParaRPr lang="en-US" sz="1400" baseline="30000" dirty="0"/>
          </a:p>
          <a:p>
            <a:pPr marL="228600" lvl="1" indent="0">
              <a:buNone/>
            </a:pPr>
            <a:r>
              <a:rPr lang="en-US" dirty="0"/>
              <a:t>Train Accuracy Score 1.00</a:t>
            </a:r>
          </a:p>
          <a:p>
            <a:pPr marL="228600" lvl="1" indent="0">
              <a:buNone/>
            </a:pPr>
            <a:r>
              <a:rPr lang="en-US" dirty="0"/>
              <a:t>Test Accuracy Score 0.35</a:t>
            </a:r>
          </a:p>
          <a:p>
            <a:pPr marL="228600" lvl="1" indent="0">
              <a:buNone/>
            </a:pPr>
            <a:r>
              <a:rPr lang="en-US" dirty="0"/>
              <a:t>Mean Absolute Error: 423,526.40</a:t>
            </a:r>
          </a:p>
          <a:p>
            <a:pPr marL="228600" lvl="1" indent="0">
              <a:buNone/>
            </a:pPr>
            <a:r>
              <a:rPr lang="en-US" dirty="0"/>
              <a:t>Mean Squared Error: 865,222,250,879.20</a:t>
            </a:r>
          </a:p>
          <a:p>
            <a:pPr marL="228600" lvl="1" indent="0">
              <a:buNone/>
            </a:pPr>
            <a:r>
              <a:rPr lang="en-US" dirty="0"/>
              <a:t>Root Mean Squared Error: 930,173.24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sz="1400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BB13D-9244-4EEE-B2DD-A54CE5C7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062643"/>
            <a:ext cx="3733800" cy="241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CD138-40DE-41BF-A779-01C1AA84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952500"/>
            <a:ext cx="1184148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Random Forest Regressor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Utilized random </a:t>
            </a:r>
            <a:r>
              <a:rPr lang="en-US" sz="2000"/>
              <a:t>forest regressor </a:t>
            </a:r>
            <a:r>
              <a:rPr lang="en-US" sz="2000" dirty="0"/>
              <a:t>methodology on identified metrics and housing prices</a:t>
            </a:r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r>
              <a:rPr lang="en-US" sz="2000" dirty="0"/>
              <a:t>Model error statistics:</a:t>
            </a:r>
            <a:endParaRPr lang="en-US" sz="1800" b="1" dirty="0"/>
          </a:p>
          <a:p>
            <a:pPr marL="228600" lvl="1" indent="0">
              <a:buNone/>
            </a:pPr>
            <a:r>
              <a:rPr lang="en-US" dirty="0"/>
              <a:t>Train Accuracy Score 0.93</a:t>
            </a:r>
          </a:p>
          <a:p>
            <a:pPr marL="228600" lvl="1" indent="0">
              <a:buNone/>
            </a:pPr>
            <a:r>
              <a:rPr lang="en-US" dirty="0"/>
              <a:t>Test Accuracy Score 0.58</a:t>
            </a:r>
          </a:p>
          <a:p>
            <a:pPr marL="228600" lvl="1" indent="0">
              <a:buNone/>
            </a:pPr>
            <a:r>
              <a:rPr lang="en-US" dirty="0"/>
              <a:t>Mean Absolute Error: 328,583.78</a:t>
            </a:r>
          </a:p>
          <a:p>
            <a:pPr marL="228600" lvl="1" indent="0">
              <a:buNone/>
            </a:pPr>
            <a:r>
              <a:rPr lang="en-US" dirty="0"/>
              <a:t>Mean Squared Error: 559,220,087,806.43</a:t>
            </a:r>
          </a:p>
          <a:p>
            <a:pPr marL="228600" lvl="1" indent="0">
              <a:buNone/>
            </a:pPr>
            <a:r>
              <a:rPr lang="en-US" dirty="0"/>
              <a:t>Root Mean Squared Error: 747,810.20</a:t>
            </a:r>
            <a:endParaRPr lang="en-US" sz="1400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68078-9397-4866-9026-890D291D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25" y="990600"/>
            <a:ext cx="3752850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14056-1815-4792-98CD-D689BA7F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200" y="1060704"/>
            <a:ext cx="1203560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4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Comparison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Based on the mean absolute error, mean squared error, and root mean squared error, the Random Forest methodology provided the most accurate housing price predictions for the selected metrics</a:t>
            </a:r>
            <a:endParaRPr lang="en-US" sz="14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341A410-5ECB-4B53-BE30-3BD5101FD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25683"/>
              </p:ext>
            </p:extLst>
          </p:nvPr>
        </p:nvGraphicFramePr>
        <p:xfrm>
          <a:off x="457200" y="1928357"/>
          <a:ext cx="8229600" cy="287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63762134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4649108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7871073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312903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52152024"/>
                    </a:ext>
                  </a:extLst>
                </a:gridCol>
              </a:tblGrid>
              <a:tr h="661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02661"/>
                  </a:ext>
                </a:extLst>
              </a:tr>
              <a:tr h="535211">
                <a:tc>
                  <a:txBody>
                    <a:bodyPr/>
                    <a:lstStyle/>
                    <a:p>
                      <a:r>
                        <a:rPr lang="en-US" sz="1400" b="1" dirty="0"/>
                        <a:t>Mean Absolute Error(MAE)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420,132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605,453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423,526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328,584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25277"/>
                  </a:ext>
                </a:extLst>
              </a:tr>
              <a:tr h="535211">
                <a:tc>
                  <a:txBody>
                    <a:bodyPr/>
                    <a:lstStyle/>
                    <a:p>
                      <a:r>
                        <a:rPr lang="en-US" sz="1400" b="1" dirty="0"/>
                        <a:t>Mean Squared Error(MSE)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663,699,870,256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1,357,299,034,390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865,222,250,879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559,220,087,806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50024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r>
                        <a:rPr lang="en-US" sz="1400" b="1" dirty="0"/>
                        <a:t>Root Mean Squared Error(RMSE)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814,678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1,165,032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930,173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747,810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3679"/>
                  </a:ext>
                </a:extLst>
              </a:tr>
              <a:tr h="383043">
                <a:tc>
                  <a:txBody>
                    <a:bodyPr/>
                    <a:lstStyle/>
                    <a:p>
                      <a:r>
                        <a:rPr lang="en-US" sz="1400" b="1" dirty="0"/>
                        <a:t>Accuracy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9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Prices – Demonstration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67180C-703F-494C-A4A9-5DB96723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Visual demonstration of how to estimate housing prices using the selected metrics using the [xx] graphical user interface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1560B-F863-4317-A894-D5331B6A2EB8}"/>
              </a:ext>
            </a:extLst>
          </p:cNvPr>
          <p:cNvSpPr txBox="1"/>
          <p:nvPr/>
        </p:nvSpPr>
        <p:spPr>
          <a:xfrm>
            <a:off x="6096000" y="76200"/>
            <a:ext cx="1371600" cy="4924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18029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Prices – 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67180C-703F-494C-A4A9-5DB96723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All the machine learning methodologies generated significant errors when predicting housing prices based on the selected metrics</a:t>
            </a:r>
          </a:p>
          <a:p>
            <a:r>
              <a:rPr lang="en-US" sz="2000" dirty="0"/>
              <a:t>To better enhance the overall accuracy and reliability, additional data would be needed as our sample only provided 4,128 listed homes</a:t>
            </a:r>
          </a:p>
          <a:p>
            <a:r>
              <a:rPr lang="en-US" sz="2000" dirty="0"/>
              <a:t>Additional types of metrics would also better assist the machine learning methodologies, notably the neural networks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23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4" name="Picture 2" descr="If Only The Supreme Court Had Accepted Cert In The &quot;Foreign Official&quot;  Challenge - FCPA Professor">
            <a:extLst>
              <a:ext uri="{FF2B5EF4-FFF2-40B4-BE49-F238E27FC236}">
                <a16:creationId xmlns:a16="http://schemas.microsoft.com/office/drawing/2014/main" id="{BC4A8865-D5EF-4E01-AB3B-C84108DC0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333" r="13526" b="10000"/>
          <a:stretch/>
        </p:blipFill>
        <p:spPr bwMode="auto">
          <a:xfrm>
            <a:off x="2915479" y="1600200"/>
            <a:ext cx="33130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1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TBD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58036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TBD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86550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Metrics Determine Housing Prices?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E023E-A49D-415F-9CCB-77DA4FDB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What metrics determine housing prices in the Seattle metropolitan area? And are they easily available?</a:t>
            </a:r>
          </a:p>
          <a:p>
            <a:r>
              <a:rPr lang="en-US" sz="2000" dirty="0"/>
              <a:t>Do these metrics have a strong individual correlation to prices or is it strong as a group correlation?</a:t>
            </a:r>
          </a:p>
          <a:p>
            <a:r>
              <a:rPr lang="en-US" sz="2000" dirty="0"/>
              <a:t>Can these metrics be used to train machine learning techniques (linear regression, neural networks, decision tree, and random forest) to help predict house prices?</a:t>
            </a:r>
          </a:p>
          <a:p>
            <a:r>
              <a:rPr lang="en-US" sz="2000" dirty="0"/>
              <a:t>Which machine learning methodologies will provide the most accurate predictions?</a:t>
            </a:r>
          </a:p>
          <a:p>
            <a:r>
              <a:rPr lang="en-US" sz="2000" dirty="0"/>
              <a:t>Can mean absolute error (MAE), mean square error (RMSE), root mean squared error (MSE) be used to assess the reliability of the best machine learning methodology?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5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Prices -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3352800" cy="4953000"/>
          </a:xfrm>
        </p:spPr>
        <p:txBody>
          <a:bodyPr/>
          <a:lstStyle/>
          <a:p>
            <a:r>
              <a:rPr lang="en-US" sz="1800" dirty="0"/>
              <a:t>Single family houses increased +14.8% in the past 12 months (Apr-21 vs. Apr-20) and +107.0% (Apr-21 vs. Apr-13)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DC955-7CAD-4389-8005-0D38A318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4" y="2971800"/>
            <a:ext cx="7645172" cy="3412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A290D4-1CC8-468C-82C2-F632C729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641656"/>
            <a:ext cx="5641074" cy="2373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CFE584-0248-4DEE-937F-F507F4BF3573}"/>
              </a:ext>
            </a:extLst>
          </p:cNvPr>
          <p:cNvSpPr txBox="1"/>
          <p:nvPr/>
        </p:nvSpPr>
        <p:spPr>
          <a:xfrm>
            <a:off x="76200" y="6338247"/>
            <a:ext cx="899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Zillow (https://www.zillow.com/seattle-tacoma-bellevue-metro-wa_r395078/home-values/)</a:t>
            </a:r>
          </a:p>
        </p:txBody>
      </p:sp>
    </p:spTree>
    <p:extLst>
      <p:ext uri="{BB962C8B-B14F-4D97-AF65-F5344CB8AC3E}">
        <p14:creationId xmlns:p14="http://schemas.microsoft.com/office/powerpoint/2010/main" val="2076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Prices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Researched individual single-family homes sold and active in the Seattle metropolitan area for the past two months (April and May 2021)</a:t>
            </a:r>
          </a:p>
          <a:p>
            <a:r>
              <a:rPr lang="en-US" sz="2000" dirty="0"/>
              <a:t>Primary data source was from Windermere Real Estate</a:t>
            </a:r>
          </a:p>
          <a:p>
            <a:r>
              <a:rPr lang="en-US" sz="2000" dirty="0"/>
              <a:t>Total housing metrics include an inventory of 4,18 homes that sold or are actively listed for sale</a:t>
            </a:r>
          </a:p>
          <a:p>
            <a:r>
              <a:rPr lang="en-US" sz="2000" dirty="0"/>
              <a:t>Identified the house price as the dependent variable (y) and metrics to be used independent variables (X) include:</a:t>
            </a:r>
          </a:p>
          <a:p>
            <a:pPr lvl="1"/>
            <a:r>
              <a:rPr lang="en-US" sz="1800" dirty="0"/>
              <a:t># of bedrooms</a:t>
            </a:r>
          </a:p>
          <a:p>
            <a:pPr lvl="1"/>
            <a:r>
              <a:rPr lang="en-US" sz="1800" dirty="0"/>
              <a:t># of bathrooms</a:t>
            </a:r>
          </a:p>
          <a:p>
            <a:pPr lvl="1"/>
            <a:r>
              <a:rPr lang="en-US" sz="1800" dirty="0"/>
              <a:t>House square feet</a:t>
            </a:r>
          </a:p>
          <a:p>
            <a:pPr lvl="1"/>
            <a:r>
              <a:rPr lang="en-US" sz="1800" dirty="0"/>
              <a:t>Land square feet</a:t>
            </a:r>
          </a:p>
          <a:p>
            <a:pPr lvl="1"/>
            <a:r>
              <a:rPr lang="en-US" sz="1800" dirty="0"/>
              <a:t>Livability Index</a:t>
            </a:r>
            <a:r>
              <a:rPr lang="en-US" sz="1800" baseline="30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AC568-5E94-4F2C-8DA3-5553D3EA375C}"/>
              </a:ext>
            </a:extLst>
          </p:cNvPr>
          <p:cNvSpPr txBox="1"/>
          <p:nvPr/>
        </p:nvSpPr>
        <p:spPr>
          <a:xfrm>
            <a:off x="76200" y="6026106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Livability Index quantifies the quality of a city/town’s amenities, cost of living, crime rates, employment opportunities, and school district</a:t>
            </a:r>
          </a:p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https://www.areavibes.com/seattle-wa/livability/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E52E-0256-4981-BCFF-52CE3022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895600"/>
            <a:ext cx="4481512" cy="16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Prices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Seattle metro area towns include the following segmented by livability index: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965F9-2553-4B83-ABED-40A80B57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066800"/>
            <a:ext cx="7896225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233AA-DEF7-4743-B227-F1EE05E6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64" y="4322188"/>
            <a:ext cx="3135236" cy="2307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57E977-2C51-49CA-9D18-C91918174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330227"/>
            <a:ext cx="3135236" cy="22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4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Data Cleanup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39FAF3-4AA7-482A-BA4B-68931DA6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609600"/>
            <a:ext cx="8915400" cy="4953000"/>
          </a:xfrm>
        </p:spPr>
        <p:txBody>
          <a:bodyPr/>
          <a:lstStyle/>
          <a:p>
            <a:r>
              <a:rPr lang="en-US" sz="2000" dirty="0"/>
              <a:t>Source data required PDF conversion and extensive cleaning to prep for machine learning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B8466-6FD8-4B23-9198-FB494534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38" y="1295400"/>
            <a:ext cx="7222525" cy="233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8D380-EEB9-4807-B6A1-C7A48F74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0" y="3670418"/>
            <a:ext cx="5084200" cy="1603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4787B-38FB-4E74-BBE6-9410C180FB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5"/>
          <a:stretch/>
        </p:blipFill>
        <p:spPr>
          <a:xfrm>
            <a:off x="5486400" y="3702866"/>
            <a:ext cx="2574859" cy="27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C0AC79-9D64-42D0-B698-81DFE71E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1066800"/>
          </a:xfrm>
        </p:spPr>
        <p:txBody>
          <a:bodyPr/>
          <a:lstStyle/>
          <a:p>
            <a:r>
              <a:rPr lang="en-US" sz="2000" dirty="0"/>
              <a:t>Calculated individual correlations of Seattle metropolitan area housing prices during April 2021 – May 2021 against the # of bedrooms, # of bathrooms, house </a:t>
            </a:r>
            <a:r>
              <a:rPr lang="en-US" sz="2000" dirty="0" err="1"/>
              <a:t>sqft</a:t>
            </a:r>
            <a:r>
              <a:rPr lang="en-US" sz="2000" dirty="0"/>
              <a:t>, lot </a:t>
            </a:r>
            <a:r>
              <a:rPr lang="en-US" sz="2000" dirty="0" err="1"/>
              <a:t>sqft</a:t>
            </a:r>
            <a:r>
              <a:rPr lang="en-US" sz="2000" dirty="0"/>
              <a:t>, and Livability Index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320BC9-B8F6-48E4-B5F6-34B6FA27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Prices –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C93A6-7E82-4325-958A-2957C222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6" y="3424125"/>
            <a:ext cx="4506444" cy="213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5DFE0-9262-4629-BAD9-459C2D10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295400"/>
            <a:ext cx="3429001" cy="48950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A13F75-6E97-4305-B35F-76E23B76FEFA}"/>
              </a:ext>
            </a:extLst>
          </p:cNvPr>
          <p:cNvSpPr txBox="1">
            <a:spLocks/>
          </p:cNvSpPr>
          <p:nvPr/>
        </p:nvSpPr>
        <p:spPr bwMode="auto">
          <a:xfrm>
            <a:off x="76199" y="1676400"/>
            <a:ext cx="5257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1pPr>
            <a:lvl2pPr marL="457200" indent="-228600" algn="l" rtl="0" eaLnBrk="0" fontAlgn="base" hangingPunct="0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2pPr>
            <a:lvl3pPr marL="633413" indent="-176213" algn="l" rtl="0" eaLnBrk="0" fontAlgn="base" hangingPunct="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3pPr>
            <a:lvl4pPr marL="862013" indent="-228600" algn="l" rtl="0" eaLnBrk="0" fontAlgn="base" hangingPunct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4pPr>
            <a:lvl5pPr marL="1090613" indent="-228600" algn="l" rtl="0" eaLnBrk="0" fontAlgn="base" hangingPunct="0"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Identified the metrics with the highest correlation to housing prices</a:t>
            </a:r>
          </a:p>
          <a:p>
            <a:r>
              <a:rPr lang="en-US" sz="2000" dirty="0"/>
              <a:t>High correlation amongst housing prices are house </a:t>
            </a:r>
            <a:r>
              <a:rPr lang="en-US" sz="2000" dirty="0" err="1"/>
              <a:t>sqft</a:t>
            </a:r>
            <a:r>
              <a:rPr lang="en-US" sz="2000" dirty="0"/>
              <a:t> (0.69), # of baths (0.54), and # of bedrooms (.31)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19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Calculated linear regression on identified metrics and housing prices</a:t>
            </a:r>
          </a:p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dirty="0"/>
              <a:t>y = m(x) + b</a:t>
            </a:r>
          </a:p>
          <a:p>
            <a:pPr marL="228600" lvl="1" indent="0">
              <a:buNone/>
            </a:pPr>
            <a:r>
              <a:rPr lang="en-US" dirty="0"/>
              <a:t>m = </a:t>
            </a:r>
            <a:r>
              <a:rPr lang="en-US" dirty="0" err="1"/>
              <a:t>coefficents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b = intercept</a:t>
            </a:r>
          </a:p>
          <a:p>
            <a:pPr marL="228600" lvl="1" indent="0">
              <a:buNone/>
            </a:pPr>
            <a:r>
              <a:rPr lang="en-US" dirty="0"/>
              <a:t>x = housing metrics</a:t>
            </a:r>
          </a:p>
          <a:p>
            <a:pPr marL="228600" lvl="1" indent="0">
              <a:buNone/>
            </a:pPr>
            <a:r>
              <a:rPr lang="en-US" dirty="0"/>
              <a:t>y = Estimated housing prices</a:t>
            </a:r>
          </a:p>
          <a:p>
            <a:pPr marL="228600" lvl="1" indent="0">
              <a:buNone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coefficient of determination (correlation squared)</a:t>
            </a:r>
            <a:r>
              <a:rPr lang="en-US" baseline="30000" dirty="0"/>
              <a:t>1</a:t>
            </a:r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000" baseline="30000" dirty="0"/>
          </a:p>
          <a:p>
            <a:pPr marL="228600" lvl="1" indent="0">
              <a:buNone/>
            </a:pPr>
            <a:endParaRPr lang="en-US" sz="1000" baseline="30000" dirty="0"/>
          </a:p>
          <a:p>
            <a:r>
              <a:rPr lang="en-US" sz="2000" dirty="0"/>
              <a:t>Based on the linear regression methodology, the estimated linear equation is:</a:t>
            </a:r>
          </a:p>
          <a:p>
            <a:pPr marL="0" indent="0">
              <a:buNone/>
            </a:pPr>
            <a:r>
              <a:rPr lang="en-US" sz="1600" b="1" dirty="0"/>
              <a:t>y = [-306,738*(# of beds)] + [77,541*(# of baths)] +  [987,872*(house </a:t>
            </a:r>
            <a:r>
              <a:rPr lang="en-US" sz="1600" b="1" dirty="0" err="1"/>
              <a:t>sqft</a:t>
            </a:r>
            <a:r>
              <a:rPr lang="en-US" sz="1600" b="1" dirty="0"/>
              <a:t>)]  - [3,002*(lot </a:t>
            </a:r>
            <a:r>
              <a:rPr lang="en-US" sz="1600" b="1" dirty="0" err="1"/>
              <a:t>sqft</a:t>
            </a:r>
            <a:r>
              <a:rPr lang="en-US" sz="1600" b="1" dirty="0"/>
              <a:t>)] + [41,363*(livability index)] + 1,185,934</a:t>
            </a:r>
          </a:p>
          <a:p>
            <a:pPr marL="176213" lvl="1" indent="-1762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Model error statistics:</a:t>
            </a:r>
          </a:p>
          <a:p>
            <a:pPr marL="228600" lvl="1" indent="0">
              <a:buNone/>
            </a:pPr>
            <a:r>
              <a:rPr lang="en-US" dirty="0"/>
              <a:t>Train Accuracy Score: 0.50 </a:t>
            </a:r>
          </a:p>
          <a:p>
            <a:pPr marL="228600" lvl="1" indent="0">
              <a:buNone/>
            </a:pPr>
            <a:r>
              <a:rPr lang="en-US" dirty="0"/>
              <a:t>Test Accuracy Score: 0.50 </a:t>
            </a:r>
          </a:p>
          <a:p>
            <a:pPr marL="228600" lvl="1" indent="0">
              <a:buNone/>
            </a:pPr>
            <a:r>
              <a:rPr lang="en-US" dirty="0"/>
              <a:t>Mean Absolute Error: 420,131.53</a:t>
            </a:r>
          </a:p>
          <a:p>
            <a:pPr marL="228600" lvl="1" indent="0">
              <a:buNone/>
            </a:pPr>
            <a:r>
              <a:rPr lang="en-US" dirty="0"/>
              <a:t>Mean Squared Error: 663,699,870,255.79</a:t>
            </a:r>
          </a:p>
          <a:p>
            <a:pPr marL="228600" lvl="1" indent="0">
              <a:buNone/>
            </a:pPr>
            <a:r>
              <a:rPr lang="en-US" dirty="0"/>
              <a:t>Root Mean Squared Error: 814,677.77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sz="1400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37BDE-E00C-4E7F-8BE0-84AA627D84D7}"/>
              </a:ext>
            </a:extLst>
          </p:cNvPr>
          <p:cNvSpPr txBox="1"/>
          <p:nvPr/>
        </p:nvSpPr>
        <p:spPr>
          <a:xfrm>
            <a:off x="76200" y="6075402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coefficient of determination is a statistical measurement that examines how differences in one variable can be explained by the difference in a second variable, when predicting the outcome of a given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41F23-C750-4E74-9DAD-8A24EEB83CB7}"/>
              </a:ext>
            </a:extLst>
          </p:cNvPr>
          <p:cNvSpPr txBox="1"/>
          <p:nvPr/>
        </p:nvSpPr>
        <p:spPr>
          <a:xfrm>
            <a:off x="6019800" y="4526339"/>
            <a:ext cx="2257031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Include linear trendline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A6329-AEE5-4C60-B0DC-5AB3D138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990600"/>
            <a:ext cx="3790950" cy="249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CEC70D-B0EA-49A6-9242-71E3ECFB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990600"/>
            <a:ext cx="1168869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6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Neural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Utilized neural network methodology on identified metrics and housing prices</a:t>
            </a:r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r>
              <a:rPr lang="en-US" sz="2000" dirty="0"/>
              <a:t>Model error statistics:</a:t>
            </a:r>
            <a:endParaRPr lang="en-US" sz="1400" baseline="30000" dirty="0"/>
          </a:p>
          <a:p>
            <a:pPr marL="228600" lvl="1" indent="0">
              <a:buNone/>
            </a:pPr>
            <a:r>
              <a:rPr lang="en-US" dirty="0"/>
              <a:t>Mean Absolute Error: 605,453.48</a:t>
            </a:r>
          </a:p>
          <a:p>
            <a:pPr marL="228600" lvl="1" indent="0">
              <a:buNone/>
            </a:pPr>
            <a:r>
              <a:rPr lang="en-US" dirty="0"/>
              <a:t>Mean Squared Error: 1,357,299,034,389.56</a:t>
            </a:r>
          </a:p>
          <a:p>
            <a:pPr marL="228600" lvl="1" indent="0">
              <a:buNone/>
            </a:pPr>
            <a:r>
              <a:rPr lang="en-US" dirty="0"/>
              <a:t>Root Mean Squared Error: 1,165,031.77</a:t>
            </a:r>
          </a:p>
          <a:p>
            <a:pPr marL="176213" lvl="1" indent="-1762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Used bath size of 128 and 300 epochs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D2CA3-632A-4FB9-A8B0-434B8B42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50" y="990600"/>
            <a:ext cx="3810000" cy="247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0237B-988B-49C0-AA99-E7C9D2A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00" y="3575863"/>
            <a:ext cx="3419475" cy="2243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6BA01-9876-43C7-8320-83E567B0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990601"/>
            <a:ext cx="3542487" cy="17525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DE6CED-D425-4910-8B60-944FD8889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936" y="990600"/>
            <a:ext cx="1224616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7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B441152AF54A49A6F83494EA0A763C" ma:contentTypeVersion="4" ma:contentTypeDescription="Create a new document." ma:contentTypeScope="" ma:versionID="671146618493dcc99cc9cbbdc19d50a7">
  <xsd:schema xmlns:xsd="http://www.w3.org/2001/XMLSchema" xmlns:xs="http://www.w3.org/2001/XMLSchema" xmlns:p="http://schemas.microsoft.com/office/2006/metadata/properties" xmlns:ns2="21890a2c-92a5-4b68-8beb-d86ac893645e" targetNamespace="http://schemas.microsoft.com/office/2006/metadata/properties" ma:root="true" ma:fieldsID="a41588dcc19e6aebf75e314a96303f8c" ns2:_="">
    <xsd:import namespace="21890a2c-92a5-4b68-8beb-d86ac8936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0a2c-92a5-4b68-8beb-d86ac8936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36A640-288C-4AF1-8DFE-084E269183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90a2c-92a5-4b68-8beb-d86ac8936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825028-B3EE-414D-BC3E-38D867519A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16B09-7F2B-454D-AB58-704A2F278E02}">
  <ds:schemaRefs>
    <ds:schemaRef ds:uri="http://purl.org/dc/dcmitype/"/>
    <ds:schemaRef ds:uri="http://www.w3.org/XML/1998/namespace"/>
    <ds:schemaRef ds:uri="http://schemas.microsoft.com/office/infopath/2007/PartnerControls"/>
    <ds:schemaRef ds:uri="21890a2c-92a5-4b68-8beb-d86ac893645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On-screen Show (4:3)</PresentationFormat>
  <Paragraphs>146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Times New Roman</vt:lpstr>
      <vt:lpstr>Wingdings</vt:lpstr>
      <vt:lpstr>Office Theme</vt:lpstr>
      <vt:lpstr>What Metrics Determine Housing Prices? June 12, 2021  Zeray Admasu, Joanne Gates, John-Francis Kraemer, and Sumitha Prabhu</vt:lpstr>
      <vt:lpstr>What Metrics Determine Housing Prices?</vt:lpstr>
      <vt:lpstr>Seattle Housing Prices - Overview</vt:lpstr>
      <vt:lpstr>Seattle Housing Prices – Housing Data</vt:lpstr>
      <vt:lpstr>Seattle Housing Prices – Housing Data</vt:lpstr>
      <vt:lpstr>Seattle Housing Prices – Data Cleanup</vt:lpstr>
      <vt:lpstr>Seattle Housing Prices – Correlation</vt:lpstr>
      <vt:lpstr>Seattle Housing Prices – Linear Regression</vt:lpstr>
      <vt:lpstr>Seattle Housing Prices – Neural Network</vt:lpstr>
      <vt:lpstr>Seattle Housing Prices – Decision Tree</vt:lpstr>
      <vt:lpstr>Seattle Housing Prices – Random Forest Regressor</vt:lpstr>
      <vt:lpstr>Seattle Housing Prices – Comparison</vt:lpstr>
      <vt:lpstr>Seattle Housing Prices – Demonstration</vt:lpstr>
      <vt:lpstr>Seattle Housing Prices – Conclusion</vt:lpstr>
      <vt:lpstr>Questions</vt:lpstr>
      <vt:lpstr>Appendix – TBD</vt:lpstr>
      <vt:lpstr>Appendix – TBD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</dc:creator>
  <cp:lastModifiedBy>John-Francis Kraemer</cp:lastModifiedBy>
  <cp:revision>4247</cp:revision>
  <cp:lastPrinted>2015-06-17T14:31:18Z</cp:lastPrinted>
  <dcterms:created xsi:type="dcterms:W3CDTF">2009-09-17T19:05:28Z</dcterms:created>
  <dcterms:modified xsi:type="dcterms:W3CDTF">2021-06-10T00:53:55Z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0x010100BDB441152AF54A49A6F83494EA0A763C</vt:lpwstr>
  </property>
  <property fmtid="{D5CDD505-2E9C-101B-9397-08002B2CF9AE}" pid="3" name="Order">
    <vt:r8>65400</vt:r8>
  </property>
</Properties>
</file>