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>
        <p:scale>
          <a:sx n="125" d="100"/>
          <a:sy n="125" d="100"/>
        </p:scale>
        <p:origin x="53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9813a5a9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9813a5a9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9813a5a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9813a5a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are gone from investing they say. We wanted to have comparative sentiment analysis on a financial topic between news sources and social media. This is because most finance actions and buzz comes from forums like reddit or Twitter. We chose Twitter for our social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9813a5a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9813a5a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r/wallstreetbets is slowly losing ground to rising subreddit r/Superstonks. Hedge funds and financial firms are infiltrating the subreddit to plug their products which was against the forums rules.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9813a5a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9813a5a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79813a5a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79813a5a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9813a5a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9813a5a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Subjectivity -  score of 0-1. Determines whether the entirety of a sentence (or a tweet) expresses personal feelings, views or beleifs. 0 is objective. 1 is very subjective.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 - scores based on the positivity, negative tone of the words in the sentence or tweet.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- applies labels to the polarity as Positive, Negative, or Neutral.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9813a5a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9813a5a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people’s sentiment on social media was based on SUBJECTIVITY as opposed to OBJECTIVITY, more neutral and positive as opposed to negative sentiment.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9813a5a9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9813a5a9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79813a5a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79813a5a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79813a5a9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79813a5a9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9813a5a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9813a5a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9813a5a9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9813a5a9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a9f5fa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7a9f5fa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79813a5a9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79813a5a9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9813a5a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79813a5a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9813a5a9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9813a5a9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9813a5a9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9813a5a9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79813a5a9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79813a5a9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9813a5a9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9813a5a9_4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9813a5a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9813a5a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9813a5a9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9813a5a9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9813a5a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9813a5a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9813a5a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9813a5a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9813a5a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79813a5a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9813a5a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9813a5a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9813a5a9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9813a5a9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With Plotly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334751" y="4460000"/>
            <a:ext cx="57705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Joanne Gates, Sumitha Prabhu, John A Kelly and Zeray Admasu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Sentiment of news-headlines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2078875"/>
            <a:ext cx="8648252" cy="1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Social Media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tweepy Library (twee-py)</a:t>
            </a:r>
            <a:endParaRPr sz="2000" i="1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Tweepy is used to scrape raw twitter data from user timelines or #hashtags using the official Twitter API. Score twitter sentiment polarity.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requires a Twitter developer account approval to get the API keys. Then you need to create an access token to attach to tweepy API object.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rate-limits. Only get 500,000 tweets per day, only get 5-7 days worth of current tweets. For @users like elonmusk, you can only get 20 tweets. Authorization fails frequently causing need to regenerate your Twitter API keys.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 much cleanup to get sentiment from tweets. People type emojis, videos, pictures, and other data-types. Al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 many re-tweets, promotions, ads, and quote-tweets. We wanted tweets from authors.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just news for sentiment analysis?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have real-time stock price info called on the dashboard, and we also wanted real-time sentiment analysis of those stocks parallel to the displayed price.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have comparative sentiment analysis: what </a:t>
            </a:r>
            <a:r>
              <a:rPr lang="en" u="sng"/>
              <a:t>news</a:t>
            </a:r>
            <a:r>
              <a:rPr lang="en"/>
              <a:t> is saying, and what </a:t>
            </a:r>
            <a:r>
              <a:rPr lang="en" u="sng"/>
              <a:t>social media</a:t>
            </a:r>
            <a:r>
              <a:rPr lang="en"/>
              <a:t> is saying.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are making financial decisions based on FOMO driven by sites like reddit, Discord, and Twitter more than what is reported in the media.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every stock is talked about on social media. Only meme stocks or crypto. That makes real-time sentiment analysis complicated.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 much cleanup needed and you cannot simply scrape the data without constant authorization. At best, we can get snapshots.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 is much easier to scrape and is plain text. Less code needed.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 1000 tweets, clean-up dubious elements, break down the tweet into subjectivity, polarity, and sentiment label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2691188"/>
            <a:ext cx="89344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7800" y="10249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search term and call on a tweepy Cursor to do an API search and store data.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43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40825"/>
            <a:ext cx="3774300" cy="2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7800" y="927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functions for </a:t>
            </a:r>
            <a:r>
              <a:rPr lang="en" u="sng"/>
              <a:t>subjectivity</a:t>
            </a:r>
            <a:r>
              <a:rPr lang="en"/>
              <a:t> scores, </a:t>
            </a:r>
            <a:r>
              <a:rPr lang="en" u="sng"/>
              <a:t>polarity</a:t>
            </a:r>
            <a:r>
              <a:rPr lang="en"/>
              <a:t> scores, and polarity labels of each word in a single tweet.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124050"/>
            <a:ext cx="37743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600" y="2090225"/>
            <a:ext cx="3657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Results - Social Media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774300" cy="22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078875"/>
            <a:ext cx="377429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66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</a:t>
            </a:r>
            <a:r>
              <a:rPr lang="en" sz="2300"/>
              <a:t>Short</a:t>
            </a:r>
            <a:r>
              <a:rPr lang="en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Term Memory(LSTM)</a:t>
            </a:r>
            <a:endParaRPr sz="23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860175" y="1853850"/>
            <a:ext cx="7566000" cy="31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an artificial recurrent neural network (RNN) used in the field of deep learning.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are very good at holding long term memories.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are widely used for sequence prediction problems and have proven to be extremely effective.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reason they works so well is because LSTM is able to  store past informant that is important, and forget the information that is not.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life-cycle in Keras 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Network : model = sequential;model.add(LSTM(2)), model.add(Dese(1))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Network : model.compile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Network: model.fit(X, y, batchsize,epochs)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Network:loss, accuracy = model.evaluate(X,y)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predictions : model.predict (X)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76050" y="1250075"/>
            <a:ext cx="82509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 is a very useful data visualization tool. Currently, it is being used in different sectors.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Hospitality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Engineering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 and so 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covered subjects we covered in class except Blockchain and smart contract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Visualization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integration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729450" y="1325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Graphing Libraries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:  is the simplest way to plot data in Python.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(Plotly express): is more sophisticated data visualization tool to create interactive plot. Plotly express is easy to use, high level interface to plotly.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Dash: is a open source web application framework written in Python for building data visualization interfaces.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installation &amp; packages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Install	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The core dash backend          pip install dash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Dash front-end   	            pip install dash-renderer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Dash HTML components      pip install dash-html-components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Dash core components           pip install dash-core-components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Plotly                                                  pip install plotly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Packages 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Import dash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Import dash_core_componts as dcc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Import dsah_html_components as htm</a:t>
            </a:r>
            <a:r>
              <a:rPr lang="en"/>
              <a:t>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App 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93125" y="2100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dash app. Is usually composed of two parts.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part is the layout and describes how the app will look like. such as graphs, the dropdowns, checkbox, sliders…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second part describes the interactivity of the the application.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Documentations: https://dash.plotly.com/dash-core-components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LSTM: Apple stock over 10 years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-6055"/>
          <a:stretch/>
        </p:blipFill>
        <p:spPr>
          <a:xfrm>
            <a:off x="4643600" y="1742725"/>
            <a:ext cx="3373950" cy="3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25" y="1853850"/>
            <a:ext cx="3940850" cy="3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LSTM: Real closing price vs. predicted price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 using Matplotlib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 using plotly express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487150"/>
            <a:ext cx="31908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13" y="3653846"/>
            <a:ext cx="3867150" cy="64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450" y="2078875"/>
            <a:ext cx="3190875" cy="9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3625" y="3245575"/>
            <a:ext cx="3641700" cy="12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LSTM:Apple stock: training (train) real (valid) and predicted (predictions)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774301" cy="11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3317825"/>
            <a:ext cx="4344350" cy="12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Graphing using matplotlib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plt.show()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Graphing using plotly expres</a:t>
            </a:r>
            <a:r>
              <a:rPr lang="en"/>
              <a:t>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fig.show()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B1695-6922-485C-9A94-DBDA274C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5415"/>
            <a:ext cx="8887968" cy="44161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724950" y="1386825"/>
            <a:ext cx="7697400" cy="21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         Questions?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72875" y="1026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Dashboard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284100" y="1174950"/>
            <a:ext cx="8634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four inputs, accepts text and numbers.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(Symbol, period, Interval and  Moving Average)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Symbol - ticker of the stock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Period - how many days of stock data ( format, 1d , 2d , 3d , 1wk , 1mo)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Interval - 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Moving Average -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dropdown.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(Past selected stock performance)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Inputs are controlled.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50" y="3725150"/>
            <a:ext cx="8839202" cy="40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50" y="4129248"/>
            <a:ext cx="6728001" cy="10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582625" y="938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Dashboard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43550" y="1516225"/>
            <a:ext cx="82443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Dashboard we created is to increase confidence when day and swing trading.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presents: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price of stocks that are available on yahoo finance.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 for any stock by web scraping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Controlled Moving Average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of selected stock for the past three days.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the above four informations at the same time will increase the confidence when buying and selling stocks.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indicator based on sentiment analysis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7650" y="2041700"/>
            <a:ext cx="647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First do the sentiment analysis for the news headlines using BeatutifulSoup and NLTK Vader sentiment analysis libraries.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use Yfinance to obtain the stock prices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Next we create the charts using Plotly Express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These charts are then displayed in the interactive DASH app which talks to the python code and updates the charts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News Headlines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BeautifulSoup Library</a:t>
            </a:r>
            <a:endParaRPr sz="2400"/>
          </a:p>
          <a:p>
            <a:pPr marL="457200" lvl="0" indent="-304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BeautifulSoup library is used for web scraping the news from the news table from the  website. </a:t>
            </a:r>
            <a:endParaRPr sz="1900"/>
          </a:p>
          <a:p>
            <a:pPr marL="457200" lvl="0" indent="-3040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Using inspect on the webpage we can locate table-id which is then used to scrape tr (tablerow).</a:t>
            </a:r>
            <a:endParaRPr sz="1900"/>
          </a:p>
          <a:p>
            <a:pPr marL="457200" lvl="0" indent="-3040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News headlines are then converted into a dataframe which is used for sentiment analysis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00" y="2078875"/>
            <a:ext cx="4500401" cy="2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NLP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416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NLTK Vader Library</a:t>
            </a:r>
            <a:endParaRPr sz="1600" b="1"/>
          </a:p>
          <a:p>
            <a:pPr marL="457200" lvl="0" indent="-31226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50" b="1"/>
              <a:t> </a:t>
            </a:r>
            <a:r>
              <a:rPr lang="en" sz="1550"/>
              <a:t>This is used to find neutral, positive, negative and compound sentiment for each headline.</a:t>
            </a:r>
            <a:endParaRPr sz="1550"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Compound values are then aggregated date-wise to get mean scores</a:t>
            </a:r>
            <a:endParaRPr sz="15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50" y="1772350"/>
            <a:ext cx="2661900" cy="29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Price Charts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YFinance Library</a:t>
            </a:r>
            <a:endParaRPr sz="15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used to obtain the stock prices for ticker and S&amp;P 500, NASDAQ and DOW30 index closing values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 is 2wk period 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Sentiment score for t0 is seen in the price movement of t1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2054000"/>
            <a:ext cx="450255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Plotly Express Library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6583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Plotly Express is used to create charts for sentiment analysis , stock prices.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Dash app is used to create a web page  which displays charts on a web page.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can interacts with the chart and DashApp interacts with the python code  in the backend and displays updated chart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1396</Words>
  <Application>Microsoft Office PowerPoint</Application>
  <PresentationFormat>On-screen Show (16:9)</PresentationFormat>
  <Paragraphs>132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Raleway</vt:lpstr>
      <vt:lpstr>Arial</vt:lpstr>
      <vt:lpstr>Lato</vt:lpstr>
      <vt:lpstr>Streamline</vt:lpstr>
      <vt:lpstr>Dashboard With Plotly</vt:lpstr>
      <vt:lpstr>PowerPoint Presentation</vt:lpstr>
      <vt:lpstr>Components of Dashboard</vt:lpstr>
      <vt:lpstr>The Main Dashboard</vt:lpstr>
      <vt:lpstr>Trend indicator based on sentiment analysis</vt:lpstr>
      <vt:lpstr>Sentiment Analysis - News Headlines</vt:lpstr>
      <vt:lpstr>Sentiment Analysis - NLP</vt:lpstr>
      <vt:lpstr>Sentiment Analysis - Price Charts</vt:lpstr>
      <vt:lpstr>Dash Plotly Express Library</vt:lpstr>
      <vt:lpstr>Dashboard Sentiment of news-headlines</vt:lpstr>
      <vt:lpstr>Sentiment Analysis - Social Media</vt:lpstr>
      <vt:lpstr>Why not use just news for sentiment analysis?</vt:lpstr>
      <vt:lpstr>Scrape 1000 tweets, clean-up dubious elements, break down the tweet into subjectivity, polarity, and sentiment label</vt:lpstr>
      <vt:lpstr>Define a search term and call on a tweepy Cursor to do an API search and store data.</vt:lpstr>
      <vt:lpstr>Define functions for subjectivity scores, polarity scores, and polarity labels of each word in a single tweet.</vt:lpstr>
      <vt:lpstr>Sentiment Results - Social Media</vt:lpstr>
      <vt:lpstr>PowerPoint Presentation</vt:lpstr>
      <vt:lpstr>Long Short Term Memory(LSTM)</vt:lpstr>
      <vt:lpstr>LSTM model life-cycle in Keras </vt:lpstr>
      <vt:lpstr>LSTM: Graphing Libraries</vt:lpstr>
      <vt:lpstr>Dash installation &amp; packages</vt:lpstr>
      <vt:lpstr>Dash App </vt:lpstr>
      <vt:lpstr>LSTM: Apple stock over 10 years</vt:lpstr>
      <vt:lpstr> LSTM: Real closing price vs. predicted price</vt:lpstr>
      <vt:lpstr>LSTM:Apple stock: training (train) real (valid) and predicted (predictions)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With Plotly</dc:title>
  <dc:creator>Joanne Gates</dc:creator>
  <cp:lastModifiedBy>Sumitha Prabhu</cp:lastModifiedBy>
  <cp:revision>2</cp:revision>
  <dcterms:modified xsi:type="dcterms:W3CDTF">2021-08-05T01:40:32Z</dcterms:modified>
</cp:coreProperties>
</file>