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110" d="100"/>
          <a:sy n="11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857761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1680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5766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066424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668509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179910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5711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2925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66371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53886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92576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12425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3026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95199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8/31/2024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738478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SUMITHRA.A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312218154/asunm1681312218154</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B.COM (GENERAL)</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ST.ANNES ARTS AND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82101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1038594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8877542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JENI</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St.Anns atrs and science college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3004243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9759275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3617009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351132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8483315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9524529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856813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131660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9913008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2024-08-31T07:18:04Z</dcterms:modified>
</cp:coreProperties>
</file>