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S</a:t>
            </a:r>
            <a:r>
              <a:rPr dirty="0" sz="2400" lang="en-US"/>
              <a:t>U</a:t>
            </a:r>
            <a:r>
              <a:rPr dirty="0" sz="2400" lang="en-US"/>
              <a:t>M</a:t>
            </a:r>
            <a:r>
              <a:rPr dirty="0" sz="2400" lang="en-US"/>
              <a:t>I</a:t>
            </a:r>
            <a:r>
              <a:rPr dirty="0" sz="2400" lang="en-US"/>
              <a:t>T</a:t>
            </a:r>
            <a:r>
              <a:rPr dirty="0" sz="2400" lang="en-US"/>
              <a:t>H</a:t>
            </a:r>
            <a:r>
              <a:rPr dirty="0" sz="2400" lang="en-US"/>
              <a:t>R</a:t>
            </a:r>
            <a:r>
              <a:rPr dirty="0" sz="2400" lang="en-US"/>
              <a:t>A </a:t>
            </a:r>
            <a:r>
              <a:rPr dirty="0" sz="2400" lang="en-US"/>
              <a:t>S</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7</a:t>
            </a:r>
            <a:r>
              <a:rPr dirty="0" sz="2400" lang="en-US"/>
              <a:t>3</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2024-03-25T23:07:22Z</dcterms:created>
  <dcterms:modified xsi:type="dcterms:W3CDTF">2024-09-10T06:40:23Z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3edeccbdf55a47ad814c9ef91b4483e4</vt:lpwstr>
  </property>
</Properties>
</file>