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 SUMITHRA.R</a:t>
            </a:r>
          </a:p>
          <a:p>
            <a:r>
              <a:rPr lang="en-US" sz="2400" dirty="0"/>
              <a:t>REGISTER NO.     : 312205454</a:t>
            </a:r>
            <a:endParaRPr lang="zh-CN" altLang="en-US" dirty="0"/>
          </a:p>
          <a:p>
            <a:r>
              <a:rPr lang="en-US" sz="2400" dirty="0"/>
              <a:t>DEPARTMENT     </a:t>
            </a:r>
            <a:r>
              <a:rPr lang="en-US" sz="2400"/>
              <a:t>: B.COM(GENERAL)</a:t>
            </a:r>
            <a:endParaRPr lang="zh-CN" altLang="en-US"/>
          </a:p>
          <a:p>
            <a:r>
              <a:rPr lang="en-US" sz="2400" dirty="0"/>
              <a:t>COLLEGE              :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2</cp:revision>
  <dcterms:created xsi:type="dcterms:W3CDTF">2024-03-26T10:07:22Z</dcterms:created>
  <dcterms:modified xsi:type="dcterms:W3CDTF">2024-09-06T08:18:37Z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