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821D6-5AFC-4055-98AB-F5E47E19268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E0D85-FF8C-4393-A895-5BEFC0431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3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E0D85-FF8C-4393-A895-5BEFC0431AB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2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14372AF-8A1F-484F-909D-6FE27E8ACF2B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81FBA6F-890F-48CD-BED5-E0E77E53ABE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99392"/>
            <a:ext cx="7851648" cy="3299792"/>
          </a:xfrm>
        </p:spPr>
        <p:txBody>
          <a:bodyPr/>
          <a:lstStyle/>
          <a:p>
            <a:pPr algn="ctr"/>
            <a:r>
              <a:rPr lang="en-US" dirty="0" smtClean="0"/>
              <a:t>KEYLOGGER &amp; SECURITY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SUMITHRA.A(AU810621104031)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Computer science and Engineering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DR.Navalar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Nedunchezhian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college of engineering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2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Nyang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DaeHun; Mohaisen, Aziz; Kang, Jeonil (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2014-101).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"Keylogging-Resistant Visual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Authentication Protocols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".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IEEE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Transactions on Mobile Computing. 13 (11):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25662579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doi:10.1109/TMC.2014.2307331.ISSN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1536-1233. S2CID 8161528.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Conijn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Rianne; Cook, Christine; van Zaanen, Menno; Van Waes, Luuk (2021-08-24).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Early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prediction of writing quality using keystroke logging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".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International Journal of Artificial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Intelligence in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Education. 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of legal software products for computer monitoring, keylogger.org Keylogger".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7242048" cy="1296144"/>
          </a:xfrm>
        </p:spPr>
        <p:txBody>
          <a:bodyPr/>
          <a:lstStyle/>
          <a:p>
            <a:pPr algn="ctr"/>
            <a:r>
              <a:rPr lang="en-US" dirty="0" smtClean="0"/>
              <a:t>THANKING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2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OUTLINE</a:t>
            </a:r>
            <a:endParaRPr lang="en-IN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Definition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Strategies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approach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Implementation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Output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Future Scope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Reference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Keylogger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security refers to the measures taken to protect against unauthorized or malicious use 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keyloggers ,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which are software or hardware devices designed to record keystrokes on a computer or other electronic device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These security measures aim to prevent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keyloggers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from capturing sensitive information, such as passwords, credit card numbers,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and personal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messages, and to mitigate the risks associated with their use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Keyloggers can capture a wide range of user activity, including passwords, usernames, messages, emails, websites visited, and any other text input.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However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they can also be used maliciously by hackers or cybercriminals to steal sensitive information such as login credentials, financial data, or personal information.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0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Keylogger security involves various strategies, including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Prevention</a:t>
            </a:r>
            <a:r>
              <a:rPr lang="en-US" dirty="0"/>
              <a:t>: Taking steps to prevent keyloggers from being installed on a system in the first place, such as using antivirus software, firewalls, and secure browsing practices to block malicious software and websites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Mitigation</a:t>
            </a:r>
            <a:r>
              <a:rPr lang="en-US" dirty="0"/>
              <a:t>: Implementing measures to mitigate the impact of keyloggers if they are detected, such as using virtual keyboards for sensitive data entry, encrypting sensitive information, and practicing good password hygiene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Education and Awareness</a:t>
            </a:r>
            <a:r>
              <a:rPr lang="en-US" dirty="0"/>
              <a:t>: Educating users about the risks associated with keyloggers and teaching them how to recognize and avoid potential threats, such as phishing emails and malicious websites that may distribute </a:t>
            </a:r>
            <a:r>
              <a:rPr lang="en-US" dirty="0" err="1"/>
              <a:t>keylogger</a:t>
            </a:r>
            <a:r>
              <a:rPr lang="en-US" dirty="0"/>
              <a:t> 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42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APPROACH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System requirement:</a:t>
            </a:r>
          </a:p>
          <a:p>
            <a:pPr marL="109728" indent="0">
              <a:buNone/>
            </a:pPr>
            <a:r>
              <a:rPr lang="en-US" dirty="0" smtClean="0"/>
              <a:t>    Python IDLE.</a:t>
            </a:r>
          </a:p>
          <a:p>
            <a:pPr marL="109728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Library required to build the model:</a:t>
            </a:r>
          </a:p>
          <a:p>
            <a:pPr marL="109728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pip install pynput.</a:t>
            </a:r>
          </a:p>
          <a:p>
            <a:pPr marL="109728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pip install jsonlip.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20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3528392" cy="46233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71" y="2198018"/>
            <a:ext cx="4716016" cy="46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5895136" cy="3316014"/>
          </a:xfrm>
        </p:spPr>
      </p:pic>
    </p:spTree>
    <p:extLst>
      <p:ext uri="{BB962C8B-B14F-4D97-AF65-F5344CB8AC3E}">
        <p14:creationId xmlns:p14="http://schemas.microsoft.com/office/powerpoint/2010/main" val="404844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Keyloggers are marketed as legitimate software and most of them can be used to steal personal user data.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At present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Keyloggers are used in combination with phishing and social engineering to commit cyber fraud.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Keyloggers are activity-monitoring software programs that give hackers access to your personal data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The passwords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credit card numbers you type, the webpages you visit – all by logging your keyboard strokes.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software is installed on your computer, and records everything you type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0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SCOPE: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IT troubleshooting — to collect details on user problems and resolve accurately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Computer product development — to gather user feedback and improve products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Business server monitoring — to watch for unauthorized user activity on web servers.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0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118</TotalTime>
  <Words>533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KEYLOGGER &amp; SECURITY </vt:lpstr>
      <vt:lpstr>OUTLINE</vt:lpstr>
      <vt:lpstr>DEFINITION:</vt:lpstr>
      <vt:lpstr>Strategies:</vt:lpstr>
      <vt:lpstr>SYSTEM APPROACH</vt:lpstr>
      <vt:lpstr>IMPLEMENTATION:</vt:lpstr>
      <vt:lpstr>Output:</vt:lpstr>
      <vt:lpstr>CONCLUSION:</vt:lpstr>
      <vt:lpstr>FUTURE SCOPE:</vt:lpstr>
      <vt:lpstr>REFERENCES:</vt:lpstr>
      <vt:lpstr>THANKING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SECURITY</dc:title>
  <dc:creator>DELL</dc:creator>
  <cp:lastModifiedBy>DELL</cp:lastModifiedBy>
  <cp:revision>9</cp:revision>
  <dcterms:created xsi:type="dcterms:W3CDTF">2024-04-03T09:03:57Z</dcterms:created>
  <dcterms:modified xsi:type="dcterms:W3CDTF">2024-04-04T06:54:22Z</dcterms:modified>
</cp:coreProperties>
</file>