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822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4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028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29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19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45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86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647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92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6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8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53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8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9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54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8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3358" y="1600591"/>
            <a:ext cx="6297283" cy="1470025"/>
          </a:xfrm>
        </p:spPr>
        <p:txBody>
          <a:bodyPr/>
          <a:lstStyle/>
          <a:p>
            <a:r>
              <a:rPr dirty="0"/>
              <a:t>Sales Dashboard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344" y="4261104"/>
            <a:ext cx="6400800" cy="1752600"/>
          </a:xfrm>
        </p:spPr>
        <p:txBody>
          <a:bodyPr/>
          <a:lstStyle/>
          <a:p>
            <a:r>
              <a:rPr dirty="0"/>
              <a:t>Created by: Data Analyst Intern</a:t>
            </a:r>
            <a:endParaRPr lang="en-US" dirty="0"/>
          </a:p>
          <a:p>
            <a:r>
              <a:rPr lang="en-IN" dirty="0"/>
              <a:t>NAME: SUMITH SHARMA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design an interactive sales dashboard that helps business stakeholders track performance, identify trends, and make data-driven decisions.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Source: </a:t>
            </a:r>
            <a:r>
              <a:rPr lang="en-US" dirty="0"/>
              <a:t>CHOCOLATE SALES DATA(KAGGLE)</a:t>
            </a:r>
          </a:p>
          <a:p>
            <a:r>
              <a:rPr dirty="0"/>
              <a:t>Key Fields: Sales, Profit, Order Date, Category, Sub-Category, Region, Customer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KPIs /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Total Sales</a:t>
            </a:r>
          </a:p>
          <a:p>
            <a:r>
              <a:rPr dirty="0"/>
              <a:t>- Monthly Growth</a:t>
            </a:r>
          </a:p>
          <a:p>
            <a:r>
              <a:rPr dirty="0"/>
              <a:t>- Interactive Filters by Category, Region, and Year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Line Chart: Monthly Sales Trend</a:t>
            </a:r>
          </a:p>
          <a:p>
            <a:r>
              <a:t>- Bar Chart: Top Products by Sales</a:t>
            </a:r>
          </a:p>
          <a:p>
            <a:r>
              <a:t>- Map: Sales by Region</a:t>
            </a:r>
          </a:p>
          <a:p>
            <a:r>
              <a:t>- Pie Chart: Category-wise Sales Distribution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Interactivity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Slicers for filtering by Year, Category, and Region</a:t>
            </a:r>
          </a:p>
          <a:p>
            <a:r>
              <a:t>- Clickable visuals for drill-down insights</a:t>
            </a:r>
          </a:p>
          <a:p>
            <a:r>
              <a:t>- Dynamic visuals that respond to filter changes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Sales peak during the holiday season</a:t>
            </a:r>
          </a:p>
          <a:p>
            <a:r>
              <a:t>- Office Supplies is the highest-selling category</a:t>
            </a:r>
          </a:p>
          <a:p>
            <a:r>
              <a:t>- Western region contributes the most to profit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Dashboard provides a clear view of sales performance</a:t>
            </a:r>
          </a:p>
          <a:p>
            <a:r>
              <a:t>- Enables data-driven decision-making</a:t>
            </a:r>
          </a:p>
          <a:p>
            <a:r>
              <a:t>- Future Work: Add forecasting and deeper customer segmentation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</TotalTime>
  <Words>186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Sales Dashboard Presentation</vt:lpstr>
      <vt:lpstr>Objective</vt:lpstr>
      <vt:lpstr>Dataset Overview</vt:lpstr>
      <vt:lpstr>KPIs / Highlights</vt:lpstr>
      <vt:lpstr>Main Visualizations</vt:lpstr>
      <vt:lpstr>Dashboard Interactivity</vt:lpstr>
      <vt:lpstr>Insights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Sumit Sharma</cp:lastModifiedBy>
  <cp:revision>3</cp:revision>
  <dcterms:created xsi:type="dcterms:W3CDTF">2013-01-27T09:14:16Z</dcterms:created>
  <dcterms:modified xsi:type="dcterms:W3CDTF">2025-04-14T09:10:10Z</dcterms:modified>
  <cp:category/>
</cp:coreProperties>
</file>