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  <p:embeddedFontLst>
    <p:embeddedFont>
      <p:font typeface="Fira Sans Extra Condensed SemiBold" panose="020B0603050000020004"/>
      <p:italic r:id="rId19"/>
      <p:boldItalic r:id="rId20"/>
    </p:embeddedFont>
    <p:embeddedFont>
      <p:font typeface="Roboto" panose="02000000000000000000"/>
      <p:regular r:id="rId21"/>
      <p:bold r:id="rId22"/>
      <p:italic r:id="rId23"/>
      <p:boldItalic r:id="rId24"/>
    </p:embeddedFont>
    <p:embeddedFont>
      <p:font typeface="Fira Sans Extra Condensed Medium" panose="020B0603050000020004"/>
      <p:regular r:id="rId25"/>
      <p:bold r:id="rId26"/>
      <p:italic r:id="rId27"/>
      <p:boldItalic r:id="rId28"/>
    </p:embeddedFont>
    <p:embeddedFont>
      <p:font typeface="Fira Sans Extra Condensed" panose="020B0503050000020004"/>
      <p:regular r:id="rId29"/>
      <p:bold r:id="rId30"/>
      <p:italic r:id="rId31"/>
      <p:boldItalic r:id="rId32"/>
    </p:embeddedFont>
    <p:embeddedFont>
      <p:font typeface="Fira Sans Extra Condensed Black" panose="020B0803050000020004"/>
      <p:bold r:id="rId33"/>
      <p:boldItalic r:id="rId34"/>
    </p:embeddedFont>
    <p:embeddedFont>
      <p:font typeface="Roboto Black" panose="0200000000000000000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8.fntdata"/><Relationship Id="rId35" Type="http://schemas.openxmlformats.org/officeDocument/2006/relationships/font" Target="fonts/font17.fntdata"/><Relationship Id="rId34" Type="http://schemas.openxmlformats.org/officeDocument/2006/relationships/font" Target="fonts/font16.fntdata"/><Relationship Id="rId33" Type="http://schemas.openxmlformats.org/officeDocument/2006/relationships/font" Target="fonts/font15.fntdata"/><Relationship Id="rId32" Type="http://schemas.openxmlformats.org/officeDocument/2006/relationships/font" Target="fonts/font14.fntdata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53a51de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53a51de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ec0150c9a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ec0150c9a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2ec4c7f9799_0_1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2ec4c7f9799_0_1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ec4c7f9799_0_10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ec4c7f9799_0_10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1d1824d35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1d1824d35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c4c7f9799_0_19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c4c7f9799_0_19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b015b6a03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b015b6a03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b015b6a03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b015b6a03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9b015b6a03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9b015b6a03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9b015b6a03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9b015b6a03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ec4c7f9799_0_8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ec4c7f9799_0_8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ec4c7f9799_0_11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ec4c7f9799_0_1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21300" y="1337175"/>
            <a:ext cx="45411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AI-Based Travel Itinerary Maker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521300" y="3030125"/>
            <a:ext cx="4065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Revolutionizing Travel Planning with Gen AI</a:t>
            </a:r>
            <a:endParaRPr lang="en-GB"/>
          </a:p>
        </p:txBody>
      </p:sp>
      <p:sp>
        <p:nvSpPr>
          <p:cNvPr id="56" name="Google Shape;56;p13"/>
          <p:cNvSpPr/>
          <p:nvPr/>
        </p:nvSpPr>
        <p:spPr>
          <a:xfrm>
            <a:off x="5158880" y="214386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/>
          <p:nvPr/>
        </p:nvSpPr>
        <p:spPr>
          <a:xfrm>
            <a:off x="63167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3"/>
          <p:cNvSpPr/>
          <p:nvPr/>
        </p:nvSpPr>
        <p:spPr>
          <a:xfrm>
            <a:off x="58106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" name="Google Shape;59;p13"/>
          <p:cNvGrpSpPr/>
          <p:nvPr/>
        </p:nvGrpSpPr>
        <p:grpSpPr>
          <a:xfrm>
            <a:off x="6898697" y="1320909"/>
            <a:ext cx="1304358" cy="1013068"/>
            <a:chOff x="6256718" y="405594"/>
            <a:chExt cx="1534358" cy="1191704"/>
          </a:xfrm>
        </p:grpSpPr>
        <p:sp>
          <p:nvSpPr>
            <p:cNvPr id="60" name="Google Shape;60;p13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5158880" y="2834189"/>
            <a:ext cx="1351974" cy="1122320"/>
            <a:chOff x="1110535" y="3343550"/>
            <a:chExt cx="1483241" cy="1231289"/>
          </a:xfrm>
        </p:grpSpPr>
        <p:sp>
          <p:nvSpPr>
            <p:cNvPr id="82" name="Google Shape;82;p13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6186674" y="3023924"/>
            <a:ext cx="1378648" cy="865613"/>
            <a:chOff x="2442379" y="3878368"/>
            <a:chExt cx="1512505" cy="949658"/>
          </a:xfrm>
        </p:grpSpPr>
        <p:sp>
          <p:nvSpPr>
            <p:cNvPr id="112" name="Google Shape;112;p13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 flipH="1">
            <a:off x="7138275" y="3404319"/>
            <a:ext cx="1139966" cy="485224"/>
            <a:chOff x="3303505" y="4211144"/>
            <a:chExt cx="1250649" cy="532336"/>
          </a:xfrm>
        </p:grpSpPr>
        <p:sp>
          <p:nvSpPr>
            <p:cNvPr id="118" name="Google Shape;118;p13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13"/>
          <p:cNvSpPr/>
          <p:nvPr/>
        </p:nvSpPr>
        <p:spPr>
          <a:xfrm>
            <a:off x="75400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3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Research Paper </a:t>
            </a:r>
            <a:endParaRPr lang="en-GB"/>
          </a:p>
        </p:txBody>
      </p:sp>
      <p:sp>
        <p:nvSpPr>
          <p:cNvPr id="1116" name="Google Shape;1116;p23"/>
          <p:cNvSpPr/>
          <p:nvPr/>
        </p:nvSpPr>
        <p:spPr>
          <a:xfrm>
            <a:off x="2759224" y="20816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7" name="Google Shape;1117;p23"/>
          <p:cNvSpPr txBox="1"/>
          <p:nvPr/>
        </p:nvSpPr>
        <p:spPr>
          <a:xfrm>
            <a:off x="658675" y="2456336"/>
            <a:ext cx="2052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18" name="Google Shape;1118;p23"/>
          <p:cNvSpPr txBox="1"/>
          <p:nvPr/>
        </p:nvSpPr>
        <p:spPr>
          <a:xfrm>
            <a:off x="107375" y="1638925"/>
            <a:ext cx="2696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92300"/>
                </a:solidFill>
              </a:rPr>
              <a:t>Valentina Alto, Building LLM Powered Applications: Create intelligent apps and agents with large language models , Packt Publishing, 2024.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19" name="Google Shape;1119;p23"/>
          <p:cNvSpPr txBox="1"/>
          <p:nvPr/>
        </p:nvSpPr>
        <p:spPr>
          <a:xfrm>
            <a:off x="2917827" y="21956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</a:t>
            </a:r>
            <a:endParaRPr sz="50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1120" name="Google Shape;1120;p23"/>
          <p:cNvCxnSpPr/>
          <p:nvPr/>
        </p:nvCxnSpPr>
        <p:spPr>
          <a:xfrm>
            <a:off x="3771536" y="2587769"/>
            <a:ext cx="1136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1" name="Google Shape;1121;p23"/>
          <p:cNvSpPr/>
          <p:nvPr/>
        </p:nvSpPr>
        <p:spPr>
          <a:xfrm flipH="1">
            <a:off x="5308012" y="2081619"/>
            <a:ext cx="1012200" cy="101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2" name="Google Shape;1122;p23"/>
          <p:cNvSpPr txBox="1"/>
          <p:nvPr/>
        </p:nvSpPr>
        <p:spPr>
          <a:xfrm flipH="1">
            <a:off x="6420292" y="2455230"/>
            <a:ext cx="2067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23" name="Google Shape;1123;p23"/>
          <p:cNvSpPr txBox="1"/>
          <p:nvPr/>
        </p:nvSpPr>
        <p:spPr>
          <a:xfrm flipH="1">
            <a:off x="6320100" y="1996575"/>
            <a:ext cx="28239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692300"/>
                </a:solidFill>
              </a:rPr>
              <a:t>Evan Hahn, Express in Action: Writing, building, and testing Node.js applications , Manning, 2016.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24" name="Google Shape;1124;p23"/>
          <p:cNvSpPr txBox="1"/>
          <p:nvPr/>
        </p:nvSpPr>
        <p:spPr>
          <a:xfrm flipH="1">
            <a:off x="5466509" y="2195612"/>
            <a:ext cx="6951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</a:t>
            </a:r>
            <a:endParaRPr sz="50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1125" name="Google Shape;1125;p23"/>
          <p:cNvCxnSpPr/>
          <p:nvPr/>
        </p:nvCxnSpPr>
        <p:spPr>
          <a:xfrm rot="10800000">
            <a:off x="4171800" y="2587769"/>
            <a:ext cx="1136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6" name="Google Shape;1126;p23"/>
          <p:cNvGrpSpPr/>
          <p:nvPr/>
        </p:nvGrpSpPr>
        <p:grpSpPr>
          <a:xfrm>
            <a:off x="3950924" y="1138103"/>
            <a:ext cx="1253794" cy="3275451"/>
            <a:chOff x="6129525" y="1092100"/>
            <a:chExt cx="1306852" cy="3414062"/>
          </a:xfrm>
        </p:grpSpPr>
        <p:sp>
          <p:nvSpPr>
            <p:cNvPr id="1127" name="Google Shape;1127;p23"/>
            <p:cNvSpPr/>
            <p:nvPr/>
          </p:nvSpPr>
          <p:spPr>
            <a:xfrm>
              <a:off x="6129525" y="1112243"/>
              <a:ext cx="1260383" cy="3393920"/>
            </a:xfrm>
            <a:custGeom>
              <a:avLst/>
              <a:gdLst/>
              <a:ahLst/>
              <a:cxnLst/>
              <a:rect l="l" t="t" r="r" b="b"/>
              <a:pathLst>
                <a:path w="35667" h="96043" extrusionOk="0">
                  <a:moveTo>
                    <a:pt x="35404" y="12569"/>
                  </a:moveTo>
                  <a:lnTo>
                    <a:pt x="33618" y="12295"/>
                  </a:lnTo>
                  <a:lnTo>
                    <a:pt x="34231" y="11922"/>
                  </a:lnTo>
                  <a:lnTo>
                    <a:pt x="35667" y="2860"/>
                  </a:lnTo>
                  <a:lnTo>
                    <a:pt x="17642" y="0"/>
                  </a:lnTo>
                  <a:lnTo>
                    <a:pt x="16206" y="9073"/>
                  </a:lnTo>
                  <a:lnTo>
                    <a:pt x="16655" y="9610"/>
                  </a:lnTo>
                  <a:lnTo>
                    <a:pt x="14891" y="9325"/>
                  </a:lnTo>
                  <a:lnTo>
                    <a:pt x="13248" y="19691"/>
                  </a:lnTo>
                  <a:lnTo>
                    <a:pt x="13401" y="19823"/>
                  </a:lnTo>
                  <a:lnTo>
                    <a:pt x="13028" y="19768"/>
                  </a:lnTo>
                  <a:lnTo>
                    <a:pt x="11418" y="29903"/>
                  </a:lnTo>
                  <a:lnTo>
                    <a:pt x="11922" y="30331"/>
                  </a:lnTo>
                  <a:lnTo>
                    <a:pt x="11155" y="30199"/>
                  </a:lnTo>
                  <a:lnTo>
                    <a:pt x="9434" y="41091"/>
                  </a:lnTo>
                  <a:lnTo>
                    <a:pt x="9643" y="41234"/>
                  </a:lnTo>
                  <a:lnTo>
                    <a:pt x="9084" y="41146"/>
                  </a:lnTo>
                  <a:lnTo>
                    <a:pt x="7363" y="51961"/>
                  </a:lnTo>
                  <a:lnTo>
                    <a:pt x="7407" y="52005"/>
                  </a:lnTo>
                  <a:lnTo>
                    <a:pt x="7013" y="51939"/>
                  </a:lnTo>
                  <a:lnTo>
                    <a:pt x="5238" y="63181"/>
                  </a:lnTo>
                  <a:lnTo>
                    <a:pt x="4876" y="63127"/>
                  </a:lnTo>
                  <a:lnTo>
                    <a:pt x="2750" y="76561"/>
                  </a:lnTo>
                  <a:lnTo>
                    <a:pt x="2498" y="76517"/>
                  </a:lnTo>
                  <a:lnTo>
                    <a:pt x="0" y="92252"/>
                  </a:lnTo>
                  <a:lnTo>
                    <a:pt x="23931" y="96043"/>
                  </a:lnTo>
                  <a:lnTo>
                    <a:pt x="26430" y="80308"/>
                  </a:lnTo>
                  <a:lnTo>
                    <a:pt x="26167" y="80264"/>
                  </a:lnTo>
                  <a:lnTo>
                    <a:pt x="28292" y="66841"/>
                  </a:lnTo>
                  <a:lnTo>
                    <a:pt x="27942" y="66786"/>
                  </a:lnTo>
                  <a:lnTo>
                    <a:pt x="29717" y="55533"/>
                  </a:lnTo>
                  <a:lnTo>
                    <a:pt x="29333" y="55478"/>
                  </a:lnTo>
                  <a:lnTo>
                    <a:pt x="29377" y="55456"/>
                  </a:lnTo>
                  <a:lnTo>
                    <a:pt x="31097" y="44641"/>
                  </a:lnTo>
                  <a:lnTo>
                    <a:pt x="30582" y="44554"/>
                  </a:lnTo>
                  <a:lnTo>
                    <a:pt x="30780" y="44466"/>
                  </a:lnTo>
                  <a:lnTo>
                    <a:pt x="32500" y="33585"/>
                  </a:lnTo>
                  <a:lnTo>
                    <a:pt x="31821" y="33476"/>
                  </a:lnTo>
                  <a:lnTo>
                    <a:pt x="32347" y="33213"/>
                  </a:lnTo>
                  <a:lnTo>
                    <a:pt x="33946" y="23077"/>
                  </a:lnTo>
                  <a:lnTo>
                    <a:pt x="33574" y="23022"/>
                  </a:lnTo>
                  <a:lnTo>
                    <a:pt x="33760" y="229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6213524" y="1167617"/>
              <a:ext cx="1102424" cy="3325400"/>
            </a:xfrm>
            <a:custGeom>
              <a:avLst/>
              <a:gdLst/>
              <a:ahLst/>
              <a:cxnLst/>
              <a:rect l="l" t="t" r="r" b="b"/>
              <a:pathLst>
                <a:path w="31197" h="94104" extrusionOk="0">
                  <a:moveTo>
                    <a:pt x="17818" y="8131"/>
                  </a:moveTo>
                  <a:lnTo>
                    <a:pt x="15692" y="7802"/>
                  </a:lnTo>
                  <a:lnTo>
                    <a:pt x="16777" y="954"/>
                  </a:lnTo>
                  <a:cubicBezTo>
                    <a:pt x="16886" y="373"/>
                    <a:pt x="17423" y="0"/>
                    <a:pt x="18004" y="88"/>
                  </a:cubicBezTo>
                  <a:cubicBezTo>
                    <a:pt x="18574" y="176"/>
                    <a:pt x="18968" y="713"/>
                    <a:pt x="18902" y="1282"/>
                  </a:cubicBezTo>
                  <a:close/>
                  <a:moveTo>
                    <a:pt x="22968" y="1929"/>
                  </a:moveTo>
                  <a:cubicBezTo>
                    <a:pt x="23033" y="1348"/>
                    <a:pt x="22639" y="822"/>
                    <a:pt x="22069" y="734"/>
                  </a:cubicBezTo>
                  <a:cubicBezTo>
                    <a:pt x="21488" y="647"/>
                    <a:pt x="20952" y="1019"/>
                    <a:pt x="20842" y="1589"/>
                  </a:cubicBezTo>
                  <a:lnTo>
                    <a:pt x="19757" y="8438"/>
                  </a:lnTo>
                  <a:lnTo>
                    <a:pt x="21872" y="8777"/>
                  </a:lnTo>
                  <a:close/>
                  <a:moveTo>
                    <a:pt x="27022" y="2575"/>
                  </a:moveTo>
                  <a:cubicBezTo>
                    <a:pt x="27110" y="1984"/>
                    <a:pt x="26715" y="1436"/>
                    <a:pt x="26123" y="1348"/>
                  </a:cubicBezTo>
                  <a:cubicBezTo>
                    <a:pt x="25543" y="1249"/>
                    <a:pt x="24995" y="1655"/>
                    <a:pt x="24896" y="2236"/>
                  </a:cubicBezTo>
                  <a:lnTo>
                    <a:pt x="23811" y="9084"/>
                  </a:lnTo>
                  <a:lnTo>
                    <a:pt x="25937" y="9413"/>
                  </a:lnTo>
                  <a:close/>
                  <a:moveTo>
                    <a:pt x="31076" y="3211"/>
                  </a:moveTo>
                  <a:cubicBezTo>
                    <a:pt x="31164" y="2630"/>
                    <a:pt x="30769" y="2082"/>
                    <a:pt x="30178" y="1984"/>
                  </a:cubicBezTo>
                  <a:cubicBezTo>
                    <a:pt x="29586" y="1896"/>
                    <a:pt x="29038" y="2301"/>
                    <a:pt x="28951" y="2893"/>
                  </a:cubicBezTo>
                  <a:lnTo>
                    <a:pt x="27866" y="9731"/>
                  </a:lnTo>
                  <a:lnTo>
                    <a:pt x="29991" y="10059"/>
                  </a:lnTo>
                  <a:close/>
                  <a:moveTo>
                    <a:pt x="17401" y="11122"/>
                  </a:moveTo>
                  <a:lnTo>
                    <a:pt x="16163" y="18957"/>
                  </a:lnTo>
                  <a:lnTo>
                    <a:pt x="18574" y="19340"/>
                  </a:lnTo>
                  <a:lnTo>
                    <a:pt x="19812" y="11506"/>
                  </a:lnTo>
                  <a:cubicBezTo>
                    <a:pt x="19911" y="10837"/>
                    <a:pt x="19461" y="10213"/>
                    <a:pt x="18793" y="10103"/>
                  </a:cubicBezTo>
                  <a:cubicBezTo>
                    <a:pt x="18125" y="10005"/>
                    <a:pt x="17500" y="10454"/>
                    <a:pt x="17401" y="11122"/>
                  </a:cubicBezTo>
                  <a:close/>
                  <a:moveTo>
                    <a:pt x="27340" y="12700"/>
                  </a:moveTo>
                  <a:cubicBezTo>
                    <a:pt x="27449" y="12032"/>
                    <a:pt x="27000" y="11407"/>
                    <a:pt x="26332" y="11298"/>
                  </a:cubicBezTo>
                  <a:cubicBezTo>
                    <a:pt x="25663" y="11199"/>
                    <a:pt x="25039" y="11648"/>
                    <a:pt x="24929" y="12317"/>
                  </a:cubicBezTo>
                  <a:lnTo>
                    <a:pt x="23691" y="20151"/>
                  </a:lnTo>
                  <a:lnTo>
                    <a:pt x="26102" y="20524"/>
                  </a:lnTo>
                  <a:close/>
                  <a:moveTo>
                    <a:pt x="21171" y="11725"/>
                  </a:moveTo>
                  <a:lnTo>
                    <a:pt x="19932" y="19549"/>
                  </a:lnTo>
                  <a:lnTo>
                    <a:pt x="22343" y="19932"/>
                  </a:lnTo>
                  <a:lnTo>
                    <a:pt x="23592" y="12097"/>
                  </a:lnTo>
                  <a:cubicBezTo>
                    <a:pt x="23691" y="11440"/>
                    <a:pt x="23242" y="10815"/>
                    <a:pt x="22573" y="10706"/>
                  </a:cubicBezTo>
                  <a:cubicBezTo>
                    <a:pt x="21905" y="10596"/>
                    <a:pt x="21280" y="11056"/>
                    <a:pt x="21171" y="11725"/>
                  </a:cubicBezTo>
                  <a:close/>
                  <a:moveTo>
                    <a:pt x="16054" y="10914"/>
                  </a:moveTo>
                  <a:cubicBezTo>
                    <a:pt x="16163" y="10246"/>
                    <a:pt x="15703" y="9621"/>
                    <a:pt x="15034" y="9511"/>
                  </a:cubicBezTo>
                  <a:lnTo>
                    <a:pt x="15034" y="9511"/>
                  </a:lnTo>
                  <a:cubicBezTo>
                    <a:pt x="14366" y="9402"/>
                    <a:pt x="13742" y="9862"/>
                    <a:pt x="13643" y="10530"/>
                  </a:cubicBezTo>
                  <a:lnTo>
                    <a:pt x="12405" y="18365"/>
                  </a:lnTo>
                  <a:lnTo>
                    <a:pt x="14815" y="18738"/>
                  </a:lnTo>
                  <a:close/>
                  <a:moveTo>
                    <a:pt x="30090" y="11900"/>
                  </a:moveTo>
                  <a:cubicBezTo>
                    <a:pt x="29422" y="11791"/>
                    <a:pt x="28797" y="12251"/>
                    <a:pt x="28688" y="12919"/>
                  </a:cubicBezTo>
                  <a:lnTo>
                    <a:pt x="27449" y="20743"/>
                  </a:lnTo>
                  <a:lnTo>
                    <a:pt x="29860" y="21126"/>
                  </a:lnTo>
                  <a:lnTo>
                    <a:pt x="31098" y="13303"/>
                  </a:lnTo>
                  <a:cubicBezTo>
                    <a:pt x="31197" y="12634"/>
                    <a:pt x="30748" y="12010"/>
                    <a:pt x="30090" y="11900"/>
                  </a:cubicBezTo>
                  <a:close/>
                  <a:moveTo>
                    <a:pt x="28578" y="22430"/>
                  </a:moveTo>
                  <a:lnTo>
                    <a:pt x="28578" y="22430"/>
                  </a:lnTo>
                  <a:cubicBezTo>
                    <a:pt x="27899" y="22321"/>
                    <a:pt x="27263" y="22781"/>
                    <a:pt x="27153" y="23460"/>
                  </a:cubicBezTo>
                  <a:lnTo>
                    <a:pt x="25959" y="31010"/>
                  </a:lnTo>
                  <a:lnTo>
                    <a:pt x="28425" y="31405"/>
                  </a:lnTo>
                  <a:lnTo>
                    <a:pt x="29608" y="23844"/>
                  </a:lnTo>
                  <a:cubicBezTo>
                    <a:pt x="29718" y="23165"/>
                    <a:pt x="29257" y="22529"/>
                    <a:pt x="28578" y="22430"/>
                  </a:cubicBezTo>
                  <a:close/>
                  <a:moveTo>
                    <a:pt x="14257" y="21422"/>
                  </a:moveTo>
                  <a:cubicBezTo>
                    <a:pt x="14366" y="20743"/>
                    <a:pt x="13906" y="20096"/>
                    <a:pt x="13226" y="19998"/>
                  </a:cubicBezTo>
                  <a:lnTo>
                    <a:pt x="13226" y="19998"/>
                  </a:lnTo>
                  <a:cubicBezTo>
                    <a:pt x="12547" y="19888"/>
                    <a:pt x="11901" y="20348"/>
                    <a:pt x="11791" y="21028"/>
                  </a:cubicBezTo>
                  <a:lnTo>
                    <a:pt x="10597" y="28578"/>
                  </a:lnTo>
                  <a:lnTo>
                    <a:pt x="13062" y="28972"/>
                  </a:lnTo>
                  <a:close/>
                  <a:moveTo>
                    <a:pt x="17062" y="20600"/>
                  </a:moveTo>
                  <a:lnTo>
                    <a:pt x="17062" y="20600"/>
                  </a:lnTo>
                  <a:cubicBezTo>
                    <a:pt x="16382" y="20491"/>
                    <a:pt x="15747" y="20951"/>
                    <a:pt x="15637" y="21630"/>
                  </a:cubicBezTo>
                  <a:lnTo>
                    <a:pt x="14432" y="29191"/>
                  </a:lnTo>
                  <a:lnTo>
                    <a:pt x="16897" y="29575"/>
                  </a:lnTo>
                  <a:lnTo>
                    <a:pt x="18092" y="22025"/>
                  </a:lnTo>
                  <a:cubicBezTo>
                    <a:pt x="18201" y="21346"/>
                    <a:pt x="17741" y="20710"/>
                    <a:pt x="17062" y="20600"/>
                  </a:cubicBezTo>
                  <a:close/>
                  <a:moveTo>
                    <a:pt x="21938" y="22628"/>
                  </a:moveTo>
                  <a:cubicBezTo>
                    <a:pt x="22047" y="21948"/>
                    <a:pt x="21576" y="21313"/>
                    <a:pt x="20897" y="21203"/>
                  </a:cubicBezTo>
                  <a:lnTo>
                    <a:pt x="20897" y="21203"/>
                  </a:lnTo>
                  <a:cubicBezTo>
                    <a:pt x="20217" y="21094"/>
                    <a:pt x="19582" y="21554"/>
                    <a:pt x="19472" y="22244"/>
                  </a:cubicBezTo>
                  <a:lnTo>
                    <a:pt x="18278" y="29794"/>
                  </a:lnTo>
                  <a:lnTo>
                    <a:pt x="20743" y="30188"/>
                  </a:lnTo>
                  <a:close/>
                  <a:moveTo>
                    <a:pt x="22113" y="30396"/>
                  </a:moveTo>
                  <a:lnTo>
                    <a:pt x="24578" y="30791"/>
                  </a:lnTo>
                  <a:lnTo>
                    <a:pt x="25784" y="23230"/>
                  </a:lnTo>
                  <a:cubicBezTo>
                    <a:pt x="25882" y="22562"/>
                    <a:pt x="25422" y="21915"/>
                    <a:pt x="24743" y="21817"/>
                  </a:cubicBezTo>
                  <a:lnTo>
                    <a:pt x="24743" y="21817"/>
                  </a:lnTo>
                  <a:cubicBezTo>
                    <a:pt x="24063" y="21707"/>
                    <a:pt x="23428" y="22167"/>
                    <a:pt x="23318" y="22847"/>
                  </a:cubicBezTo>
                  <a:close/>
                  <a:moveTo>
                    <a:pt x="13862" y="32139"/>
                  </a:moveTo>
                  <a:lnTo>
                    <a:pt x="12558" y="40390"/>
                  </a:lnTo>
                  <a:lnTo>
                    <a:pt x="15067" y="40784"/>
                  </a:lnTo>
                  <a:lnTo>
                    <a:pt x="16371" y="32544"/>
                  </a:lnTo>
                  <a:cubicBezTo>
                    <a:pt x="16492" y="31843"/>
                    <a:pt x="16021" y="31174"/>
                    <a:pt x="15319" y="31065"/>
                  </a:cubicBezTo>
                  <a:cubicBezTo>
                    <a:pt x="14618" y="30955"/>
                    <a:pt x="13961" y="31437"/>
                    <a:pt x="13862" y="32139"/>
                  </a:cubicBezTo>
                  <a:close/>
                  <a:moveTo>
                    <a:pt x="27066" y="32939"/>
                  </a:moveTo>
                  <a:cubicBezTo>
                    <a:pt x="26376" y="32829"/>
                    <a:pt x="25729" y="33300"/>
                    <a:pt x="25619" y="34001"/>
                  </a:cubicBezTo>
                  <a:lnTo>
                    <a:pt x="24316" y="42242"/>
                  </a:lnTo>
                  <a:lnTo>
                    <a:pt x="26825" y="42647"/>
                  </a:lnTo>
                  <a:lnTo>
                    <a:pt x="28129" y="34396"/>
                  </a:lnTo>
                  <a:cubicBezTo>
                    <a:pt x="28227" y="33706"/>
                    <a:pt x="27756" y="33059"/>
                    <a:pt x="27077" y="32950"/>
                  </a:cubicBezTo>
                  <a:close/>
                  <a:moveTo>
                    <a:pt x="12459" y="31931"/>
                  </a:moveTo>
                  <a:cubicBezTo>
                    <a:pt x="12613" y="31218"/>
                    <a:pt x="12131" y="30517"/>
                    <a:pt x="11419" y="30407"/>
                  </a:cubicBezTo>
                  <a:cubicBezTo>
                    <a:pt x="10695" y="30287"/>
                    <a:pt x="10027" y="30802"/>
                    <a:pt x="9950" y="31525"/>
                  </a:cubicBezTo>
                  <a:lnTo>
                    <a:pt x="8646" y="39765"/>
                  </a:lnTo>
                  <a:lnTo>
                    <a:pt x="11156" y="40171"/>
                  </a:lnTo>
                  <a:close/>
                  <a:moveTo>
                    <a:pt x="17785" y="32763"/>
                  </a:moveTo>
                  <a:lnTo>
                    <a:pt x="16470" y="41014"/>
                  </a:lnTo>
                  <a:lnTo>
                    <a:pt x="18979" y="41409"/>
                  </a:lnTo>
                  <a:lnTo>
                    <a:pt x="20294" y="33158"/>
                  </a:lnTo>
                  <a:cubicBezTo>
                    <a:pt x="20404" y="32467"/>
                    <a:pt x="19922" y="31810"/>
                    <a:pt x="19231" y="31700"/>
                  </a:cubicBezTo>
                  <a:cubicBezTo>
                    <a:pt x="18541" y="31591"/>
                    <a:pt x="17894" y="32062"/>
                    <a:pt x="17785" y="32763"/>
                  </a:cubicBezTo>
                  <a:close/>
                  <a:moveTo>
                    <a:pt x="24206" y="33782"/>
                  </a:moveTo>
                  <a:cubicBezTo>
                    <a:pt x="24316" y="33092"/>
                    <a:pt x="23833" y="32446"/>
                    <a:pt x="23143" y="32336"/>
                  </a:cubicBezTo>
                  <a:cubicBezTo>
                    <a:pt x="22464" y="32226"/>
                    <a:pt x="21806" y="32698"/>
                    <a:pt x="21697" y="33388"/>
                  </a:cubicBezTo>
                  <a:lnTo>
                    <a:pt x="20393" y="41639"/>
                  </a:lnTo>
                  <a:lnTo>
                    <a:pt x="22902" y="42033"/>
                  </a:lnTo>
                  <a:close/>
                  <a:moveTo>
                    <a:pt x="11944" y="43206"/>
                  </a:moveTo>
                  <a:lnTo>
                    <a:pt x="10662" y="51303"/>
                  </a:lnTo>
                  <a:lnTo>
                    <a:pt x="13248" y="51709"/>
                  </a:lnTo>
                  <a:lnTo>
                    <a:pt x="14530" y="43611"/>
                  </a:lnTo>
                  <a:cubicBezTo>
                    <a:pt x="14629" y="42910"/>
                    <a:pt x="14147" y="42252"/>
                    <a:pt x="13446" y="42143"/>
                  </a:cubicBezTo>
                  <a:cubicBezTo>
                    <a:pt x="12733" y="42022"/>
                    <a:pt x="12076" y="42505"/>
                    <a:pt x="11944" y="43206"/>
                  </a:cubicBezTo>
                  <a:close/>
                  <a:moveTo>
                    <a:pt x="18585" y="44258"/>
                  </a:moveTo>
                  <a:cubicBezTo>
                    <a:pt x="18705" y="43535"/>
                    <a:pt x="18223" y="42844"/>
                    <a:pt x="17489" y="42724"/>
                  </a:cubicBezTo>
                  <a:cubicBezTo>
                    <a:pt x="16766" y="42614"/>
                    <a:pt x="16086" y="43118"/>
                    <a:pt x="15988" y="43841"/>
                  </a:cubicBezTo>
                  <a:lnTo>
                    <a:pt x="14706" y="51939"/>
                  </a:lnTo>
                  <a:lnTo>
                    <a:pt x="17292" y="52355"/>
                  </a:lnTo>
                  <a:close/>
                  <a:moveTo>
                    <a:pt x="22617" y="44893"/>
                  </a:moveTo>
                  <a:cubicBezTo>
                    <a:pt x="22727" y="44181"/>
                    <a:pt x="22245" y="43502"/>
                    <a:pt x="21532" y="43392"/>
                  </a:cubicBezTo>
                  <a:cubicBezTo>
                    <a:pt x="20809" y="43282"/>
                    <a:pt x="20141" y="43765"/>
                    <a:pt x="20031" y="44477"/>
                  </a:cubicBezTo>
                  <a:lnTo>
                    <a:pt x="18749" y="52574"/>
                  </a:lnTo>
                  <a:lnTo>
                    <a:pt x="21335" y="52991"/>
                  </a:lnTo>
                  <a:close/>
                  <a:moveTo>
                    <a:pt x="10498" y="42965"/>
                  </a:moveTo>
                  <a:cubicBezTo>
                    <a:pt x="10597" y="42263"/>
                    <a:pt x="10115" y="41606"/>
                    <a:pt x="9402" y="41496"/>
                  </a:cubicBezTo>
                  <a:cubicBezTo>
                    <a:pt x="8701" y="41376"/>
                    <a:pt x="8033" y="41858"/>
                    <a:pt x="7912" y="42559"/>
                  </a:cubicBezTo>
                  <a:lnTo>
                    <a:pt x="6630" y="50657"/>
                  </a:lnTo>
                  <a:lnTo>
                    <a:pt x="9216" y="51062"/>
                  </a:lnTo>
                  <a:close/>
                  <a:moveTo>
                    <a:pt x="25565" y="44028"/>
                  </a:moveTo>
                  <a:cubicBezTo>
                    <a:pt x="24852" y="43918"/>
                    <a:pt x="24173" y="44400"/>
                    <a:pt x="24063" y="45123"/>
                  </a:cubicBezTo>
                  <a:lnTo>
                    <a:pt x="22781" y="53221"/>
                  </a:lnTo>
                  <a:lnTo>
                    <a:pt x="25367" y="53626"/>
                  </a:lnTo>
                  <a:lnTo>
                    <a:pt x="26649" y="45529"/>
                  </a:lnTo>
                  <a:cubicBezTo>
                    <a:pt x="26770" y="44817"/>
                    <a:pt x="26277" y="44137"/>
                    <a:pt x="25565" y="44028"/>
                  </a:cubicBezTo>
                  <a:close/>
                  <a:moveTo>
                    <a:pt x="24096" y="54963"/>
                  </a:moveTo>
                  <a:cubicBezTo>
                    <a:pt x="23351" y="54843"/>
                    <a:pt x="22661" y="55347"/>
                    <a:pt x="22551" y="56081"/>
                  </a:cubicBezTo>
                  <a:lnTo>
                    <a:pt x="21204" y="64529"/>
                  </a:lnTo>
                  <a:lnTo>
                    <a:pt x="23877" y="64945"/>
                  </a:lnTo>
                  <a:lnTo>
                    <a:pt x="25214" y="56508"/>
                  </a:lnTo>
                  <a:cubicBezTo>
                    <a:pt x="25335" y="55763"/>
                    <a:pt x="24831" y="55073"/>
                    <a:pt x="24085" y="54963"/>
                  </a:cubicBezTo>
                  <a:close/>
                  <a:moveTo>
                    <a:pt x="8559" y="53867"/>
                  </a:moveTo>
                  <a:cubicBezTo>
                    <a:pt x="8668" y="53122"/>
                    <a:pt x="8164" y="52432"/>
                    <a:pt x="7430" y="52311"/>
                  </a:cubicBezTo>
                  <a:cubicBezTo>
                    <a:pt x="6685" y="52202"/>
                    <a:pt x="5995" y="52706"/>
                    <a:pt x="5885" y="53440"/>
                  </a:cubicBezTo>
                  <a:lnTo>
                    <a:pt x="4548" y="61888"/>
                  </a:lnTo>
                  <a:lnTo>
                    <a:pt x="7211" y="62305"/>
                  </a:lnTo>
                  <a:close/>
                  <a:moveTo>
                    <a:pt x="15758" y="53637"/>
                  </a:moveTo>
                  <a:cubicBezTo>
                    <a:pt x="15024" y="53517"/>
                    <a:pt x="14333" y="54021"/>
                    <a:pt x="14213" y="54755"/>
                  </a:cubicBezTo>
                  <a:lnTo>
                    <a:pt x="12876" y="63203"/>
                  </a:lnTo>
                  <a:lnTo>
                    <a:pt x="15549" y="63620"/>
                  </a:lnTo>
                  <a:lnTo>
                    <a:pt x="16886" y="55182"/>
                  </a:lnTo>
                  <a:cubicBezTo>
                    <a:pt x="17007" y="54448"/>
                    <a:pt x="16503" y="53747"/>
                    <a:pt x="15758" y="53637"/>
                  </a:cubicBezTo>
                  <a:close/>
                  <a:moveTo>
                    <a:pt x="21050" y="55840"/>
                  </a:moveTo>
                  <a:cubicBezTo>
                    <a:pt x="21182" y="55095"/>
                    <a:pt x="20678" y="54382"/>
                    <a:pt x="19922" y="54262"/>
                  </a:cubicBezTo>
                  <a:cubicBezTo>
                    <a:pt x="19176" y="54141"/>
                    <a:pt x="18475" y="54667"/>
                    <a:pt x="18377" y="55423"/>
                  </a:cubicBezTo>
                  <a:lnTo>
                    <a:pt x="17040" y="63861"/>
                  </a:lnTo>
                  <a:lnTo>
                    <a:pt x="19713" y="64288"/>
                  </a:lnTo>
                  <a:close/>
                  <a:moveTo>
                    <a:pt x="10049" y="54098"/>
                  </a:moveTo>
                  <a:lnTo>
                    <a:pt x="8723" y="62546"/>
                  </a:lnTo>
                  <a:lnTo>
                    <a:pt x="11386" y="62973"/>
                  </a:lnTo>
                  <a:lnTo>
                    <a:pt x="12722" y="54525"/>
                  </a:lnTo>
                  <a:cubicBezTo>
                    <a:pt x="12854" y="53780"/>
                    <a:pt x="12350" y="53068"/>
                    <a:pt x="11605" y="52947"/>
                  </a:cubicBezTo>
                  <a:cubicBezTo>
                    <a:pt x="10849" y="52826"/>
                    <a:pt x="10147" y="53352"/>
                    <a:pt x="10049" y="54098"/>
                  </a:cubicBezTo>
                  <a:close/>
                  <a:moveTo>
                    <a:pt x="8076" y="65406"/>
                  </a:moveTo>
                  <a:lnTo>
                    <a:pt x="6389" y="76133"/>
                  </a:lnTo>
                  <a:lnTo>
                    <a:pt x="9139" y="76582"/>
                  </a:lnTo>
                  <a:lnTo>
                    <a:pt x="10838" y="65844"/>
                  </a:lnTo>
                  <a:cubicBezTo>
                    <a:pt x="10958" y="65088"/>
                    <a:pt x="10432" y="64376"/>
                    <a:pt x="9676" y="64255"/>
                  </a:cubicBezTo>
                  <a:cubicBezTo>
                    <a:pt x="8909" y="64135"/>
                    <a:pt x="8197" y="64650"/>
                    <a:pt x="8076" y="65417"/>
                  </a:cubicBezTo>
                  <a:close/>
                  <a:moveTo>
                    <a:pt x="15133" y="66523"/>
                  </a:moveTo>
                  <a:cubicBezTo>
                    <a:pt x="15254" y="65767"/>
                    <a:pt x="14728" y="65044"/>
                    <a:pt x="13972" y="64924"/>
                  </a:cubicBezTo>
                  <a:cubicBezTo>
                    <a:pt x="13216" y="64803"/>
                    <a:pt x="12492" y="65329"/>
                    <a:pt x="12383" y="66085"/>
                  </a:cubicBezTo>
                  <a:lnTo>
                    <a:pt x="10673" y="76812"/>
                  </a:lnTo>
                  <a:lnTo>
                    <a:pt x="13435" y="77251"/>
                  </a:lnTo>
                  <a:close/>
                  <a:moveTo>
                    <a:pt x="6542" y="65165"/>
                  </a:moveTo>
                  <a:cubicBezTo>
                    <a:pt x="6696" y="64387"/>
                    <a:pt x="6170" y="63631"/>
                    <a:pt x="5392" y="63510"/>
                  </a:cubicBezTo>
                  <a:cubicBezTo>
                    <a:pt x="4603" y="63379"/>
                    <a:pt x="3880" y="63937"/>
                    <a:pt x="3792" y="64726"/>
                  </a:cubicBezTo>
                  <a:lnTo>
                    <a:pt x="2083" y="75454"/>
                  </a:lnTo>
                  <a:lnTo>
                    <a:pt x="4844" y="75892"/>
                  </a:lnTo>
                  <a:close/>
                  <a:moveTo>
                    <a:pt x="22562" y="66293"/>
                  </a:moveTo>
                  <a:lnTo>
                    <a:pt x="22562" y="66293"/>
                  </a:lnTo>
                  <a:cubicBezTo>
                    <a:pt x="21806" y="66173"/>
                    <a:pt x="21094" y="66688"/>
                    <a:pt x="20973" y="67444"/>
                  </a:cubicBezTo>
                  <a:lnTo>
                    <a:pt x="19264" y="78171"/>
                  </a:lnTo>
                  <a:lnTo>
                    <a:pt x="22014" y="78610"/>
                  </a:lnTo>
                  <a:lnTo>
                    <a:pt x="23713" y="67882"/>
                  </a:lnTo>
                  <a:cubicBezTo>
                    <a:pt x="23833" y="67126"/>
                    <a:pt x="23318" y="66414"/>
                    <a:pt x="22562" y="66293"/>
                  </a:cubicBezTo>
                  <a:close/>
                  <a:moveTo>
                    <a:pt x="19428" y="67203"/>
                  </a:moveTo>
                  <a:cubicBezTo>
                    <a:pt x="19549" y="66447"/>
                    <a:pt x="19023" y="65734"/>
                    <a:pt x="18267" y="65614"/>
                  </a:cubicBezTo>
                  <a:cubicBezTo>
                    <a:pt x="17511" y="65482"/>
                    <a:pt x="16799" y="66008"/>
                    <a:pt x="16678" y="66764"/>
                  </a:cubicBezTo>
                  <a:lnTo>
                    <a:pt x="14969" y="77492"/>
                  </a:lnTo>
                  <a:lnTo>
                    <a:pt x="17730" y="77930"/>
                  </a:lnTo>
                  <a:close/>
                  <a:moveTo>
                    <a:pt x="11846" y="78390"/>
                  </a:moveTo>
                  <a:cubicBezTo>
                    <a:pt x="10443" y="78171"/>
                    <a:pt x="9128" y="79125"/>
                    <a:pt x="8909" y="80527"/>
                  </a:cubicBezTo>
                  <a:lnTo>
                    <a:pt x="7057" y="92186"/>
                  </a:lnTo>
                  <a:lnTo>
                    <a:pt x="12131" y="92986"/>
                  </a:lnTo>
                  <a:lnTo>
                    <a:pt x="13972" y="81327"/>
                  </a:lnTo>
                  <a:cubicBezTo>
                    <a:pt x="14191" y="79924"/>
                    <a:pt x="13237" y="78610"/>
                    <a:pt x="11835" y="78390"/>
                  </a:cubicBezTo>
                  <a:close/>
                  <a:moveTo>
                    <a:pt x="4789" y="77273"/>
                  </a:moveTo>
                  <a:cubicBezTo>
                    <a:pt x="3387" y="77054"/>
                    <a:pt x="2072" y="78007"/>
                    <a:pt x="1853" y="79409"/>
                  </a:cubicBezTo>
                  <a:lnTo>
                    <a:pt x="1" y="91068"/>
                  </a:lnTo>
                  <a:lnTo>
                    <a:pt x="5074" y="91868"/>
                  </a:lnTo>
                  <a:lnTo>
                    <a:pt x="6926" y="80209"/>
                  </a:lnTo>
                  <a:cubicBezTo>
                    <a:pt x="7145" y="78807"/>
                    <a:pt x="6192" y="77492"/>
                    <a:pt x="4789" y="77273"/>
                  </a:cubicBezTo>
                  <a:close/>
                  <a:moveTo>
                    <a:pt x="18902" y="79508"/>
                  </a:moveTo>
                  <a:lnTo>
                    <a:pt x="18902" y="79508"/>
                  </a:lnTo>
                  <a:cubicBezTo>
                    <a:pt x="17489" y="79278"/>
                    <a:pt x="16174" y="80242"/>
                    <a:pt x="15955" y="81645"/>
                  </a:cubicBezTo>
                  <a:lnTo>
                    <a:pt x="14114" y="93304"/>
                  </a:lnTo>
                  <a:lnTo>
                    <a:pt x="19176" y="94103"/>
                  </a:lnTo>
                  <a:lnTo>
                    <a:pt x="21028" y="82445"/>
                  </a:lnTo>
                  <a:cubicBezTo>
                    <a:pt x="21247" y="81042"/>
                    <a:pt x="20294" y="79727"/>
                    <a:pt x="18892" y="79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6160870" y="1092100"/>
              <a:ext cx="1275507" cy="2898700"/>
            </a:xfrm>
            <a:custGeom>
              <a:avLst/>
              <a:gdLst/>
              <a:ahLst/>
              <a:cxnLst/>
              <a:rect l="l" t="t" r="r" b="b"/>
              <a:pathLst>
                <a:path w="36095" h="82029" extrusionOk="0">
                  <a:moveTo>
                    <a:pt x="16218" y="1228"/>
                  </a:moveTo>
                  <a:cubicBezTo>
                    <a:pt x="15538" y="1118"/>
                    <a:pt x="15593" y="132"/>
                    <a:pt x="16272" y="99"/>
                  </a:cubicBezTo>
                  <a:cubicBezTo>
                    <a:pt x="16382" y="99"/>
                    <a:pt x="19034" y="1"/>
                    <a:pt x="25915" y="1085"/>
                  </a:cubicBezTo>
                  <a:cubicBezTo>
                    <a:pt x="32785" y="2181"/>
                    <a:pt x="35273" y="3091"/>
                    <a:pt x="35382" y="3134"/>
                  </a:cubicBezTo>
                  <a:cubicBezTo>
                    <a:pt x="36095" y="3386"/>
                    <a:pt x="35689" y="4460"/>
                    <a:pt x="34988" y="4186"/>
                  </a:cubicBezTo>
                  <a:cubicBezTo>
                    <a:pt x="34955" y="4175"/>
                    <a:pt x="32468" y="3266"/>
                    <a:pt x="25740" y="2203"/>
                  </a:cubicBezTo>
                  <a:cubicBezTo>
                    <a:pt x="18968" y="1129"/>
                    <a:pt x="16349" y="1228"/>
                    <a:pt x="16327" y="1228"/>
                  </a:cubicBezTo>
                  <a:cubicBezTo>
                    <a:pt x="16283" y="1228"/>
                    <a:pt x="16251" y="1228"/>
                    <a:pt x="16218" y="1228"/>
                  </a:cubicBezTo>
                  <a:close/>
                  <a:moveTo>
                    <a:pt x="13522" y="10651"/>
                  </a:moveTo>
                  <a:cubicBezTo>
                    <a:pt x="13544" y="10651"/>
                    <a:pt x="16524" y="10531"/>
                    <a:pt x="24228" y="11758"/>
                  </a:cubicBezTo>
                  <a:cubicBezTo>
                    <a:pt x="31887" y="12963"/>
                    <a:pt x="34714" y="14004"/>
                    <a:pt x="34747" y="14004"/>
                  </a:cubicBezTo>
                  <a:cubicBezTo>
                    <a:pt x="35547" y="14311"/>
                    <a:pt x="35996" y="13106"/>
                    <a:pt x="35196" y="12810"/>
                  </a:cubicBezTo>
                  <a:cubicBezTo>
                    <a:pt x="35076" y="12766"/>
                    <a:pt x="32249" y="11725"/>
                    <a:pt x="24425" y="10476"/>
                  </a:cubicBezTo>
                  <a:cubicBezTo>
                    <a:pt x="16601" y="9227"/>
                    <a:pt x="13588" y="9347"/>
                    <a:pt x="13467" y="9358"/>
                  </a:cubicBezTo>
                  <a:cubicBezTo>
                    <a:pt x="12689" y="9391"/>
                    <a:pt x="12624" y="10509"/>
                    <a:pt x="13391" y="10629"/>
                  </a:cubicBezTo>
                  <a:cubicBezTo>
                    <a:pt x="13434" y="10640"/>
                    <a:pt x="13478" y="10651"/>
                    <a:pt x="13522" y="10651"/>
                  </a:cubicBezTo>
                  <a:close/>
                  <a:moveTo>
                    <a:pt x="9764" y="31558"/>
                  </a:moveTo>
                  <a:cubicBezTo>
                    <a:pt x="9797" y="31558"/>
                    <a:pt x="12898" y="31438"/>
                    <a:pt x="20907" y="32709"/>
                  </a:cubicBezTo>
                  <a:cubicBezTo>
                    <a:pt x="28874" y="33969"/>
                    <a:pt x="31821" y="35043"/>
                    <a:pt x="31854" y="35054"/>
                  </a:cubicBezTo>
                  <a:cubicBezTo>
                    <a:pt x="32676" y="35350"/>
                    <a:pt x="33136" y="34122"/>
                    <a:pt x="32314" y="33805"/>
                  </a:cubicBezTo>
                  <a:cubicBezTo>
                    <a:pt x="32194" y="33761"/>
                    <a:pt x="29257" y="32676"/>
                    <a:pt x="21116" y="31383"/>
                  </a:cubicBezTo>
                  <a:cubicBezTo>
                    <a:pt x="12974" y="30101"/>
                    <a:pt x="9840" y="30210"/>
                    <a:pt x="9709" y="30232"/>
                  </a:cubicBezTo>
                  <a:cubicBezTo>
                    <a:pt x="8898" y="30254"/>
                    <a:pt x="8832" y="31438"/>
                    <a:pt x="9632" y="31558"/>
                  </a:cubicBezTo>
                  <a:cubicBezTo>
                    <a:pt x="9676" y="31558"/>
                    <a:pt x="9720" y="31558"/>
                    <a:pt x="9764" y="31558"/>
                  </a:cubicBezTo>
                  <a:close/>
                  <a:moveTo>
                    <a:pt x="7671" y="42527"/>
                  </a:moveTo>
                  <a:cubicBezTo>
                    <a:pt x="7704" y="42527"/>
                    <a:pt x="10903" y="42406"/>
                    <a:pt x="19154" y="43710"/>
                  </a:cubicBezTo>
                  <a:cubicBezTo>
                    <a:pt x="27383" y="45014"/>
                    <a:pt x="30419" y="46121"/>
                    <a:pt x="30451" y="46132"/>
                  </a:cubicBezTo>
                  <a:cubicBezTo>
                    <a:pt x="30802" y="46263"/>
                    <a:pt x="31208" y="46088"/>
                    <a:pt x="31339" y="45726"/>
                  </a:cubicBezTo>
                  <a:cubicBezTo>
                    <a:pt x="31471" y="45376"/>
                    <a:pt x="31284" y="44970"/>
                    <a:pt x="30934" y="44839"/>
                  </a:cubicBezTo>
                  <a:cubicBezTo>
                    <a:pt x="30813" y="44795"/>
                    <a:pt x="27767" y="43677"/>
                    <a:pt x="19373" y="42351"/>
                  </a:cubicBezTo>
                  <a:cubicBezTo>
                    <a:pt x="10980" y="41026"/>
                    <a:pt x="7748" y="41146"/>
                    <a:pt x="7616" y="41146"/>
                  </a:cubicBezTo>
                  <a:cubicBezTo>
                    <a:pt x="6707" y="41091"/>
                    <a:pt x="6619" y="42461"/>
                    <a:pt x="7539" y="42516"/>
                  </a:cubicBezTo>
                  <a:cubicBezTo>
                    <a:pt x="7583" y="42527"/>
                    <a:pt x="7627" y="42527"/>
                    <a:pt x="7671" y="42527"/>
                  </a:cubicBezTo>
                  <a:close/>
                  <a:moveTo>
                    <a:pt x="5600" y="53342"/>
                  </a:moveTo>
                  <a:cubicBezTo>
                    <a:pt x="5633" y="53342"/>
                    <a:pt x="8920" y="53221"/>
                    <a:pt x="17445" y="54569"/>
                  </a:cubicBezTo>
                  <a:cubicBezTo>
                    <a:pt x="25915" y="55906"/>
                    <a:pt x="29049" y="57056"/>
                    <a:pt x="29082" y="57067"/>
                  </a:cubicBezTo>
                  <a:cubicBezTo>
                    <a:pt x="29454" y="57199"/>
                    <a:pt x="29860" y="57013"/>
                    <a:pt x="30002" y="56651"/>
                  </a:cubicBezTo>
                  <a:cubicBezTo>
                    <a:pt x="30134" y="56278"/>
                    <a:pt x="29947" y="55873"/>
                    <a:pt x="29586" y="55731"/>
                  </a:cubicBezTo>
                  <a:cubicBezTo>
                    <a:pt x="29454" y="55687"/>
                    <a:pt x="26321" y="54536"/>
                    <a:pt x="17664" y="53166"/>
                  </a:cubicBezTo>
                  <a:cubicBezTo>
                    <a:pt x="9008" y="51786"/>
                    <a:pt x="5677" y="51917"/>
                    <a:pt x="5534" y="51928"/>
                  </a:cubicBezTo>
                  <a:cubicBezTo>
                    <a:pt x="4679" y="51972"/>
                    <a:pt x="4614" y="53210"/>
                    <a:pt x="5457" y="53342"/>
                  </a:cubicBezTo>
                  <a:cubicBezTo>
                    <a:pt x="5501" y="53342"/>
                    <a:pt x="5545" y="53342"/>
                    <a:pt x="5600" y="53342"/>
                  </a:cubicBezTo>
                  <a:close/>
                  <a:moveTo>
                    <a:pt x="3441" y="64551"/>
                  </a:moveTo>
                  <a:cubicBezTo>
                    <a:pt x="3474" y="64551"/>
                    <a:pt x="6871" y="64431"/>
                    <a:pt x="15659" y="65822"/>
                  </a:cubicBezTo>
                  <a:cubicBezTo>
                    <a:pt x="24403" y="67203"/>
                    <a:pt x="27635" y="68386"/>
                    <a:pt x="27668" y="68397"/>
                  </a:cubicBezTo>
                  <a:cubicBezTo>
                    <a:pt x="28534" y="68638"/>
                    <a:pt x="28994" y="67411"/>
                    <a:pt x="28183" y="67028"/>
                  </a:cubicBezTo>
                  <a:cubicBezTo>
                    <a:pt x="28041" y="66973"/>
                    <a:pt x="24819" y="65790"/>
                    <a:pt x="15889" y="64376"/>
                  </a:cubicBezTo>
                  <a:cubicBezTo>
                    <a:pt x="6959" y="62962"/>
                    <a:pt x="3518" y="63094"/>
                    <a:pt x="3375" y="63094"/>
                  </a:cubicBezTo>
                  <a:cubicBezTo>
                    <a:pt x="2499" y="63138"/>
                    <a:pt x="2422" y="64420"/>
                    <a:pt x="3299" y="64551"/>
                  </a:cubicBezTo>
                  <a:cubicBezTo>
                    <a:pt x="3343" y="64562"/>
                    <a:pt x="3397" y="64562"/>
                    <a:pt x="3441" y="64551"/>
                  </a:cubicBezTo>
                  <a:close/>
                  <a:moveTo>
                    <a:pt x="1042" y="77963"/>
                  </a:moveTo>
                  <a:cubicBezTo>
                    <a:pt x="1074" y="77963"/>
                    <a:pt x="4548" y="77832"/>
                    <a:pt x="13533" y="79256"/>
                  </a:cubicBezTo>
                  <a:cubicBezTo>
                    <a:pt x="22463" y="80670"/>
                    <a:pt x="25773" y="81875"/>
                    <a:pt x="25806" y="81886"/>
                  </a:cubicBezTo>
                  <a:cubicBezTo>
                    <a:pt x="26189" y="82029"/>
                    <a:pt x="26627" y="81831"/>
                    <a:pt x="26770" y="81448"/>
                  </a:cubicBezTo>
                  <a:cubicBezTo>
                    <a:pt x="26912" y="81053"/>
                    <a:pt x="26715" y="80626"/>
                    <a:pt x="26331" y="80484"/>
                  </a:cubicBezTo>
                  <a:cubicBezTo>
                    <a:pt x="26189" y="80429"/>
                    <a:pt x="22891" y="79223"/>
                    <a:pt x="13763" y="77777"/>
                  </a:cubicBezTo>
                  <a:cubicBezTo>
                    <a:pt x="4636" y="76331"/>
                    <a:pt x="1118" y="76462"/>
                    <a:pt x="976" y="76462"/>
                  </a:cubicBezTo>
                  <a:cubicBezTo>
                    <a:pt x="77" y="76506"/>
                    <a:pt x="1" y="77821"/>
                    <a:pt x="899" y="77952"/>
                  </a:cubicBezTo>
                  <a:cubicBezTo>
                    <a:pt x="943" y="77963"/>
                    <a:pt x="998" y="77963"/>
                    <a:pt x="1042" y="77963"/>
                  </a:cubicBezTo>
                  <a:close/>
                  <a:moveTo>
                    <a:pt x="11648" y="21105"/>
                  </a:moveTo>
                  <a:cubicBezTo>
                    <a:pt x="11681" y="21105"/>
                    <a:pt x="14716" y="20984"/>
                    <a:pt x="22562" y="22233"/>
                  </a:cubicBezTo>
                  <a:cubicBezTo>
                    <a:pt x="30375" y="23461"/>
                    <a:pt x="33268" y="24524"/>
                    <a:pt x="33289" y="24534"/>
                  </a:cubicBezTo>
                  <a:cubicBezTo>
                    <a:pt x="34111" y="24841"/>
                    <a:pt x="34572" y="23603"/>
                    <a:pt x="33750" y="23296"/>
                  </a:cubicBezTo>
                  <a:cubicBezTo>
                    <a:pt x="33629" y="23252"/>
                    <a:pt x="30747" y="22201"/>
                    <a:pt x="22770" y="20929"/>
                  </a:cubicBezTo>
                  <a:cubicBezTo>
                    <a:pt x="14793" y="19669"/>
                    <a:pt x="11714" y="19790"/>
                    <a:pt x="11594" y="19790"/>
                  </a:cubicBezTo>
                  <a:cubicBezTo>
                    <a:pt x="10805" y="19834"/>
                    <a:pt x="10739" y="20973"/>
                    <a:pt x="11517" y="21094"/>
                  </a:cubicBezTo>
                  <a:cubicBezTo>
                    <a:pt x="11561" y="21105"/>
                    <a:pt x="11605" y="21105"/>
                    <a:pt x="11648" y="21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6274731" y="1167617"/>
              <a:ext cx="1041608" cy="2939727"/>
            </a:xfrm>
            <a:custGeom>
              <a:avLst/>
              <a:gdLst/>
              <a:ahLst/>
              <a:cxnLst/>
              <a:rect l="l" t="t" r="r" b="b"/>
              <a:pathLst>
                <a:path w="29476" h="83190" extrusionOk="0">
                  <a:moveTo>
                    <a:pt x="17170" y="1293"/>
                  </a:moveTo>
                  <a:lnTo>
                    <a:pt x="17105" y="1688"/>
                  </a:lnTo>
                  <a:cubicBezTo>
                    <a:pt x="17181" y="1107"/>
                    <a:pt x="16787" y="581"/>
                    <a:pt x="16206" y="482"/>
                  </a:cubicBezTo>
                  <a:cubicBezTo>
                    <a:pt x="15636" y="395"/>
                    <a:pt x="15089" y="778"/>
                    <a:pt x="14979" y="1348"/>
                  </a:cubicBezTo>
                  <a:lnTo>
                    <a:pt x="15045" y="954"/>
                  </a:lnTo>
                  <a:cubicBezTo>
                    <a:pt x="15154" y="384"/>
                    <a:pt x="15691" y="0"/>
                    <a:pt x="16272" y="99"/>
                  </a:cubicBezTo>
                  <a:cubicBezTo>
                    <a:pt x="16842" y="187"/>
                    <a:pt x="17236" y="713"/>
                    <a:pt x="17170" y="1293"/>
                  </a:cubicBezTo>
                  <a:close/>
                  <a:moveTo>
                    <a:pt x="20326" y="702"/>
                  </a:moveTo>
                  <a:cubicBezTo>
                    <a:pt x="19746" y="614"/>
                    <a:pt x="19187" y="1008"/>
                    <a:pt x="19099" y="1600"/>
                  </a:cubicBezTo>
                  <a:lnTo>
                    <a:pt x="19033" y="1995"/>
                  </a:lnTo>
                  <a:cubicBezTo>
                    <a:pt x="19110" y="1392"/>
                    <a:pt x="19669" y="976"/>
                    <a:pt x="20271" y="1063"/>
                  </a:cubicBezTo>
                  <a:cubicBezTo>
                    <a:pt x="20863" y="1162"/>
                    <a:pt x="21269" y="1732"/>
                    <a:pt x="21159" y="2323"/>
                  </a:cubicBezTo>
                  <a:lnTo>
                    <a:pt x="21236" y="1929"/>
                  </a:lnTo>
                  <a:cubicBezTo>
                    <a:pt x="21323" y="1337"/>
                    <a:pt x="20918" y="789"/>
                    <a:pt x="20326" y="702"/>
                  </a:cubicBezTo>
                  <a:close/>
                  <a:moveTo>
                    <a:pt x="28446" y="1995"/>
                  </a:moveTo>
                  <a:cubicBezTo>
                    <a:pt x="27865" y="1896"/>
                    <a:pt x="27306" y="2290"/>
                    <a:pt x="27219" y="2882"/>
                  </a:cubicBezTo>
                  <a:lnTo>
                    <a:pt x="27153" y="3277"/>
                  </a:lnTo>
                  <a:cubicBezTo>
                    <a:pt x="27262" y="2707"/>
                    <a:pt x="27799" y="2323"/>
                    <a:pt x="28380" y="2411"/>
                  </a:cubicBezTo>
                  <a:cubicBezTo>
                    <a:pt x="28950" y="2510"/>
                    <a:pt x="29344" y="3036"/>
                    <a:pt x="29279" y="3616"/>
                  </a:cubicBezTo>
                  <a:lnTo>
                    <a:pt x="29333" y="3222"/>
                  </a:lnTo>
                  <a:cubicBezTo>
                    <a:pt x="29432" y="2630"/>
                    <a:pt x="29027" y="2082"/>
                    <a:pt x="28446" y="1995"/>
                  </a:cubicBezTo>
                  <a:close/>
                  <a:moveTo>
                    <a:pt x="24391" y="1348"/>
                  </a:moveTo>
                  <a:cubicBezTo>
                    <a:pt x="23800" y="1249"/>
                    <a:pt x="23252" y="1655"/>
                    <a:pt x="23153" y="2247"/>
                  </a:cubicBezTo>
                  <a:lnTo>
                    <a:pt x="23099" y="2630"/>
                  </a:lnTo>
                  <a:cubicBezTo>
                    <a:pt x="23175" y="2038"/>
                    <a:pt x="23734" y="1611"/>
                    <a:pt x="24326" y="1710"/>
                  </a:cubicBezTo>
                  <a:cubicBezTo>
                    <a:pt x="24928" y="1808"/>
                    <a:pt x="25323" y="2378"/>
                    <a:pt x="25213" y="2970"/>
                  </a:cubicBezTo>
                  <a:lnTo>
                    <a:pt x="25279" y="2575"/>
                  </a:lnTo>
                  <a:cubicBezTo>
                    <a:pt x="25367" y="1995"/>
                    <a:pt x="24972" y="1447"/>
                    <a:pt x="24391" y="1348"/>
                  </a:cubicBezTo>
                  <a:close/>
                  <a:moveTo>
                    <a:pt x="13292" y="9511"/>
                  </a:moveTo>
                  <a:cubicBezTo>
                    <a:pt x="12623" y="9413"/>
                    <a:pt x="11999" y="9862"/>
                    <a:pt x="11900" y="10530"/>
                  </a:cubicBezTo>
                  <a:lnTo>
                    <a:pt x="11823" y="10980"/>
                  </a:lnTo>
                  <a:cubicBezTo>
                    <a:pt x="11933" y="10311"/>
                    <a:pt x="12557" y="9851"/>
                    <a:pt x="13226" y="9961"/>
                  </a:cubicBezTo>
                  <a:cubicBezTo>
                    <a:pt x="13894" y="10059"/>
                    <a:pt x="14354" y="10695"/>
                    <a:pt x="14245" y="11352"/>
                  </a:cubicBezTo>
                  <a:lnTo>
                    <a:pt x="14322" y="10914"/>
                  </a:lnTo>
                  <a:cubicBezTo>
                    <a:pt x="14420" y="10246"/>
                    <a:pt x="13960" y="9621"/>
                    <a:pt x="13302" y="9511"/>
                  </a:cubicBezTo>
                  <a:close/>
                  <a:moveTo>
                    <a:pt x="20830" y="10706"/>
                  </a:moveTo>
                  <a:cubicBezTo>
                    <a:pt x="20162" y="10607"/>
                    <a:pt x="19537" y="11056"/>
                    <a:pt x="19428" y="11725"/>
                  </a:cubicBezTo>
                  <a:lnTo>
                    <a:pt x="19362" y="12163"/>
                  </a:lnTo>
                  <a:cubicBezTo>
                    <a:pt x="19472" y="11495"/>
                    <a:pt x="20096" y="11045"/>
                    <a:pt x="20765" y="11155"/>
                  </a:cubicBezTo>
                  <a:cubicBezTo>
                    <a:pt x="21433" y="11254"/>
                    <a:pt x="21882" y="11878"/>
                    <a:pt x="21784" y="12547"/>
                  </a:cubicBezTo>
                  <a:lnTo>
                    <a:pt x="21849" y="12108"/>
                  </a:lnTo>
                  <a:cubicBezTo>
                    <a:pt x="21959" y="11440"/>
                    <a:pt x="21499" y="10815"/>
                    <a:pt x="20830" y="10706"/>
                  </a:cubicBezTo>
                  <a:close/>
                  <a:moveTo>
                    <a:pt x="17061" y="10114"/>
                  </a:moveTo>
                  <a:cubicBezTo>
                    <a:pt x="16393" y="10005"/>
                    <a:pt x="15768" y="10465"/>
                    <a:pt x="15669" y="11122"/>
                  </a:cubicBezTo>
                  <a:lnTo>
                    <a:pt x="15593" y="11571"/>
                  </a:lnTo>
                  <a:cubicBezTo>
                    <a:pt x="15702" y="10903"/>
                    <a:pt x="16327" y="10454"/>
                    <a:pt x="16995" y="10552"/>
                  </a:cubicBezTo>
                  <a:cubicBezTo>
                    <a:pt x="17664" y="10662"/>
                    <a:pt x="18113" y="11287"/>
                    <a:pt x="18014" y="11955"/>
                  </a:cubicBezTo>
                  <a:lnTo>
                    <a:pt x="18080" y="11506"/>
                  </a:lnTo>
                  <a:cubicBezTo>
                    <a:pt x="18190" y="10837"/>
                    <a:pt x="17729" y="10213"/>
                    <a:pt x="17061" y="10114"/>
                  </a:cubicBezTo>
                  <a:close/>
                  <a:moveTo>
                    <a:pt x="28358" y="11900"/>
                  </a:moveTo>
                  <a:cubicBezTo>
                    <a:pt x="27690" y="11791"/>
                    <a:pt x="27065" y="12251"/>
                    <a:pt x="26956" y="12919"/>
                  </a:cubicBezTo>
                  <a:lnTo>
                    <a:pt x="26890" y="13358"/>
                  </a:lnTo>
                  <a:cubicBezTo>
                    <a:pt x="26988" y="12689"/>
                    <a:pt x="27613" y="12240"/>
                    <a:pt x="28281" y="12349"/>
                  </a:cubicBezTo>
                  <a:cubicBezTo>
                    <a:pt x="28950" y="12448"/>
                    <a:pt x="29399" y="13073"/>
                    <a:pt x="29300" y="13741"/>
                  </a:cubicBezTo>
                  <a:lnTo>
                    <a:pt x="29366" y="13303"/>
                  </a:lnTo>
                  <a:cubicBezTo>
                    <a:pt x="29476" y="12634"/>
                    <a:pt x="29016" y="12010"/>
                    <a:pt x="28358" y="11900"/>
                  </a:cubicBezTo>
                  <a:close/>
                  <a:moveTo>
                    <a:pt x="24589" y="11308"/>
                  </a:moveTo>
                  <a:cubicBezTo>
                    <a:pt x="23920" y="11199"/>
                    <a:pt x="23296" y="11648"/>
                    <a:pt x="23197" y="12317"/>
                  </a:cubicBezTo>
                  <a:lnTo>
                    <a:pt x="23120" y="12766"/>
                  </a:lnTo>
                  <a:cubicBezTo>
                    <a:pt x="23230" y="12097"/>
                    <a:pt x="23855" y="11648"/>
                    <a:pt x="24523" y="11747"/>
                  </a:cubicBezTo>
                  <a:cubicBezTo>
                    <a:pt x="25180" y="11856"/>
                    <a:pt x="25641" y="12481"/>
                    <a:pt x="25531" y="13149"/>
                  </a:cubicBezTo>
                  <a:lnTo>
                    <a:pt x="25608" y="12700"/>
                  </a:lnTo>
                  <a:cubicBezTo>
                    <a:pt x="25706" y="12032"/>
                    <a:pt x="25257" y="11407"/>
                    <a:pt x="24589" y="11308"/>
                  </a:cubicBezTo>
                  <a:close/>
                  <a:moveTo>
                    <a:pt x="11484" y="19998"/>
                  </a:moveTo>
                  <a:cubicBezTo>
                    <a:pt x="10804" y="19888"/>
                    <a:pt x="10169" y="20348"/>
                    <a:pt x="10059" y="21028"/>
                  </a:cubicBezTo>
                  <a:lnTo>
                    <a:pt x="9993" y="21477"/>
                  </a:lnTo>
                  <a:cubicBezTo>
                    <a:pt x="10092" y="20798"/>
                    <a:pt x="10738" y="20337"/>
                    <a:pt x="11418" y="20447"/>
                  </a:cubicBezTo>
                  <a:cubicBezTo>
                    <a:pt x="12097" y="20557"/>
                    <a:pt x="12557" y="21192"/>
                    <a:pt x="12459" y="21872"/>
                  </a:cubicBezTo>
                  <a:lnTo>
                    <a:pt x="12525" y="21422"/>
                  </a:lnTo>
                  <a:cubicBezTo>
                    <a:pt x="12634" y="20732"/>
                    <a:pt x="12163" y="20096"/>
                    <a:pt x="11484" y="19998"/>
                  </a:cubicBezTo>
                  <a:close/>
                  <a:moveTo>
                    <a:pt x="19165" y="21214"/>
                  </a:moveTo>
                  <a:cubicBezTo>
                    <a:pt x="18485" y="21104"/>
                    <a:pt x="17839" y="21565"/>
                    <a:pt x="17740" y="22244"/>
                  </a:cubicBezTo>
                  <a:lnTo>
                    <a:pt x="17664" y="22693"/>
                  </a:lnTo>
                  <a:cubicBezTo>
                    <a:pt x="17773" y="22014"/>
                    <a:pt x="18409" y="21554"/>
                    <a:pt x="19088" y="21663"/>
                  </a:cubicBezTo>
                  <a:cubicBezTo>
                    <a:pt x="19778" y="21762"/>
                    <a:pt x="20239" y="22408"/>
                    <a:pt x="20129" y="23088"/>
                  </a:cubicBezTo>
                  <a:lnTo>
                    <a:pt x="20206" y="22639"/>
                  </a:lnTo>
                  <a:cubicBezTo>
                    <a:pt x="20315" y="21948"/>
                    <a:pt x="19844" y="21313"/>
                    <a:pt x="19165" y="21214"/>
                  </a:cubicBezTo>
                  <a:close/>
                  <a:moveTo>
                    <a:pt x="15330" y="20600"/>
                  </a:moveTo>
                  <a:cubicBezTo>
                    <a:pt x="14650" y="20491"/>
                    <a:pt x="14004" y="20951"/>
                    <a:pt x="13905" y="21641"/>
                  </a:cubicBezTo>
                  <a:lnTo>
                    <a:pt x="13828" y="22091"/>
                  </a:lnTo>
                  <a:cubicBezTo>
                    <a:pt x="13938" y="21411"/>
                    <a:pt x="14574" y="20940"/>
                    <a:pt x="15253" y="21050"/>
                  </a:cubicBezTo>
                  <a:cubicBezTo>
                    <a:pt x="15943" y="21159"/>
                    <a:pt x="16403" y="21795"/>
                    <a:pt x="16294" y="22474"/>
                  </a:cubicBezTo>
                  <a:lnTo>
                    <a:pt x="16371" y="22025"/>
                  </a:lnTo>
                  <a:cubicBezTo>
                    <a:pt x="16469" y="21346"/>
                    <a:pt x="16009" y="20699"/>
                    <a:pt x="15330" y="20600"/>
                  </a:cubicBezTo>
                  <a:close/>
                  <a:moveTo>
                    <a:pt x="26846" y="22430"/>
                  </a:moveTo>
                  <a:cubicBezTo>
                    <a:pt x="26167" y="22321"/>
                    <a:pt x="25531" y="22781"/>
                    <a:pt x="25421" y="23460"/>
                  </a:cubicBezTo>
                  <a:lnTo>
                    <a:pt x="25345" y="23910"/>
                  </a:lnTo>
                  <a:cubicBezTo>
                    <a:pt x="25454" y="23230"/>
                    <a:pt x="26090" y="22770"/>
                    <a:pt x="26780" y="22880"/>
                  </a:cubicBezTo>
                  <a:cubicBezTo>
                    <a:pt x="27460" y="22978"/>
                    <a:pt x="27920" y="23625"/>
                    <a:pt x="27810" y="24304"/>
                  </a:cubicBezTo>
                  <a:lnTo>
                    <a:pt x="27887" y="23855"/>
                  </a:lnTo>
                  <a:cubicBezTo>
                    <a:pt x="27997" y="23165"/>
                    <a:pt x="27525" y="22529"/>
                    <a:pt x="26846" y="22430"/>
                  </a:cubicBezTo>
                  <a:close/>
                  <a:moveTo>
                    <a:pt x="23011" y="21817"/>
                  </a:moveTo>
                  <a:cubicBezTo>
                    <a:pt x="22331" y="21707"/>
                    <a:pt x="21696" y="22167"/>
                    <a:pt x="21586" y="22858"/>
                  </a:cubicBezTo>
                  <a:lnTo>
                    <a:pt x="21510" y="23307"/>
                  </a:lnTo>
                  <a:cubicBezTo>
                    <a:pt x="21619" y="22628"/>
                    <a:pt x="22255" y="22156"/>
                    <a:pt x="22945" y="22266"/>
                  </a:cubicBezTo>
                  <a:cubicBezTo>
                    <a:pt x="23624" y="22376"/>
                    <a:pt x="24085" y="23011"/>
                    <a:pt x="23975" y="23690"/>
                  </a:cubicBezTo>
                  <a:lnTo>
                    <a:pt x="24052" y="23241"/>
                  </a:lnTo>
                  <a:cubicBezTo>
                    <a:pt x="24161" y="22562"/>
                    <a:pt x="23690" y="21915"/>
                    <a:pt x="23000" y="21817"/>
                  </a:cubicBezTo>
                  <a:close/>
                  <a:moveTo>
                    <a:pt x="9676" y="30462"/>
                  </a:moveTo>
                  <a:cubicBezTo>
                    <a:pt x="8985" y="30353"/>
                    <a:pt x="8328" y="30824"/>
                    <a:pt x="8218" y="31525"/>
                  </a:cubicBezTo>
                  <a:lnTo>
                    <a:pt x="8141" y="31985"/>
                  </a:lnTo>
                  <a:cubicBezTo>
                    <a:pt x="8251" y="31295"/>
                    <a:pt x="8909" y="30824"/>
                    <a:pt x="9599" y="30933"/>
                  </a:cubicBezTo>
                  <a:cubicBezTo>
                    <a:pt x="10289" y="31043"/>
                    <a:pt x="10760" y="31689"/>
                    <a:pt x="10651" y="32380"/>
                  </a:cubicBezTo>
                  <a:lnTo>
                    <a:pt x="10727" y="31920"/>
                  </a:lnTo>
                  <a:cubicBezTo>
                    <a:pt x="10837" y="31229"/>
                    <a:pt x="10366" y="30572"/>
                    <a:pt x="9665" y="30462"/>
                  </a:cubicBezTo>
                  <a:close/>
                  <a:moveTo>
                    <a:pt x="17510" y="31711"/>
                  </a:moveTo>
                  <a:cubicBezTo>
                    <a:pt x="16820" y="31591"/>
                    <a:pt x="16162" y="32073"/>
                    <a:pt x="16053" y="32763"/>
                  </a:cubicBezTo>
                  <a:lnTo>
                    <a:pt x="15976" y="33223"/>
                  </a:lnTo>
                  <a:cubicBezTo>
                    <a:pt x="16097" y="32544"/>
                    <a:pt x="16743" y="32073"/>
                    <a:pt x="17433" y="32183"/>
                  </a:cubicBezTo>
                  <a:cubicBezTo>
                    <a:pt x="18124" y="32292"/>
                    <a:pt x="18595" y="32939"/>
                    <a:pt x="18496" y="33618"/>
                  </a:cubicBezTo>
                  <a:lnTo>
                    <a:pt x="18562" y="33158"/>
                  </a:lnTo>
                  <a:cubicBezTo>
                    <a:pt x="18672" y="32467"/>
                    <a:pt x="18200" y="31810"/>
                    <a:pt x="17499" y="31711"/>
                  </a:cubicBezTo>
                  <a:close/>
                  <a:moveTo>
                    <a:pt x="13587" y="31087"/>
                  </a:moveTo>
                  <a:cubicBezTo>
                    <a:pt x="12897" y="30977"/>
                    <a:pt x="12251" y="31448"/>
                    <a:pt x="12141" y="32139"/>
                  </a:cubicBezTo>
                  <a:lnTo>
                    <a:pt x="12053" y="32610"/>
                  </a:lnTo>
                  <a:cubicBezTo>
                    <a:pt x="12163" y="31920"/>
                    <a:pt x="12809" y="31448"/>
                    <a:pt x="13511" y="31558"/>
                  </a:cubicBezTo>
                  <a:cubicBezTo>
                    <a:pt x="14201" y="31668"/>
                    <a:pt x="14672" y="32314"/>
                    <a:pt x="14563" y="33004"/>
                  </a:cubicBezTo>
                  <a:lnTo>
                    <a:pt x="14639" y="32544"/>
                  </a:lnTo>
                  <a:cubicBezTo>
                    <a:pt x="14749" y="31854"/>
                    <a:pt x="14278" y="31196"/>
                    <a:pt x="13587" y="31087"/>
                  </a:cubicBezTo>
                  <a:close/>
                  <a:moveTo>
                    <a:pt x="25345" y="32950"/>
                  </a:moveTo>
                  <a:cubicBezTo>
                    <a:pt x="24644" y="32840"/>
                    <a:pt x="23997" y="33311"/>
                    <a:pt x="23887" y="34001"/>
                  </a:cubicBezTo>
                  <a:lnTo>
                    <a:pt x="23811" y="34462"/>
                  </a:lnTo>
                  <a:cubicBezTo>
                    <a:pt x="23931" y="33782"/>
                    <a:pt x="24578" y="33322"/>
                    <a:pt x="25268" y="33432"/>
                  </a:cubicBezTo>
                  <a:cubicBezTo>
                    <a:pt x="25947" y="33541"/>
                    <a:pt x="26419" y="34177"/>
                    <a:pt x="26320" y="34867"/>
                  </a:cubicBezTo>
                  <a:lnTo>
                    <a:pt x="26397" y="34396"/>
                  </a:lnTo>
                  <a:cubicBezTo>
                    <a:pt x="26506" y="33706"/>
                    <a:pt x="26035" y="33059"/>
                    <a:pt x="25345" y="32950"/>
                  </a:cubicBezTo>
                  <a:close/>
                  <a:moveTo>
                    <a:pt x="21422" y="32325"/>
                  </a:moveTo>
                  <a:cubicBezTo>
                    <a:pt x="20732" y="32215"/>
                    <a:pt x="20074" y="32687"/>
                    <a:pt x="19965" y="33388"/>
                  </a:cubicBezTo>
                  <a:lnTo>
                    <a:pt x="19899" y="33848"/>
                  </a:lnTo>
                  <a:cubicBezTo>
                    <a:pt x="20008" y="33158"/>
                    <a:pt x="20655" y="32676"/>
                    <a:pt x="21345" y="32785"/>
                  </a:cubicBezTo>
                  <a:cubicBezTo>
                    <a:pt x="22047" y="32895"/>
                    <a:pt x="22518" y="33552"/>
                    <a:pt x="22408" y="34243"/>
                  </a:cubicBezTo>
                  <a:lnTo>
                    <a:pt x="22474" y="33782"/>
                  </a:lnTo>
                  <a:cubicBezTo>
                    <a:pt x="22594" y="33081"/>
                    <a:pt x="22112" y="32435"/>
                    <a:pt x="21422" y="32325"/>
                  </a:cubicBezTo>
                  <a:close/>
                  <a:moveTo>
                    <a:pt x="7670" y="41464"/>
                  </a:moveTo>
                  <a:cubicBezTo>
                    <a:pt x="6958" y="41354"/>
                    <a:pt x="6279" y="41836"/>
                    <a:pt x="6169" y="42559"/>
                  </a:cubicBezTo>
                  <a:lnTo>
                    <a:pt x="6092" y="43030"/>
                  </a:lnTo>
                  <a:cubicBezTo>
                    <a:pt x="6213" y="42329"/>
                    <a:pt x="6881" y="41858"/>
                    <a:pt x="7583" y="41968"/>
                  </a:cubicBezTo>
                  <a:cubicBezTo>
                    <a:pt x="8295" y="42077"/>
                    <a:pt x="8777" y="42735"/>
                    <a:pt x="8678" y="43447"/>
                  </a:cubicBezTo>
                  <a:lnTo>
                    <a:pt x="8755" y="42965"/>
                  </a:lnTo>
                  <a:cubicBezTo>
                    <a:pt x="8865" y="42252"/>
                    <a:pt x="8383" y="41584"/>
                    <a:pt x="7670" y="41464"/>
                  </a:cubicBezTo>
                  <a:close/>
                  <a:moveTo>
                    <a:pt x="15757" y="42746"/>
                  </a:moveTo>
                  <a:cubicBezTo>
                    <a:pt x="15034" y="42636"/>
                    <a:pt x="14365" y="43129"/>
                    <a:pt x="14256" y="43841"/>
                  </a:cubicBezTo>
                  <a:lnTo>
                    <a:pt x="14179" y="44323"/>
                  </a:lnTo>
                  <a:cubicBezTo>
                    <a:pt x="14300" y="43611"/>
                    <a:pt x="14968" y="43140"/>
                    <a:pt x="15669" y="43250"/>
                  </a:cubicBezTo>
                  <a:cubicBezTo>
                    <a:pt x="16382" y="43370"/>
                    <a:pt x="16864" y="44017"/>
                    <a:pt x="16765" y="44729"/>
                  </a:cubicBezTo>
                  <a:lnTo>
                    <a:pt x="16853" y="44258"/>
                  </a:lnTo>
                  <a:cubicBezTo>
                    <a:pt x="16962" y="43535"/>
                    <a:pt x="16469" y="42855"/>
                    <a:pt x="15757" y="42746"/>
                  </a:cubicBezTo>
                  <a:close/>
                  <a:moveTo>
                    <a:pt x="11714" y="42110"/>
                  </a:moveTo>
                  <a:cubicBezTo>
                    <a:pt x="10990" y="41990"/>
                    <a:pt x="10322" y="42483"/>
                    <a:pt x="10212" y="43206"/>
                  </a:cubicBezTo>
                  <a:lnTo>
                    <a:pt x="10136" y="43677"/>
                  </a:lnTo>
                  <a:cubicBezTo>
                    <a:pt x="10256" y="42976"/>
                    <a:pt x="10925" y="42505"/>
                    <a:pt x="11626" y="42614"/>
                  </a:cubicBezTo>
                  <a:cubicBezTo>
                    <a:pt x="12338" y="42724"/>
                    <a:pt x="12820" y="43381"/>
                    <a:pt x="12722" y="44093"/>
                  </a:cubicBezTo>
                  <a:lnTo>
                    <a:pt x="12798" y="43611"/>
                  </a:lnTo>
                  <a:cubicBezTo>
                    <a:pt x="12908" y="42899"/>
                    <a:pt x="12426" y="42220"/>
                    <a:pt x="11714" y="42110"/>
                  </a:cubicBezTo>
                  <a:close/>
                  <a:moveTo>
                    <a:pt x="23833" y="44028"/>
                  </a:moveTo>
                  <a:cubicBezTo>
                    <a:pt x="23109" y="43907"/>
                    <a:pt x="22441" y="44400"/>
                    <a:pt x="22331" y="45123"/>
                  </a:cubicBezTo>
                  <a:lnTo>
                    <a:pt x="22255" y="45595"/>
                  </a:lnTo>
                  <a:cubicBezTo>
                    <a:pt x="22375" y="44893"/>
                    <a:pt x="23044" y="44422"/>
                    <a:pt x="23756" y="44532"/>
                  </a:cubicBezTo>
                  <a:cubicBezTo>
                    <a:pt x="24457" y="44641"/>
                    <a:pt x="24939" y="45299"/>
                    <a:pt x="24841" y="46011"/>
                  </a:cubicBezTo>
                  <a:lnTo>
                    <a:pt x="24917" y="45529"/>
                  </a:lnTo>
                  <a:cubicBezTo>
                    <a:pt x="25038" y="44817"/>
                    <a:pt x="24545" y="44137"/>
                    <a:pt x="23833" y="44028"/>
                  </a:cubicBezTo>
                  <a:close/>
                  <a:moveTo>
                    <a:pt x="19789" y="43381"/>
                  </a:moveTo>
                  <a:cubicBezTo>
                    <a:pt x="19077" y="43272"/>
                    <a:pt x="18398" y="43765"/>
                    <a:pt x="18288" y="44477"/>
                  </a:cubicBezTo>
                  <a:lnTo>
                    <a:pt x="18211" y="44959"/>
                  </a:lnTo>
                  <a:cubicBezTo>
                    <a:pt x="18343" y="44258"/>
                    <a:pt x="19011" y="43776"/>
                    <a:pt x="19713" y="43896"/>
                  </a:cubicBezTo>
                  <a:cubicBezTo>
                    <a:pt x="20414" y="44006"/>
                    <a:pt x="20907" y="44663"/>
                    <a:pt x="20808" y="45364"/>
                  </a:cubicBezTo>
                  <a:lnTo>
                    <a:pt x="20885" y="44893"/>
                  </a:lnTo>
                  <a:cubicBezTo>
                    <a:pt x="20995" y="44170"/>
                    <a:pt x="20513" y="43502"/>
                    <a:pt x="19789" y="43392"/>
                  </a:cubicBezTo>
                  <a:close/>
                  <a:moveTo>
                    <a:pt x="5698" y="52322"/>
                  </a:moveTo>
                  <a:cubicBezTo>
                    <a:pt x="4964" y="52202"/>
                    <a:pt x="4263" y="52706"/>
                    <a:pt x="4153" y="53440"/>
                  </a:cubicBezTo>
                  <a:lnTo>
                    <a:pt x="4076" y="53933"/>
                  </a:lnTo>
                  <a:cubicBezTo>
                    <a:pt x="4208" y="53210"/>
                    <a:pt x="4887" y="52728"/>
                    <a:pt x="5610" y="52848"/>
                  </a:cubicBezTo>
                  <a:cubicBezTo>
                    <a:pt x="6334" y="52958"/>
                    <a:pt x="6838" y="53626"/>
                    <a:pt x="6739" y="54361"/>
                  </a:cubicBezTo>
                  <a:lnTo>
                    <a:pt x="6816" y="53867"/>
                  </a:lnTo>
                  <a:cubicBezTo>
                    <a:pt x="6936" y="53133"/>
                    <a:pt x="6432" y="52432"/>
                    <a:pt x="5698" y="52322"/>
                  </a:cubicBezTo>
                  <a:close/>
                  <a:moveTo>
                    <a:pt x="14026" y="53637"/>
                  </a:moveTo>
                  <a:cubicBezTo>
                    <a:pt x="13292" y="53528"/>
                    <a:pt x="12601" y="54021"/>
                    <a:pt x="12481" y="54766"/>
                  </a:cubicBezTo>
                  <a:lnTo>
                    <a:pt x="12404" y="55259"/>
                  </a:lnTo>
                  <a:cubicBezTo>
                    <a:pt x="12557" y="54558"/>
                    <a:pt x="13226" y="54109"/>
                    <a:pt x="13927" y="54218"/>
                  </a:cubicBezTo>
                  <a:cubicBezTo>
                    <a:pt x="14639" y="54328"/>
                    <a:pt x="15132" y="54974"/>
                    <a:pt x="15067" y="55675"/>
                  </a:cubicBezTo>
                  <a:lnTo>
                    <a:pt x="15143" y="55182"/>
                  </a:lnTo>
                  <a:cubicBezTo>
                    <a:pt x="15264" y="54448"/>
                    <a:pt x="14760" y="53758"/>
                    <a:pt x="14026" y="53637"/>
                  </a:cubicBezTo>
                  <a:close/>
                  <a:moveTo>
                    <a:pt x="9862" y="52980"/>
                  </a:moveTo>
                  <a:cubicBezTo>
                    <a:pt x="9128" y="52859"/>
                    <a:pt x="8437" y="53363"/>
                    <a:pt x="8317" y="54098"/>
                  </a:cubicBezTo>
                  <a:lnTo>
                    <a:pt x="8240" y="54591"/>
                  </a:lnTo>
                  <a:cubicBezTo>
                    <a:pt x="8339" y="53835"/>
                    <a:pt x="9040" y="53309"/>
                    <a:pt x="9785" y="53429"/>
                  </a:cubicBezTo>
                  <a:cubicBezTo>
                    <a:pt x="10541" y="53550"/>
                    <a:pt x="11045" y="54273"/>
                    <a:pt x="10903" y="55018"/>
                  </a:cubicBezTo>
                  <a:lnTo>
                    <a:pt x="10990" y="54525"/>
                  </a:lnTo>
                  <a:cubicBezTo>
                    <a:pt x="11100" y="53791"/>
                    <a:pt x="10596" y="53100"/>
                    <a:pt x="9862" y="52980"/>
                  </a:cubicBezTo>
                  <a:close/>
                  <a:moveTo>
                    <a:pt x="22353" y="54963"/>
                  </a:moveTo>
                  <a:cubicBezTo>
                    <a:pt x="21619" y="54843"/>
                    <a:pt x="20929" y="55347"/>
                    <a:pt x="20808" y="56081"/>
                  </a:cubicBezTo>
                  <a:lnTo>
                    <a:pt x="20732" y="56574"/>
                  </a:lnTo>
                  <a:cubicBezTo>
                    <a:pt x="20874" y="55862"/>
                    <a:pt x="21553" y="55380"/>
                    <a:pt x="22266" y="55489"/>
                  </a:cubicBezTo>
                  <a:cubicBezTo>
                    <a:pt x="22989" y="55610"/>
                    <a:pt x="23493" y="56267"/>
                    <a:pt x="23405" y="56990"/>
                  </a:cubicBezTo>
                  <a:lnTo>
                    <a:pt x="23482" y="56497"/>
                  </a:lnTo>
                  <a:cubicBezTo>
                    <a:pt x="23592" y="55763"/>
                    <a:pt x="23088" y="55073"/>
                    <a:pt x="22353" y="54963"/>
                  </a:cubicBezTo>
                  <a:close/>
                  <a:moveTo>
                    <a:pt x="18190" y="54295"/>
                  </a:moveTo>
                  <a:cubicBezTo>
                    <a:pt x="17455" y="54185"/>
                    <a:pt x="16765" y="54689"/>
                    <a:pt x="16645" y="55423"/>
                  </a:cubicBezTo>
                  <a:lnTo>
                    <a:pt x="16568" y="55917"/>
                  </a:lnTo>
                  <a:cubicBezTo>
                    <a:pt x="16699" y="55193"/>
                    <a:pt x="17390" y="54711"/>
                    <a:pt x="18113" y="54832"/>
                  </a:cubicBezTo>
                  <a:cubicBezTo>
                    <a:pt x="18825" y="54941"/>
                    <a:pt x="19329" y="55610"/>
                    <a:pt x="19241" y="56333"/>
                  </a:cubicBezTo>
                  <a:lnTo>
                    <a:pt x="19318" y="55840"/>
                  </a:lnTo>
                  <a:cubicBezTo>
                    <a:pt x="19428" y="55106"/>
                    <a:pt x="18924" y="54415"/>
                    <a:pt x="18190" y="54295"/>
                  </a:cubicBezTo>
                  <a:close/>
                  <a:moveTo>
                    <a:pt x="3649" y="63565"/>
                  </a:moveTo>
                  <a:cubicBezTo>
                    <a:pt x="2893" y="63444"/>
                    <a:pt x="2170" y="63970"/>
                    <a:pt x="2060" y="64726"/>
                  </a:cubicBezTo>
                  <a:lnTo>
                    <a:pt x="1972" y="65230"/>
                  </a:lnTo>
                  <a:cubicBezTo>
                    <a:pt x="2093" y="64474"/>
                    <a:pt x="2805" y="63959"/>
                    <a:pt x="3572" y="64080"/>
                  </a:cubicBezTo>
                  <a:cubicBezTo>
                    <a:pt x="4328" y="64189"/>
                    <a:pt x="4843" y="64913"/>
                    <a:pt x="4734" y="65669"/>
                  </a:cubicBezTo>
                  <a:lnTo>
                    <a:pt x="4810" y="65165"/>
                  </a:lnTo>
                  <a:cubicBezTo>
                    <a:pt x="4931" y="64398"/>
                    <a:pt x="4405" y="63685"/>
                    <a:pt x="3649" y="63565"/>
                  </a:cubicBezTo>
                  <a:close/>
                  <a:moveTo>
                    <a:pt x="12240" y="64935"/>
                  </a:moveTo>
                  <a:cubicBezTo>
                    <a:pt x="11484" y="64814"/>
                    <a:pt x="10760" y="65329"/>
                    <a:pt x="10651" y="66096"/>
                  </a:cubicBezTo>
                  <a:lnTo>
                    <a:pt x="10563" y="66600"/>
                  </a:lnTo>
                  <a:cubicBezTo>
                    <a:pt x="10684" y="65844"/>
                    <a:pt x="11396" y="65318"/>
                    <a:pt x="12163" y="65439"/>
                  </a:cubicBezTo>
                  <a:cubicBezTo>
                    <a:pt x="12919" y="65559"/>
                    <a:pt x="13434" y="66271"/>
                    <a:pt x="13313" y="67038"/>
                  </a:cubicBezTo>
                  <a:lnTo>
                    <a:pt x="13401" y="66534"/>
                  </a:lnTo>
                  <a:cubicBezTo>
                    <a:pt x="13522" y="65767"/>
                    <a:pt x="12996" y="65055"/>
                    <a:pt x="12240" y="64935"/>
                  </a:cubicBezTo>
                  <a:close/>
                  <a:moveTo>
                    <a:pt x="7944" y="64255"/>
                  </a:moveTo>
                  <a:cubicBezTo>
                    <a:pt x="7188" y="64124"/>
                    <a:pt x="6465" y="64650"/>
                    <a:pt x="6344" y="65406"/>
                  </a:cubicBezTo>
                  <a:lnTo>
                    <a:pt x="6268" y="65921"/>
                  </a:lnTo>
                  <a:cubicBezTo>
                    <a:pt x="6410" y="65176"/>
                    <a:pt x="7111" y="64683"/>
                    <a:pt x="7857" y="64792"/>
                  </a:cubicBezTo>
                  <a:cubicBezTo>
                    <a:pt x="8602" y="64913"/>
                    <a:pt x="9117" y="65603"/>
                    <a:pt x="9018" y="66348"/>
                  </a:cubicBezTo>
                  <a:lnTo>
                    <a:pt x="9106" y="65844"/>
                  </a:lnTo>
                  <a:cubicBezTo>
                    <a:pt x="9226" y="65088"/>
                    <a:pt x="8700" y="64376"/>
                    <a:pt x="7944" y="64255"/>
                  </a:cubicBezTo>
                  <a:close/>
                  <a:moveTo>
                    <a:pt x="20830" y="66293"/>
                  </a:moveTo>
                  <a:cubicBezTo>
                    <a:pt x="20074" y="66173"/>
                    <a:pt x="19362" y="66688"/>
                    <a:pt x="19241" y="67455"/>
                  </a:cubicBezTo>
                  <a:lnTo>
                    <a:pt x="19154" y="67959"/>
                  </a:lnTo>
                  <a:cubicBezTo>
                    <a:pt x="19274" y="67192"/>
                    <a:pt x="19987" y="66677"/>
                    <a:pt x="20754" y="66797"/>
                  </a:cubicBezTo>
                  <a:cubicBezTo>
                    <a:pt x="21510" y="66918"/>
                    <a:pt x="22025" y="67630"/>
                    <a:pt x="21904" y="68397"/>
                  </a:cubicBezTo>
                  <a:lnTo>
                    <a:pt x="21992" y="67882"/>
                  </a:lnTo>
                  <a:cubicBezTo>
                    <a:pt x="22112" y="67126"/>
                    <a:pt x="21586" y="66414"/>
                    <a:pt x="20830" y="66293"/>
                  </a:cubicBezTo>
                  <a:close/>
                  <a:moveTo>
                    <a:pt x="16535" y="65603"/>
                  </a:moveTo>
                  <a:cubicBezTo>
                    <a:pt x="15779" y="65482"/>
                    <a:pt x="15067" y="66008"/>
                    <a:pt x="14935" y="66764"/>
                  </a:cubicBezTo>
                  <a:lnTo>
                    <a:pt x="14858" y="67268"/>
                  </a:lnTo>
                  <a:cubicBezTo>
                    <a:pt x="14979" y="66512"/>
                    <a:pt x="15691" y="65997"/>
                    <a:pt x="16458" y="66118"/>
                  </a:cubicBezTo>
                  <a:cubicBezTo>
                    <a:pt x="17214" y="66228"/>
                    <a:pt x="17729" y="66951"/>
                    <a:pt x="17609" y="67707"/>
                  </a:cubicBezTo>
                  <a:lnTo>
                    <a:pt x="17696" y="67203"/>
                  </a:lnTo>
                  <a:cubicBezTo>
                    <a:pt x="17806" y="66436"/>
                    <a:pt x="17291" y="65734"/>
                    <a:pt x="16535" y="65614"/>
                  </a:cubicBezTo>
                  <a:close/>
                  <a:moveTo>
                    <a:pt x="3057" y="77273"/>
                  </a:moveTo>
                  <a:lnTo>
                    <a:pt x="3057" y="77273"/>
                  </a:lnTo>
                  <a:cubicBezTo>
                    <a:pt x="1655" y="77054"/>
                    <a:pt x="340" y="78007"/>
                    <a:pt x="121" y="79409"/>
                  </a:cubicBezTo>
                  <a:lnTo>
                    <a:pt x="0" y="80155"/>
                  </a:lnTo>
                  <a:cubicBezTo>
                    <a:pt x="219" y="78752"/>
                    <a:pt x="1534" y="77799"/>
                    <a:pt x="2937" y="78029"/>
                  </a:cubicBezTo>
                  <a:lnTo>
                    <a:pt x="2937" y="78029"/>
                  </a:lnTo>
                  <a:cubicBezTo>
                    <a:pt x="4339" y="78248"/>
                    <a:pt x="5293" y="79563"/>
                    <a:pt x="5073" y="80965"/>
                  </a:cubicBezTo>
                  <a:lnTo>
                    <a:pt x="5183" y="80209"/>
                  </a:lnTo>
                  <a:cubicBezTo>
                    <a:pt x="5413" y="78807"/>
                    <a:pt x="4460" y="77492"/>
                    <a:pt x="3057" y="77273"/>
                  </a:cubicBezTo>
                  <a:close/>
                  <a:moveTo>
                    <a:pt x="17160" y="79508"/>
                  </a:moveTo>
                  <a:lnTo>
                    <a:pt x="17160" y="79508"/>
                  </a:lnTo>
                  <a:cubicBezTo>
                    <a:pt x="15757" y="79278"/>
                    <a:pt x="14442" y="80242"/>
                    <a:pt x="14223" y="81645"/>
                  </a:cubicBezTo>
                  <a:lnTo>
                    <a:pt x="14102" y="82390"/>
                  </a:lnTo>
                  <a:cubicBezTo>
                    <a:pt x="14322" y="80998"/>
                    <a:pt x="15636" y="80045"/>
                    <a:pt x="17039" y="80264"/>
                  </a:cubicBezTo>
                  <a:lnTo>
                    <a:pt x="17039" y="80264"/>
                  </a:lnTo>
                  <a:cubicBezTo>
                    <a:pt x="18442" y="80483"/>
                    <a:pt x="19395" y="81798"/>
                    <a:pt x="19176" y="83190"/>
                  </a:cubicBezTo>
                  <a:lnTo>
                    <a:pt x="19296" y="82445"/>
                  </a:lnTo>
                  <a:cubicBezTo>
                    <a:pt x="19515" y="81042"/>
                    <a:pt x="18562" y="79727"/>
                    <a:pt x="17160" y="79508"/>
                  </a:cubicBezTo>
                  <a:close/>
                  <a:moveTo>
                    <a:pt x="10114" y="78390"/>
                  </a:moveTo>
                  <a:lnTo>
                    <a:pt x="10114" y="78390"/>
                  </a:lnTo>
                  <a:cubicBezTo>
                    <a:pt x="8711" y="78171"/>
                    <a:pt x="7396" y="79125"/>
                    <a:pt x="7177" y="80527"/>
                  </a:cubicBezTo>
                  <a:lnTo>
                    <a:pt x="7057" y="81272"/>
                  </a:lnTo>
                  <a:cubicBezTo>
                    <a:pt x="7276" y="79870"/>
                    <a:pt x="8591" y="78916"/>
                    <a:pt x="9993" y="79135"/>
                  </a:cubicBezTo>
                  <a:lnTo>
                    <a:pt x="9993" y="79135"/>
                  </a:lnTo>
                  <a:cubicBezTo>
                    <a:pt x="11396" y="79366"/>
                    <a:pt x="12349" y="80680"/>
                    <a:pt x="12130" y="82072"/>
                  </a:cubicBezTo>
                  <a:lnTo>
                    <a:pt x="12240" y="81327"/>
                  </a:lnTo>
                  <a:cubicBezTo>
                    <a:pt x="12470" y="79924"/>
                    <a:pt x="11505" y="78610"/>
                    <a:pt x="10103" y="783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6169387" y="1418906"/>
              <a:ext cx="1252679" cy="2554477"/>
            </a:xfrm>
            <a:custGeom>
              <a:avLst/>
              <a:gdLst/>
              <a:ahLst/>
              <a:cxnLst/>
              <a:rect l="l" t="t" r="r" b="b"/>
              <a:pathLst>
                <a:path w="35449" h="72288" extrusionOk="0">
                  <a:moveTo>
                    <a:pt x="10739" y="11309"/>
                  </a:moveTo>
                  <a:cubicBezTo>
                    <a:pt x="10849" y="11112"/>
                    <a:pt x="11057" y="10980"/>
                    <a:pt x="11287" y="10969"/>
                  </a:cubicBezTo>
                  <a:cubicBezTo>
                    <a:pt x="11418" y="10969"/>
                    <a:pt x="14486" y="10849"/>
                    <a:pt x="22464" y="12120"/>
                  </a:cubicBezTo>
                  <a:cubicBezTo>
                    <a:pt x="30441" y="13380"/>
                    <a:pt x="33333" y="14443"/>
                    <a:pt x="33454" y="14487"/>
                  </a:cubicBezTo>
                  <a:cubicBezTo>
                    <a:pt x="33662" y="14563"/>
                    <a:pt x="33816" y="14750"/>
                    <a:pt x="33859" y="14980"/>
                  </a:cubicBezTo>
                  <a:cubicBezTo>
                    <a:pt x="33870" y="14958"/>
                    <a:pt x="33892" y="14925"/>
                    <a:pt x="33903" y="14903"/>
                  </a:cubicBezTo>
                  <a:cubicBezTo>
                    <a:pt x="34024" y="14563"/>
                    <a:pt x="33859" y="14180"/>
                    <a:pt x="33520" y="14059"/>
                  </a:cubicBezTo>
                  <a:cubicBezTo>
                    <a:pt x="33399" y="14015"/>
                    <a:pt x="30506" y="12953"/>
                    <a:pt x="22529" y="11692"/>
                  </a:cubicBezTo>
                  <a:cubicBezTo>
                    <a:pt x="14552" y="10421"/>
                    <a:pt x="11473" y="10542"/>
                    <a:pt x="11353" y="10542"/>
                  </a:cubicBezTo>
                  <a:cubicBezTo>
                    <a:pt x="10980" y="10564"/>
                    <a:pt x="10706" y="10871"/>
                    <a:pt x="10717" y="11232"/>
                  </a:cubicBezTo>
                  <a:cubicBezTo>
                    <a:pt x="10728" y="11254"/>
                    <a:pt x="10728" y="11287"/>
                    <a:pt x="10739" y="11309"/>
                  </a:cubicBezTo>
                  <a:close/>
                  <a:moveTo>
                    <a:pt x="16316" y="14410"/>
                  </a:moveTo>
                  <a:cubicBezTo>
                    <a:pt x="16305" y="14256"/>
                    <a:pt x="16426" y="14114"/>
                    <a:pt x="16590" y="14103"/>
                  </a:cubicBezTo>
                  <a:cubicBezTo>
                    <a:pt x="16645" y="14103"/>
                    <a:pt x="18015" y="14048"/>
                    <a:pt x="21576" y="14618"/>
                  </a:cubicBezTo>
                  <a:cubicBezTo>
                    <a:pt x="25137" y="15177"/>
                    <a:pt x="26430" y="15659"/>
                    <a:pt x="26485" y="15670"/>
                  </a:cubicBezTo>
                  <a:cubicBezTo>
                    <a:pt x="26638" y="15725"/>
                    <a:pt x="26715" y="15900"/>
                    <a:pt x="26649" y="16054"/>
                  </a:cubicBezTo>
                  <a:cubicBezTo>
                    <a:pt x="26649" y="16064"/>
                    <a:pt x="26638" y="16075"/>
                    <a:pt x="26638" y="16086"/>
                  </a:cubicBezTo>
                  <a:cubicBezTo>
                    <a:pt x="26616" y="15988"/>
                    <a:pt x="26551" y="15900"/>
                    <a:pt x="26452" y="15867"/>
                  </a:cubicBezTo>
                  <a:cubicBezTo>
                    <a:pt x="26397" y="15845"/>
                    <a:pt x="25115" y="15374"/>
                    <a:pt x="21543" y="14804"/>
                  </a:cubicBezTo>
                  <a:cubicBezTo>
                    <a:pt x="17982" y="14246"/>
                    <a:pt x="16612" y="14300"/>
                    <a:pt x="16557" y="14300"/>
                  </a:cubicBezTo>
                  <a:cubicBezTo>
                    <a:pt x="16459" y="14300"/>
                    <a:pt x="16360" y="14355"/>
                    <a:pt x="16316" y="14443"/>
                  </a:cubicBezTo>
                  <a:cubicBezTo>
                    <a:pt x="16316" y="14432"/>
                    <a:pt x="16316" y="14421"/>
                    <a:pt x="16316" y="14410"/>
                  </a:cubicBezTo>
                  <a:close/>
                  <a:moveTo>
                    <a:pt x="12613" y="790"/>
                  </a:moveTo>
                  <a:cubicBezTo>
                    <a:pt x="12602" y="428"/>
                    <a:pt x="12876" y="132"/>
                    <a:pt x="13226" y="110"/>
                  </a:cubicBezTo>
                  <a:cubicBezTo>
                    <a:pt x="13347" y="110"/>
                    <a:pt x="16360" y="1"/>
                    <a:pt x="24184" y="1239"/>
                  </a:cubicBezTo>
                  <a:cubicBezTo>
                    <a:pt x="32008" y="2477"/>
                    <a:pt x="34835" y="3518"/>
                    <a:pt x="34955" y="3562"/>
                  </a:cubicBezTo>
                  <a:cubicBezTo>
                    <a:pt x="35284" y="3682"/>
                    <a:pt x="35448" y="4055"/>
                    <a:pt x="35328" y="4384"/>
                  </a:cubicBezTo>
                  <a:cubicBezTo>
                    <a:pt x="35317" y="4417"/>
                    <a:pt x="35306" y="4439"/>
                    <a:pt x="35295" y="4460"/>
                  </a:cubicBezTo>
                  <a:cubicBezTo>
                    <a:pt x="35251" y="4241"/>
                    <a:pt x="35098" y="4055"/>
                    <a:pt x="34889" y="3978"/>
                  </a:cubicBezTo>
                  <a:cubicBezTo>
                    <a:pt x="34769" y="3934"/>
                    <a:pt x="31942" y="2894"/>
                    <a:pt x="24118" y="1655"/>
                  </a:cubicBezTo>
                  <a:cubicBezTo>
                    <a:pt x="16294" y="406"/>
                    <a:pt x="13281" y="527"/>
                    <a:pt x="13161" y="527"/>
                  </a:cubicBezTo>
                  <a:cubicBezTo>
                    <a:pt x="12941" y="538"/>
                    <a:pt x="12733" y="669"/>
                    <a:pt x="12635" y="855"/>
                  </a:cubicBezTo>
                  <a:cubicBezTo>
                    <a:pt x="12624" y="834"/>
                    <a:pt x="12613" y="812"/>
                    <a:pt x="12613" y="790"/>
                  </a:cubicBezTo>
                  <a:close/>
                  <a:moveTo>
                    <a:pt x="8832" y="21664"/>
                  </a:moveTo>
                  <a:cubicBezTo>
                    <a:pt x="8821" y="21302"/>
                    <a:pt x="9106" y="20995"/>
                    <a:pt x="9468" y="20984"/>
                  </a:cubicBezTo>
                  <a:cubicBezTo>
                    <a:pt x="9599" y="20984"/>
                    <a:pt x="12733" y="20853"/>
                    <a:pt x="20875" y="22146"/>
                  </a:cubicBezTo>
                  <a:cubicBezTo>
                    <a:pt x="29016" y="23439"/>
                    <a:pt x="31953" y="24513"/>
                    <a:pt x="32073" y="24557"/>
                  </a:cubicBezTo>
                  <a:cubicBezTo>
                    <a:pt x="32424" y="24688"/>
                    <a:pt x="32599" y="25072"/>
                    <a:pt x="32468" y="25422"/>
                  </a:cubicBezTo>
                  <a:cubicBezTo>
                    <a:pt x="32457" y="25444"/>
                    <a:pt x="32446" y="25477"/>
                    <a:pt x="32435" y="25499"/>
                  </a:cubicBezTo>
                  <a:cubicBezTo>
                    <a:pt x="32391" y="25269"/>
                    <a:pt x="32227" y="25082"/>
                    <a:pt x="32008" y="24995"/>
                  </a:cubicBezTo>
                  <a:cubicBezTo>
                    <a:pt x="31887" y="24951"/>
                    <a:pt x="28939" y="23866"/>
                    <a:pt x="20798" y="22584"/>
                  </a:cubicBezTo>
                  <a:cubicBezTo>
                    <a:pt x="12657" y="21291"/>
                    <a:pt x="9523" y="21412"/>
                    <a:pt x="9402" y="21412"/>
                  </a:cubicBezTo>
                  <a:cubicBezTo>
                    <a:pt x="9172" y="21423"/>
                    <a:pt x="8964" y="21554"/>
                    <a:pt x="8854" y="21751"/>
                  </a:cubicBezTo>
                  <a:cubicBezTo>
                    <a:pt x="8843" y="21729"/>
                    <a:pt x="8832" y="21697"/>
                    <a:pt x="8832" y="21664"/>
                  </a:cubicBezTo>
                  <a:close/>
                  <a:moveTo>
                    <a:pt x="6718" y="32621"/>
                  </a:moveTo>
                  <a:cubicBezTo>
                    <a:pt x="6696" y="32238"/>
                    <a:pt x="6992" y="31920"/>
                    <a:pt x="7375" y="31898"/>
                  </a:cubicBezTo>
                  <a:cubicBezTo>
                    <a:pt x="7507" y="31898"/>
                    <a:pt x="10739" y="31778"/>
                    <a:pt x="19132" y="33103"/>
                  </a:cubicBezTo>
                  <a:cubicBezTo>
                    <a:pt x="27526" y="34429"/>
                    <a:pt x="30572" y="35547"/>
                    <a:pt x="30693" y="35602"/>
                  </a:cubicBezTo>
                  <a:cubicBezTo>
                    <a:pt x="31054" y="35722"/>
                    <a:pt x="31230" y="36128"/>
                    <a:pt x="31098" y="36478"/>
                  </a:cubicBezTo>
                  <a:cubicBezTo>
                    <a:pt x="31087" y="36511"/>
                    <a:pt x="31065" y="36544"/>
                    <a:pt x="31054" y="36566"/>
                  </a:cubicBezTo>
                  <a:cubicBezTo>
                    <a:pt x="31010" y="36325"/>
                    <a:pt x="30846" y="36128"/>
                    <a:pt x="30616" y="36051"/>
                  </a:cubicBezTo>
                  <a:cubicBezTo>
                    <a:pt x="30495" y="35996"/>
                    <a:pt x="27460" y="34889"/>
                    <a:pt x="19067" y="33553"/>
                  </a:cubicBezTo>
                  <a:cubicBezTo>
                    <a:pt x="10673" y="32227"/>
                    <a:pt x="7441" y="32347"/>
                    <a:pt x="7298" y="32347"/>
                  </a:cubicBezTo>
                  <a:cubicBezTo>
                    <a:pt x="7068" y="32358"/>
                    <a:pt x="6849" y="32490"/>
                    <a:pt x="6739" y="32698"/>
                  </a:cubicBezTo>
                  <a:cubicBezTo>
                    <a:pt x="6729" y="32676"/>
                    <a:pt x="6718" y="32643"/>
                    <a:pt x="6718" y="32621"/>
                  </a:cubicBezTo>
                  <a:close/>
                  <a:moveTo>
                    <a:pt x="4614" y="43414"/>
                  </a:moveTo>
                  <a:cubicBezTo>
                    <a:pt x="4592" y="43020"/>
                    <a:pt x="4910" y="42691"/>
                    <a:pt x="5304" y="42680"/>
                  </a:cubicBezTo>
                  <a:cubicBezTo>
                    <a:pt x="5436" y="42680"/>
                    <a:pt x="8767" y="42538"/>
                    <a:pt x="17423" y="43907"/>
                  </a:cubicBezTo>
                  <a:cubicBezTo>
                    <a:pt x="26090" y="45277"/>
                    <a:pt x="29213" y="46428"/>
                    <a:pt x="29345" y="46483"/>
                  </a:cubicBezTo>
                  <a:cubicBezTo>
                    <a:pt x="29706" y="46614"/>
                    <a:pt x="29904" y="47019"/>
                    <a:pt x="29761" y="47392"/>
                  </a:cubicBezTo>
                  <a:cubicBezTo>
                    <a:pt x="29750" y="47425"/>
                    <a:pt x="29739" y="47447"/>
                    <a:pt x="29717" y="47480"/>
                  </a:cubicBezTo>
                  <a:cubicBezTo>
                    <a:pt x="29674" y="47228"/>
                    <a:pt x="29509" y="47030"/>
                    <a:pt x="29268" y="46943"/>
                  </a:cubicBezTo>
                  <a:cubicBezTo>
                    <a:pt x="29148" y="46888"/>
                    <a:pt x="26014" y="45737"/>
                    <a:pt x="17357" y="44368"/>
                  </a:cubicBezTo>
                  <a:cubicBezTo>
                    <a:pt x="8701" y="42998"/>
                    <a:pt x="5359" y="43130"/>
                    <a:pt x="5227" y="43130"/>
                  </a:cubicBezTo>
                  <a:cubicBezTo>
                    <a:pt x="4975" y="43140"/>
                    <a:pt x="4756" y="43283"/>
                    <a:pt x="4636" y="43491"/>
                  </a:cubicBezTo>
                  <a:cubicBezTo>
                    <a:pt x="4625" y="43469"/>
                    <a:pt x="4625" y="43447"/>
                    <a:pt x="4614" y="43414"/>
                  </a:cubicBezTo>
                  <a:close/>
                  <a:moveTo>
                    <a:pt x="2433" y="54613"/>
                  </a:moveTo>
                  <a:cubicBezTo>
                    <a:pt x="2411" y="54208"/>
                    <a:pt x="2729" y="53857"/>
                    <a:pt x="3134" y="53846"/>
                  </a:cubicBezTo>
                  <a:cubicBezTo>
                    <a:pt x="3266" y="53835"/>
                    <a:pt x="6707" y="53704"/>
                    <a:pt x="15637" y="55117"/>
                  </a:cubicBezTo>
                  <a:cubicBezTo>
                    <a:pt x="24567" y="56542"/>
                    <a:pt x="27800" y="57725"/>
                    <a:pt x="27931" y="57769"/>
                  </a:cubicBezTo>
                  <a:cubicBezTo>
                    <a:pt x="28315" y="57911"/>
                    <a:pt x="28501" y="58339"/>
                    <a:pt x="28359" y="58711"/>
                  </a:cubicBezTo>
                  <a:cubicBezTo>
                    <a:pt x="28348" y="58744"/>
                    <a:pt x="28337" y="58777"/>
                    <a:pt x="28315" y="58799"/>
                  </a:cubicBezTo>
                  <a:cubicBezTo>
                    <a:pt x="28271" y="58547"/>
                    <a:pt x="28096" y="58350"/>
                    <a:pt x="27855" y="58251"/>
                  </a:cubicBezTo>
                  <a:cubicBezTo>
                    <a:pt x="27723" y="58207"/>
                    <a:pt x="24491" y="57024"/>
                    <a:pt x="15560" y="55610"/>
                  </a:cubicBezTo>
                  <a:cubicBezTo>
                    <a:pt x="6641" y="54186"/>
                    <a:pt x="3200" y="54317"/>
                    <a:pt x="3058" y="54328"/>
                  </a:cubicBezTo>
                  <a:cubicBezTo>
                    <a:pt x="2806" y="54339"/>
                    <a:pt x="2576" y="54481"/>
                    <a:pt x="2455" y="54701"/>
                  </a:cubicBezTo>
                  <a:cubicBezTo>
                    <a:pt x="2455" y="54668"/>
                    <a:pt x="2444" y="54635"/>
                    <a:pt x="2433" y="54613"/>
                  </a:cubicBezTo>
                  <a:close/>
                  <a:moveTo>
                    <a:pt x="23" y="68003"/>
                  </a:moveTo>
                  <a:cubicBezTo>
                    <a:pt x="1" y="67587"/>
                    <a:pt x="329" y="67236"/>
                    <a:pt x="735" y="67214"/>
                  </a:cubicBezTo>
                  <a:cubicBezTo>
                    <a:pt x="888" y="67214"/>
                    <a:pt x="4395" y="67083"/>
                    <a:pt x="13522" y="68529"/>
                  </a:cubicBezTo>
                  <a:cubicBezTo>
                    <a:pt x="22650" y="69964"/>
                    <a:pt x="25948" y="71181"/>
                    <a:pt x="26090" y="71236"/>
                  </a:cubicBezTo>
                  <a:cubicBezTo>
                    <a:pt x="26474" y="71378"/>
                    <a:pt x="26671" y="71805"/>
                    <a:pt x="26529" y="72189"/>
                  </a:cubicBezTo>
                  <a:cubicBezTo>
                    <a:pt x="26518" y="72222"/>
                    <a:pt x="26496" y="72255"/>
                    <a:pt x="26485" y="72287"/>
                  </a:cubicBezTo>
                  <a:cubicBezTo>
                    <a:pt x="26441" y="72024"/>
                    <a:pt x="26255" y="71805"/>
                    <a:pt x="26014" y="71718"/>
                  </a:cubicBezTo>
                  <a:cubicBezTo>
                    <a:pt x="25871" y="71663"/>
                    <a:pt x="22573" y="70458"/>
                    <a:pt x="13445" y="69011"/>
                  </a:cubicBezTo>
                  <a:cubicBezTo>
                    <a:pt x="4318" y="67565"/>
                    <a:pt x="801" y="67696"/>
                    <a:pt x="658" y="67696"/>
                  </a:cubicBezTo>
                  <a:cubicBezTo>
                    <a:pt x="395" y="67718"/>
                    <a:pt x="165" y="67861"/>
                    <a:pt x="44" y="68102"/>
                  </a:cubicBezTo>
                  <a:cubicBezTo>
                    <a:pt x="33" y="68069"/>
                    <a:pt x="23" y="68036"/>
                    <a:pt x="23" y="680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4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Q&amp;A</a:t>
            </a:r>
            <a:endParaRPr lang="en-GB"/>
          </a:p>
        </p:txBody>
      </p:sp>
      <p:sp>
        <p:nvSpPr>
          <p:cNvPr id="1137" name="Google Shape;1137;p24"/>
          <p:cNvSpPr/>
          <p:nvPr/>
        </p:nvSpPr>
        <p:spPr>
          <a:xfrm>
            <a:off x="3074298" y="2157424"/>
            <a:ext cx="3030890" cy="132793"/>
          </a:xfrm>
          <a:custGeom>
            <a:avLst/>
            <a:gdLst/>
            <a:ahLst/>
            <a:cxnLst/>
            <a:rect l="l" t="t" r="r" b="b"/>
            <a:pathLst>
              <a:path w="83605" h="3663" extrusionOk="0">
                <a:moveTo>
                  <a:pt x="1" y="1"/>
                </a:moveTo>
                <a:lnTo>
                  <a:pt x="1" y="3662"/>
                </a:lnTo>
                <a:lnTo>
                  <a:pt x="83605" y="3662"/>
                </a:lnTo>
                <a:lnTo>
                  <a:pt x="836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8" name="Google Shape;1138;p24"/>
          <p:cNvSpPr/>
          <p:nvPr/>
        </p:nvSpPr>
        <p:spPr>
          <a:xfrm>
            <a:off x="3078000" y="1523125"/>
            <a:ext cx="3030861" cy="538294"/>
          </a:xfrm>
          <a:custGeom>
            <a:avLst/>
            <a:gdLst/>
            <a:ahLst/>
            <a:cxnLst/>
            <a:rect l="l" t="t" r="r" b="b"/>
            <a:pathLst>
              <a:path w="96256" h="18660" extrusionOk="0">
                <a:moveTo>
                  <a:pt x="6056" y="0"/>
                </a:moveTo>
                <a:cubicBezTo>
                  <a:pt x="2723" y="0"/>
                  <a:pt x="0" y="2700"/>
                  <a:pt x="24" y="6056"/>
                </a:cubicBezTo>
                <a:lnTo>
                  <a:pt x="24" y="18660"/>
                </a:lnTo>
                <a:lnTo>
                  <a:pt x="96255" y="18660"/>
                </a:lnTo>
                <a:lnTo>
                  <a:pt x="96255" y="6056"/>
                </a:lnTo>
                <a:cubicBezTo>
                  <a:pt x="96255" y="2700"/>
                  <a:pt x="93556" y="0"/>
                  <a:pt x="90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9" name="Google Shape;1139;p24"/>
          <p:cNvSpPr/>
          <p:nvPr/>
        </p:nvSpPr>
        <p:spPr>
          <a:xfrm>
            <a:off x="3421443" y="2157424"/>
            <a:ext cx="100456" cy="132793"/>
          </a:xfrm>
          <a:custGeom>
            <a:avLst/>
            <a:gdLst/>
            <a:ahLst/>
            <a:cxnLst/>
            <a:rect l="l" t="t" r="r" b="b"/>
            <a:pathLst>
              <a:path w="2771" h="3663" extrusionOk="0">
                <a:moveTo>
                  <a:pt x="1" y="1"/>
                </a:moveTo>
                <a:lnTo>
                  <a:pt x="1" y="3662"/>
                </a:lnTo>
                <a:lnTo>
                  <a:pt x="2770" y="3662"/>
                </a:lnTo>
                <a:lnTo>
                  <a:pt x="27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0" name="Google Shape;1140;p24"/>
          <p:cNvSpPr/>
          <p:nvPr/>
        </p:nvSpPr>
        <p:spPr>
          <a:xfrm>
            <a:off x="3869006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1" y="1"/>
                </a:moveTo>
                <a:lnTo>
                  <a:pt x="1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24"/>
          <p:cNvSpPr/>
          <p:nvPr/>
        </p:nvSpPr>
        <p:spPr>
          <a:xfrm>
            <a:off x="4316568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2" name="Google Shape;1142;p24"/>
          <p:cNvSpPr/>
          <p:nvPr/>
        </p:nvSpPr>
        <p:spPr>
          <a:xfrm>
            <a:off x="4763260" y="2157424"/>
            <a:ext cx="100456" cy="132793"/>
          </a:xfrm>
          <a:custGeom>
            <a:avLst/>
            <a:gdLst/>
            <a:ahLst/>
            <a:cxnLst/>
            <a:rect l="l" t="t" r="r" b="b"/>
            <a:pathLst>
              <a:path w="2771" h="3663" extrusionOk="0">
                <a:moveTo>
                  <a:pt x="1" y="1"/>
                </a:moveTo>
                <a:lnTo>
                  <a:pt x="1" y="3662"/>
                </a:lnTo>
                <a:lnTo>
                  <a:pt x="2770" y="3662"/>
                </a:lnTo>
                <a:lnTo>
                  <a:pt x="277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3" name="Google Shape;1143;p24"/>
          <p:cNvSpPr/>
          <p:nvPr/>
        </p:nvSpPr>
        <p:spPr>
          <a:xfrm>
            <a:off x="5210822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7" y="3662"/>
                </a:lnTo>
                <a:lnTo>
                  <a:pt x="27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4" name="Google Shape;1144;p24"/>
          <p:cNvSpPr/>
          <p:nvPr/>
        </p:nvSpPr>
        <p:spPr>
          <a:xfrm>
            <a:off x="5658384" y="2157424"/>
            <a:ext cx="99586" cy="132793"/>
          </a:xfrm>
          <a:custGeom>
            <a:avLst/>
            <a:gdLst/>
            <a:ahLst/>
            <a:cxnLst/>
            <a:rect l="l" t="t" r="r" b="b"/>
            <a:pathLst>
              <a:path w="2747" h="3663" extrusionOk="0">
                <a:moveTo>
                  <a:pt x="0" y="1"/>
                </a:moveTo>
                <a:lnTo>
                  <a:pt x="0" y="3662"/>
                </a:lnTo>
                <a:lnTo>
                  <a:pt x="2746" y="3662"/>
                </a:lnTo>
                <a:lnTo>
                  <a:pt x="27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5" name="Google Shape;1145;p24"/>
          <p:cNvSpPr/>
          <p:nvPr/>
        </p:nvSpPr>
        <p:spPr>
          <a:xfrm>
            <a:off x="3069187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6" name="Google Shape;1146;p24"/>
          <p:cNvSpPr/>
          <p:nvPr/>
        </p:nvSpPr>
        <p:spPr>
          <a:xfrm>
            <a:off x="3516749" y="2420352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7" name="Google Shape;1147;p24"/>
          <p:cNvSpPr/>
          <p:nvPr/>
        </p:nvSpPr>
        <p:spPr>
          <a:xfrm>
            <a:off x="3963441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282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8" name="Google Shape;1148;p24"/>
          <p:cNvSpPr/>
          <p:nvPr/>
        </p:nvSpPr>
        <p:spPr>
          <a:xfrm>
            <a:off x="4411003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24"/>
          <p:cNvSpPr/>
          <p:nvPr/>
        </p:nvSpPr>
        <p:spPr>
          <a:xfrm>
            <a:off x="4858565" y="2420352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0" name="Google Shape;1150;p24"/>
          <p:cNvSpPr/>
          <p:nvPr/>
        </p:nvSpPr>
        <p:spPr>
          <a:xfrm>
            <a:off x="5305257" y="2420352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282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1" name="Google Shape;1151;p24"/>
          <p:cNvSpPr/>
          <p:nvPr/>
        </p:nvSpPr>
        <p:spPr>
          <a:xfrm>
            <a:off x="5752819" y="2420352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24"/>
          <p:cNvSpPr/>
          <p:nvPr/>
        </p:nvSpPr>
        <p:spPr>
          <a:xfrm>
            <a:off x="3069187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6"/>
                </a:lnTo>
                <a:lnTo>
                  <a:pt x="283" y="9576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24"/>
          <p:cNvSpPr/>
          <p:nvPr/>
        </p:nvSpPr>
        <p:spPr>
          <a:xfrm>
            <a:off x="3516749" y="2853443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4" name="Google Shape;1154;p24"/>
          <p:cNvSpPr/>
          <p:nvPr/>
        </p:nvSpPr>
        <p:spPr>
          <a:xfrm>
            <a:off x="3963441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282"/>
                </a:moveTo>
                <a:lnTo>
                  <a:pt x="9601" y="9576"/>
                </a:lnTo>
                <a:lnTo>
                  <a:pt x="306" y="9576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5" name="Google Shape;1155;p24"/>
          <p:cNvSpPr/>
          <p:nvPr/>
        </p:nvSpPr>
        <p:spPr>
          <a:xfrm>
            <a:off x="4411003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24"/>
          <p:cNvSpPr/>
          <p:nvPr/>
        </p:nvSpPr>
        <p:spPr>
          <a:xfrm>
            <a:off x="4858565" y="2853443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24"/>
          <p:cNvSpPr/>
          <p:nvPr/>
        </p:nvSpPr>
        <p:spPr>
          <a:xfrm>
            <a:off x="5305257" y="2853443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282"/>
                </a:moveTo>
                <a:lnTo>
                  <a:pt x="9600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24"/>
          <p:cNvSpPr/>
          <p:nvPr/>
        </p:nvSpPr>
        <p:spPr>
          <a:xfrm>
            <a:off x="5752819" y="2853443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9" name="Google Shape;1159;p24"/>
          <p:cNvSpPr/>
          <p:nvPr/>
        </p:nvSpPr>
        <p:spPr>
          <a:xfrm>
            <a:off x="3069187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0" name="Google Shape;1160;p24"/>
          <p:cNvSpPr/>
          <p:nvPr/>
        </p:nvSpPr>
        <p:spPr>
          <a:xfrm>
            <a:off x="3516749" y="3285664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1" name="Google Shape;1161;p24"/>
          <p:cNvSpPr/>
          <p:nvPr/>
        </p:nvSpPr>
        <p:spPr>
          <a:xfrm>
            <a:off x="3963441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306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2" name="Google Shape;1162;p24"/>
          <p:cNvSpPr/>
          <p:nvPr/>
        </p:nvSpPr>
        <p:spPr>
          <a:xfrm>
            <a:off x="4411003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3" name="Google Shape;1163;p24"/>
          <p:cNvSpPr/>
          <p:nvPr/>
        </p:nvSpPr>
        <p:spPr>
          <a:xfrm>
            <a:off x="4858565" y="3285664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0" y="0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4" name="Google Shape;1164;p24"/>
          <p:cNvSpPr/>
          <p:nvPr/>
        </p:nvSpPr>
        <p:spPr>
          <a:xfrm>
            <a:off x="5305257" y="3285664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306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5" name="Google Shape;1165;p24"/>
          <p:cNvSpPr/>
          <p:nvPr/>
        </p:nvSpPr>
        <p:spPr>
          <a:xfrm>
            <a:off x="5752819" y="3285664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0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6" name="Google Shape;1166;p24"/>
          <p:cNvSpPr/>
          <p:nvPr/>
        </p:nvSpPr>
        <p:spPr>
          <a:xfrm>
            <a:off x="3069187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577" y="282"/>
                </a:moveTo>
                <a:lnTo>
                  <a:pt x="9577" y="9576"/>
                </a:lnTo>
                <a:lnTo>
                  <a:pt x="283" y="9576"/>
                </a:lnTo>
                <a:lnTo>
                  <a:pt x="283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7" name="Google Shape;1167;p24"/>
          <p:cNvSpPr/>
          <p:nvPr/>
        </p:nvSpPr>
        <p:spPr>
          <a:xfrm>
            <a:off x="3516749" y="3718755"/>
            <a:ext cx="358247" cy="357413"/>
          </a:xfrm>
          <a:custGeom>
            <a:avLst/>
            <a:gdLst/>
            <a:ahLst/>
            <a:cxnLst/>
            <a:rect l="l" t="t" r="r" b="b"/>
            <a:pathLst>
              <a:path w="9882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58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8" name="Google Shape;1168;p24"/>
          <p:cNvSpPr/>
          <p:nvPr/>
        </p:nvSpPr>
        <p:spPr>
          <a:xfrm>
            <a:off x="3963441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601" y="282"/>
                </a:moveTo>
                <a:lnTo>
                  <a:pt x="9601" y="9576"/>
                </a:lnTo>
                <a:lnTo>
                  <a:pt x="283" y="9576"/>
                </a:lnTo>
                <a:lnTo>
                  <a:pt x="306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9" name="Google Shape;1169;p24"/>
          <p:cNvSpPr/>
          <p:nvPr/>
        </p:nvSpPr>
        <p:spPr>
          <a:xfrm>
            <a:off x="4411003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5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0" name="Google Shape;1170;p24"/>
          <p:cNvSpPr/>
          <p:nvPr/>
        </p:nvSpPr>
        <p:spPr>
          <a:xfrm>
            <a:off x="4858565" y="3718755"/>
            <a:ext cx="357413" cy="357413"/>
          </a:xfrm>
          <a:custGeom>
            <a:avLst/>
            <a:gdLst/>
            <a:ahLst/>
            <a:cxnLst/>
            <a:rect l="l" t="t" r="r" b="b"/>
            <a:pathLst>
              <a:path w="9859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0" y="0"/>
                </a:moveTo>
                <a:lnTo>
                  <a:pt x="0" y="9858"/>
                </a:lnTo>
                <a:lnTo>
                  <a:pt x="9858" y="9858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1" name="Google Shape;1171;p24"/>
          <p:cNvSpPr/>
          <p:nvPr/>
        </p:nvSpPr>
        <p:spPr>
          <a:xfrm>
            <a:off x="5305257" y="3718755"/>
            <a:ext cx="358283" cy="357413"/>
          </a:xfrm>
          <a:custGeom>
            <a:avLst/>
            <a:gdLst/>
            <a:ahLst/>
            <a:cxnLst/>
            <a:rect l="l" t="t" r="r" b="b"/>
            <a:pathLst>
              <a:path w="9883" h="9859" extrusionOk="0">
                <a:moveTo>
                  <a:pt x="9600" y="282"/>
                </a:moveTo>
                <a:lnTo>
                  <a:pt x="9600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82" y="9858"/>
                </a:lnTo>
                <a:lnTo>
                  <a:pt x="988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2" name="Google Shape;1172;p24"/>
          <p:cNvSpPr/>
          <p:nvPr/>
        </p:nvSpPr>
        <p:spPr>
          <a:xfrm>
            <a:off x="5752819" y="3718755"/>
            <a:ext cx="357413" cy="357413"/>
          </a:xfrm>
          <a:custGeom>
            <a:avLst/>
            <a:gdLst/>
            <a:ahLst/>
            <a:cxnLst/>
            <a:rect l="l" t="t" r="r" b="b"/>
            <a:pathLst>
              <a:path w="9859" h="9859" extrusionOk="0">
                <a:moveTo>
                  <a:pt x="9577" y="282"/>
                </a:moveTo>
                <a:lnTo>
                  <a:pt x="9577" y="9576"/>
                </a:lnTo>
                <a:lnTo>
                  <a:pt x="282" y="9576"/>
                </a:lnTo>
                <a:lnTo>
                  <a:pt x="282" y="282"/>
                </a:lnTo>
                <a:close/>
                <a:moveTo>
                  <a:pt x="1" y="0"/>
                </a:moveTo>
                <a:lnTo>
                  <a:pt x="1" y="9858"/>
                </a:lnTo>
                <a:lnTo>
                  <a:pt x="9858" y="9858"/>
                </a:lnTo>
                <a:lnTo>
                  <a:pt x="985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3" name="Google Shape;1173;p24"/>
          <p:cNvSpPr/>
          <p:nvPr/>
        </p:nvSpPr>
        <p:spPr>
          <a:xfrm>
            <a:off x="3069187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3" y="9577"/>
                </a:lnTo>
                <a:lnTo>
                  <a:pt x="283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4" name="Google Shape;1174;p24"/>
          <p:cNvSpPr/>
          <p:nvPr/>
        </p:nvSpPr>
        <p:spPr>
          <a:xfrm>
            <a:off x="3516749" y="4150976"/>
            <a:ext cx="358247" cy="358247"/>
          </a:xfrm>
          <a:custGeom>
            <a:avLst/>
            <a:gdLst/>
            <a:ahLst/>
            <a:cxnLst/>
            <a:rect l="l" t="t" r="r" b="b"/>
            <a:pathLst>
              <a:path w="9882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58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5" name="Google Shape;1175;p24"/>
          <p:cNvSpPr/>
          <p:nvPr/>
        </p:nvSpPr>
        <p:spPr>
          <a:xfrm>
            <a:off x="3963441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1" y="306"/>
                </a:moveTo>
                <a:lnTo>
                  <a:pt x="9601" y="9577"/>
                </a:lnTo>
                <a:lnTo>
                  <a:pt x="283" y="9577"/>
                </a:lnTo>
                <a:lnTo>
                  <a:pt x="306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6" name="Google Shape;1176;p24"/>
          <p:cNvSpPr/>
          <p:nvPr/>
        </p:nvSpPr>
        <p:spPr>
          <a:xfrm>
            <a:off x="4411003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5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7" name="Google Shape;1177;p24"/>
          <p:cNvSpPr/>
          <p:nvPr/>
        </p:nvSpPr>
        <p:spPr>
          <a:xfrm>
            <a:off x="4858565" y="4150976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0" y="1"/>
                </a:moveTo>
                <a:lnTo>
                  <a:pt x="0" y="9882"/>
                </a:lnTo>
                <a:lnTo>
                  <a:pt x="9858" y="9882"/>
                </a:lnTo>
                <a:lnTo>
                  <a:pt x="98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8" name="Google Shape;1178;p24"/>
          <p:cNvSpPr/>
          <p:nvPr/>
        </p:nvSpPr>
        <p:spPr>
          <a:xfrm>
            <a:off x="5305257" y="4150976"/>
            <a:ext cx="358283" cy="358247"/>
          </a:xfrm>
          <a:custGeom>
            <a:avLst/>
            <a:gdLst/>
            <a:ahLst/>
            <a:cxnLst/>
            <a:rect l="l" t="t" r="r" b="b"/>
            <a:pathLst>
              <a:path w="9883" h="9882" extrusionOk="0">
                <a:moveTo>
                  <a:pt x="9600" y="306"/>
                </a:moveTo>
                <a:lnTo>
                  <a:pt x="9600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82" y="9882"/>
                </a:lnTo>
                <a:lnTo>
                  <a:pt x="98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9" name="Google Shape;1179;p24"/>
          <p:cNvSpPr/>
          <p:nvPr/>
        </p:nvSpPr>
        <p:spPr>
          <a:xfrm>
            <a:off x="5752819" y="4150976"/>
            <a:ext cx="357413" cy="358247"/>
          </a:xfrm>
          <a:custGeom>
            <a:avLst/>
            <a:gdLst/>
            <a:ahLst/>
            <a:cxnLst/>
            <a:rect l="l" t="t" r="r" b="b"/>
            <a:pathLst>
              <a:path w="9859" h="9882" extrusionOk="0">
                <a:moveTo>
                  <a:pt x="9577" y="306"/>
                </a:moveTo>
                <a:lnTo>
                  <a:pt x="9577" y="9577"/>
                </a:lnTo>
                <a:lnTo>
                  <a:pt x="282" y="9577"/>
                </a:lnTo>
                <a:lnTo>
                  <a:pt x="282" y="306"/>
                </a:lnTo>
                <a:close/>
                <a:moveTo>
                  <a:pt x="1" y="1"/>
                </a:moveTo>
                <a:lnTo>
                  <a:pt x="1" y="9882"/>
                </a:lnTo>
                <a:lnTo>
                  <a:pt x="9858" y="9882"/>
                </a:lnTo>
                <a:lnTo>
                  <a:pt x="98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0" name="Google Shape;1180;p24"/>
          <p:cNvSpPr/>
          <p:nvPr/>
        </p:nvSpPr>
        <p:spPr>
          <a:xfrm>
            <a:off x="3505221" y="1609694"/>
            <a:ext cx="220770" cy="205365"/>
          </a:xfrm>
          <a:custGeom>
            <a:avLst/>
            <a:gdLst/>
            <a:ahLst/>
            <a:cxnLst/>
            <a:rect l="l" t="t" r="r" b="b"/>
            <a:pathLst>
              <a:path w="7653" h="7119" extrusionOk="0">
                <a:moveTo>
                  <a:pt x="3799" y="1"/>
                </a:moveTo>
                <a:cubicBezTo>
                  <a:pt x="2084" y="1"/>
                  <a:pt x="580" y="1256"/>
                  <a:pt x="306" y="2985"/>
                </a:cubicBezTo>
                <a:cubicBezTo>
                  <a:pt x="1" y="4933"/>
                  <a:pt x="1315" y="6763"/>
                  <a:pt x="3240" y="7068"/>
                </a:cubicBezTo>
                <a:cubicBezTo>
                  <a:pt x="3441" y="7102"/>
                  <a:pt x="3641" y="7119"/>
                  <a:pt x="3838" y="7119"/>
                </a:cubicBezTo>
                <a:cubicBezTo>
                  <a:pt x="5550" y="7119"/>
                  <a:pt x="7050" y="5882"/>
                  <a:pt x="7324" y="4135"/>
                </a:cubicBezTo>
                <a:cubicBezTo>
                  <a:pt x="7652" y="2186"/>
                  <a:pt x="6338" y="356"/>
                  <a:pt x="4390" y="51"/>
                </a:cubicBezTo>
                <a:cubicBezTo>
                  <a:pt x="4191" y="17"/>
                  <a:pt x="3994" y="1"/>
                  <a:pt x="379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1" name="Google Shape;1181;p24"/>
          <p:cNvSpPr/>
          <p:nvPr/>
        </p:nvSpPr>
        <p:spPr>
          <a:xfrm>
            <a:off x="3876244" y="1609780"/>
            <a:ext cx="226193" cy="205221"/>
          </a:xfrm>
          <a:custGeom>
            <a:avLst/>
            <a:gdLst/>
            <a:ahLst/>
            <a:cxnLst/>
            <a:rect l="l" t="t" r="r" b="b"/>
            <a:pathLst>
              <a:path w="7841" h="7114" extrusionOk="0">
                <a:moveTo>
                  <a:pt x="3928" y="0"/>
                </a:moveTo>
                <a:cubicBezTo>
                  <a:pt x="2320" y="0"/>
                  <a:pt x="852" y="1098"/>
                  <a:pt x="470" y="2747"/>
                </a:cubicBezTo>
                <a:cubicBezTo>
                  <a:pt x="1" y="4648"/>
                  <a:pt x="1198" y="6573"/>
                  <a:pt x="3099" y="7019"/>
                </a:cubicBezTo>
                <a:cubicBezTo>
                  <a:pt x="3375" y="7082"/>
                  <a:pt x="3651" y="7113"/>
                  <a:pt x="3922" y="7113"/>
                </a:cubicBezTo>
                <a:cubicBezTo>
                  <a:pt x="5545" y="7113"/>
                  <a:pt x="7012" y="6018"/>
                  <a:pt x="7394" y="4390"/>
                </a:cubicBezTo>
                <a:cubicBezTo>
                  <a:pt x="7840" y="2465"/>
                  <a:pt x="6667" y="541"/>
                  <a:pt x="4742" y="95"/>
                </a:cubicBezTo>
                <a:cubicBezTo>
                  <a:pt x="4470" y="31"/>
                  <a:pt x="4197" y="0"/>
                  <a:pt x="3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2" name="Google Shape;1182;p24"/>
          <p:cNvSpPr/>
          <p:nvPr/>
        </p:nvSpPr>
        <p:spPr>
          <a:xfrm>
            <a:off x="5077778" y="1609867"/>
            <a:ext cx="220770" cy="205192"/>
          </a:xfrm>
          <a:custGeom>
            <a:avLst/>
            <a:gdLst/>
            <a:ahLst/>
            <a:cxnLst/>
            <a:rect l="l" t="t" r="r" b="b"/>
            <a:pathLst>
              <a:path w="7653" h="7113" extrusionOk="0">
                <a:moveTo>
                  <a:pt x="3833" y="1"/>
                </a:moveTo>
                <a:cubicBezTo>
                  <a:pt x="2124" y="1"/>
                  <a:pt x="603" y="1241"/>
                  <a:pt x="306" y="2979"/>
                </a:cubicBezTo>
                <a:cubicBezTo>
                  <a:pt x="1" y="4927"/>
                  <a:pt x="1315" y="6757"/>
                  <a:pt x="3263" y="7062"/>
                </a:cubicBezTo>
                <a:cubicBezTo>
                  <a:pt x="3462" y="7096"/>
                  <a:pt x="3660" y="7113"/>
                  <a:pt x="3855" y="7113"/>
                </a:cubicBezTo>
                <a:cubicBezTo>
                  <a:pt x="5550" y="7113"/>
                  <a:pt x="7052" y="5876"/>
                  <a:pt x="7347" y="4129"/>
                </a:cubicBezTo>
                <a:cubicBezTo>
                  <a:pt x="7652" y="2180"/>
                  <a:pt x="6338" y="350"/>
                  <a:pt x="4390" y="45"/>
                </a:cubicBezTo>
                <a:cubicBezTo>
                  <a:pt x="4203" y="15"/>
                  <a:pt x="4017" y="1"/>
                  <a:pt x="38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3" name="Google Shape;1183;p24"/>
          <p:cNvSpPr/>
          <p:nvPr/>
        </p:nvSpPr>
        <p:spPr>
          <a:xfrm>
            <a:off x="5449493" y="1609751"/>
            <a:ext cx="225501" cy="205250"/>
          </a:xfrm>
          <a:custGeom>
            <a:avLst/>
            <a:gdLst/>
            <a:ahLst/>
            <a:cxnLst/>
            <a:rect l="l" t="t" r="r" b="b"/>
            <a:pathLst>
              <a:path w="7817" h="7115" extrusionOk="0">
                <a:moveTo>
                  <a:pt x="3918" y="1"/>
                </a:moveTo>
                <a:cubicBezTo>
                  <a:pt x="2295" y="1"/>
                  <a:pt x="828" y="1096"/>
                  <a:pt x="446" y="2724"/>
                </a:cubicBezTo>
                <a:cubicBezTo>
                  <a:pt x="0" y="4649"/>
                  <a:pt x="1174" y="6574"/>
                  <a:pt x="3098" y="7020"/>
                </a:cubicBezTo>
                <a:cubicBezTo>
                  <a:pt x="3371" y="7083"/>
                  <a:pt x="3644" y="7114"/>
                  <a:pt x="3913" y="7114"/>
                </a:cubicBezTo>
                <a:cubicBezTo>
                  <a:pt x="5521" y="7114"/>
                  <a:pt x="6988" y="6019"/>
                  <a:pt x="7370" y="4391"/>
                </a:cubicBezTo>
                <a:cubicBezTo>
                  <a:pt x="7816" y="2466"/>
                  <a:pt x="6643" y="542"/>
                  <a:pt x="4741" y="96"/>
                </a:cubicBezTo>
                <a:cubicBezTo>
                  <a:pt x="4466" y="32"/>
                  <a:pt x="4190" y="1"/>
                  <a:pt x="391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4" name="Google Shape;1184;p24"/>
          <p:cNvSpPr/>
          <p:nvPr/>
        </p:nvSpPr>
        <p:spPr>
          <a:xfrm>
            <a:off x="5112999" y="1330837"/>
            <a:ext cx="150324" cy="436059"/>
          </a:xfrm>
          <a:custGeom>
            <a:avLst/>
            <a:gdLst/>
            <a:ahLst/>
            <a:cxnLst/>
            <a:rect l="l" t="t" r="r" b="b"/>
            <a:pathLst>
              <a:path w="5211" h="15116" extrusionOk="0">
                <a:moveTo>
                  <a:pt x="2605" y="1"/>
                </a:moveTo>
                <a:cubicBezTo>
                  <a:pt x="1174" y="1"/>
                  <a:pt x="0" y="1174"/>
                  <a:pt x="0" y="2606"/>
                </a:cubicBezTo>
                <a:lnTo>
                  <a:pt x="0" y="12487"/>
                </a:lnTo>
                <a:cubicBezTo>
                  <a:pt x="0" y="13942"/>
                  <a:pt x="1174" y="15116"/>
                  <a:pt x="2605" y="15116"/>
                </a:cubicBezTo>
                <a:cubicBezTo>
                  <a:pt x="4037" y="15116"/>
                  <a:pt x="5211" y="13942"/>
                  <a:pt x="5211" y="12487"/>
                </a:cubicBezTo>
                <a:lnTo>
                  <a:pt x="5211" y="2606"/>
                </a:lnTo>
                <a:cubicBezTo>
                  <a:pt x="5211" y="1174"/>
                  <a:pt x="4037" y="1"/>
                  <a:pt x="26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5" name="Google Shape;1185;p24"/>
          <p:cNvSpPr/>
          <p:nvPr/>
        </p:nvSpPr>
        <p:spPr>
          <a:xfrm>
            <a:off x="5486734" y="1330837"/>
            <a:ext cx="151017" cy="436059"/>
          </a:xfrm>
          <a:custGeom>
            <a:avLst/>
            <a:gdLst/>
            <a:ahLst/>
            <a:cxnLst/>
            <a:rect l="l" t="t" r="r" b="b"/>
            <a:pathLst>
              <a:path w="5235" h="15116" extrusionOk="0">
                <a:moveTo>
                  <a:pt x="2629" y="1"/>
                </a:moveTo>
                <a:cubicBezTo>
                  <a:pt x="1174" y="1"/>
                  <a:pt x="0" y="1174"/>
                  <a:pt x="24" y="2606"/>
                </a:cubicBezTo>
                <a:lnTo>
                  <a:pt x="24" y="12487"/>
                </a:lnTo>
                <a:cubicBezTo>
                  <a:pt x="24" y="13942"/>
                  <a:pt x="1174" y="15116"/>
                  <a:pt x="2629" y="15116"/>
                </a:cubicBezTo>
                <a:cubicBezTo>
                  <a:pt x="4061" y="15116"/>
                  <a:pt x="5234" y="13942"/>
                  <a:pt x="5234" y="12487"/>
                </a:cubicBezTo>
                <a:lnTo>
                  <a:pt x="5234" y="2606"/>
                </a:lnTo>
                <a:cubicBezTo>
                  <a:pt x="5234" y="1174"/>
                  <a:pt x="4061" y="1"/>
                  <a:pt x="26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6" name="Google Shape;1186;p24"/>
          <p:cNvSpPr/>
          <p:nvPr/>
        </p:nvSpPr>
        <p:spPr>
          <a:xfrm>
            <a:off x="3538395" y="1328125"/>
            <a:ext cx="153728" cy="438770"/>
          </a:xfrm>
          <a:custGeom>
            <a:avLst/>
            <a:gdLst/>
            <a:ahLst/>
            <a:cxnLst/>
            <a:rect l="l" t="t" r="r" b="b"/>
            <a:pathLst>
              <a:path w="5329" h="15210" extrusionOk="0">
                <a:moveTo>
                  <a:pt x="2676" y="1"/>
                </a:moveTo>
                <a:cubicBezTo>
                  <a:pt x="1198" y="1"/>
                  <a:pt x="1" y="1245"/>
                  <a:pt x="71" y="2700"/>
                </a:cubicBezTo>
                <a:lnTo>
                  <a:pt x="71" y="12581"/>
                </a:lnTo>
                <a:cubicBezTo>
                  <a:pt x="48" y="14036"/>
                  <a:pt x="1221" y="15210"/>
                  <a:pt x="2676" y="15210"/>
                </a:cubicBezTo>
                <a:cubicBezTo>
                  <a:pt x="4108" y="15210"/>
                  <a:pt x="5282" y="14036"/>
                  <a:pt x="5282" y="12581"/>
                </a:cubicBezTo>
                <a:lnTo>
                  <a:pt x="5282" y="2700"/>
                </a:lnTo>
                <a:cubicBezTo>
                  <a:pt x="5329" y="1245"/>
                  <a:pt x="4155" y="1"/>
                  <a:pt x="26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7" name="Google Shape;1187;p24"/>
          <p:cNvSpPr/>
          <p:nvPr/>
        </p:nvSpPr>
        <p:spPr>
          <a:xfrm>
            <a:off x="3914177" y="1330837"/>
            <a:ext cx="151017" cy="436059"/>
          </a:xfrm>
          <a:custGeom>
            <a:avLst/>
            <a:gdLst/>
            <a:ahLst/>
            <a:cxnLst/>
            <a:rect l="l" t="t" r="r" b="b"/>
            <a:pathLst>
              <a:path w="5235" h="15116" extrusionOk="0">
                <a:moveTo>
                  <a:pt x="2605" y="1"/>
                </a:moveTo>
                <a:cubicBezTo>
                  <a:pt x="1174" y="1"/>
                  <a:pt x="0" y="1174"/>
                  <a:pt x="0" y="2606"/>
                </a:cubicBezTo>
                <a:lnTo>
                  <a:pt x="0" y="12487"/>
                </a:lnTo>
                <a:cubicBezTo>
                  <a:pt x="0" y="13942"/>
                  <a:pt x="1174" y="15116"/>
                  <a:pt x="2605" y="15116"/>
                </a:cubicBezTo>
                <a:cubicBezTo>
                  <a:pt x="4061" y="15116"/>
                  <a:pt x="5234" y="13942"/>
                  <a:pt x="5234" y="12487"/>
                </a:cubicBezTo>
                <a:lnTo>
                  <a:pt x="5234" y="2606"/>
                </a:lnTo>
                <a:cubicBezTo>
                  <a:pt x="5234" y="1174"/>
                  <a:pt x="4061" y="1"/>
                  <a:pt x="26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8" name="Google Shape;1188;p24"/>
          <p:cNvSpPr/>
          <p:nvPr/>
        </p:nvSpPr>
        <p:spPr>
          <a:xfrm>
            <a:off x="4401582" y="2428223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9" name="Google Shape;1189;p24"/>
          <p:cNvSpPr/>
          <p:nvPr/>
        </p:nvSpPr>
        <p:spPr>
          <a:xfrm>
            <a:off x="3061489" y="4160331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0" name="Google Shape;1190;p24"/>
          <p:cNvSpPr/>
          <p:nvPr/>
        </p:nvSpPr>
        <p:spPr>
          <a:xfrm>
            <a:off x="4843254" y="3295029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1" name="Google Shape;1191;p24"/>
          <p:cNvSpPr/>
          <p:nvPr/>
        </p:nvSpPr>
        <p:spPr>
          <a:xfrm>
            <a:off x="5291733" y="3727249"/>
            <a:ext cx="372712" cy="340375"/>
          </a:xfrm>
          <a:custGeom>
            <a:avLst/>
            <a:gdLst/>
            <a:ahLst/>
            <a:cxnLst/>
            <a:rect l="l" t="t" r="r" b="b"/>
            <a:pathLst>
              <a:path w="10281" h="9389" extrusionOk="0">
                <a:moveTo>
                  <a:pt x="5141" y="0"/>
                </a:moveTo>
                <a:cubicBezTo>
                  <a:pt x="3943" y="0"/>
                  <a:pt x="2746" y="458"/>
                  <a:pt x="1831" y="1373"/>
                </a:cubicBezTo>
                <a:cubicBezTo>
                  <a:pt x="0" y="3204"/>
                  <a:pt x="0" y="6185"/>
                  <a:pt x="1831" y="8016"/>
                </a:cubicBezTo>
                <a:cubicBezTo>
                  <a:pt x="2746" y="8931"/>
                  <a:pt x="3943" y="9389"/>
                  <a:pt x="5141" y="9389"/>
                </a:cubicBezTo>
                <a:cubicBezTo>
                  <a:pt x="6338" y="9389"/>
                  <a:pt x="7535" y="8931"/>
                  <a:pt x="8450" y="8016"/>
                </a:cubicBezTo>
                <a:cubicBezTo>
                  <a:pt x="10281" y="6185"/>
                  <a:pt x="10281" y="3204"/>
                  <a:pt x="8450" y="1373"/>
                </a:cubicBezTo>
                <a:cubicBezTo>
                  <a:pt x="7535" y="458"/>
                  <a:pt x="6338" y="0"/>
                  <a:pt x="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2" name="Google Shape;1192;p24"/>
          <p:cNvSpPr txBox="1"/>
          <p:nvPr/>
        </p:nvSpPr>
        <p:spPr>
          <a:xfrm>
            <a:off x="3973809" y="2377896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93" name="Google Shape;1193;p24"/>
          <p:cNvSpPr txBox="1"/>
          <p:nvPr/>
        </p:nvSpPr>
        <p:spPr>
          <a:xfrm>
            <a:off x="4423647" y="238674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94" name="Google Shape;1194;p24"/>
          <p:cNvSpPr txBox="1"/>
          <p:nvPr/>
        </p:nvSpPr>
        <p:spPr>
          <a:xfrm>
            <a:off x="4867782" y="2384093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3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95" name="Google Shape;1195;p24"/>
          <p:cNvSpPr txBox="1"/>
          <p:nvPr/>
        </p:nvSpPr>
        <p:spPr>
          <a:xfrm>
            <a:off x="5312588" y="2384093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4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96" name="Google Shape;1196;p24"/>
          <p:cNvSpPr txBox="1"/>
          <p:nvPr/>
        </p:nvSpPr>
        <p:spPr>
          <a:xfrm>
            <a:off x="5757394" y="2377896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5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97" name="Google Shape;1197;p24"/>
          <p:cNvSpPr txBox="1"/>
          <p:nvPr/>
        </p:nvSpPr>
        <p:spPr>
          <a:xfrm>
            <a:off x="3078000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6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98" name="Google Shape;1198;p24"/>
          <p:cNvSpPr txBox="1"/>
          <p:nvPr/>
        </p:nvSpPr>
        <p:spPr>
          <a:xfrm>
            <a:off x="3527838" y="2804931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7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199" name="Google Shape;1199;p24"/>
          <p:cNvSpPr txBox="1"/>
          <p:nvPr/>
        </p:nvSpPr>
        <p:spPr>
          <a:xfrm>
            <a:off x="3971973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8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0" name="Google Shape;1200;p24"/>
          <p:cNvSpPr txBox="1"/>
          <p:nvPr/>
        </p:nvSpPr>
        <p:spPr>
          <a:xfrm>
            <a:off x="4416779" y="2814669"/>
            <a:ext cx="343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9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1" name="Google Shape;1201;p24"/>
          <p:cNvSpPr txBox="1"/>
          <p:nvPr/>
        </p:nvSpPr>
        <p:spPr>
          <a:xfrm>
            <a:off x="4830223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10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2" name="Google Shape;1202;p24"/>
          <p:cNvSpPr txBox="1"/>
          <p:nvPr/>
        </p:nvSpPr>
        <p:spPr>
          <a:xfrm>
            <a:off x="5275029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11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3" name="Google Shape;1203;p24"/>
          <p:cNvSpPr txBox="1"/>
          <p:nvPr/>
        </p:nvSpPr>
        <p:spPr>
          <a:xfrm>
            <a:off x="5719835" y="2814669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12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4" name="Google Shape;1204;p24"/>
          <p:cNvSpPr txBox="1"/>
          <p:nvPr/>
        </p:nvSpPr>
        <p:spPr>
          <a:xfrm>
            <a:off x="3053972" y="3240875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13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5" name="Google Shape;1205;p24"/>
          <p:cNvSpPr txBox="1"/>
          <p:nvPr/>
        </p:nvSpPr>
        <p:spPr>
          <a:xfrm>
            <a:off x="3501275" y="3243550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14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6" name="Google Shape;1206;p24"/>
          <p:cNvSpPr txBox="1"/>
          <p:nvPr/>
        </p:nvSpPr>
        <p:spPr>
          <a:xfrm>
            <a:off x="3943350" y="3240875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15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7" name="Google Shape;1207;p24"/>
          <p:cNvSpPr txBox="1"/>
          <p:nvPr/>
        </p:nvSpPr>
        <p:spPr>
          <a:xfrm>
            <a:off x="4392998" y="3240875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16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8" name="Google Shape;1208;p24"/>
          <p:cNvSpPr txBox="1"/>
          <p:nvPr/>
        </p:nvSpPr>
        <p:spPr>
          <a:xfrm>
            <a:off x="4830219" y="3240875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17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09" name="Google Shape;1209;p24"/>
          <p:cNvSpPr txBox="1"/>
          <p:nvPr/>
        </p:nvSpPr>
        <p:spPr>
          <a:xfrm>
            <a:off x="5275022" y="3240875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18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0" name="Google Shape;1210;p24"/>
          <p:cNvSpPr txBox="1"/>
          <p:nvPr/>
        </p:nvSpPr>
        <p:spPr>
          <a:xfrm>
            <a:off x="5719835" y="324088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19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1" name="Google Shape;1211;p24"/>
          <p:cNvSpPr txBox="1"/>
          <p:nvPr/>
        </p:nvSpPr>
        <p:spPr>
          <a:xfrm>
            <a:off x="3047775" y="3665254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20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2" name="Google Shape;1212;p24"/>
          <p:cNvSpPr txBox="1"/>
          <p:nvPr/>
        </p:nvSpPr>
        <p:spPr>
          <a:xfrm>
            <a:off x="3495078" y="3667929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21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3" name="Google Shape;1213;p24"/>
          <p:cNvSpPr txBox="1"/>
          <p:nvPr/>
        </p:nvSpPr>
        <p:spPr>
          <a:xfrm>
            <a:off x="3937153" y="3665254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22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4" name="Google Shape;1214;p24"/>
          <p:cNvSpPr txBox="1"/>
          <p:nvPr/>
        </p:nvSpPr>
        <p:spPr>
          <a:xfrm>
            <a:off x="4386801" y="3665254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23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5" name="Google Shape;1215;p24"/>
          <p:cNvSpPr txBox="1"/>
          <p:nvPr/>
        </p:nvSpPr>
        <p:spPr>
          <a:xfrm>
            <a:off x="4824022" y="366525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24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6" name="Google Shape;1216;p24"/>
          <p:cNvSpPr txBox="1"/>
          <p:nvPr/>
        </p:nvSpPr>
        <p:spPr>
          <a:xfrm>
            <a:off x="5268825" y="3665254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25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7" name="Google Shape;1217;p24"/>
          <p:cNvSpPr txBox="1"/>
          <p:nvPr/>
        </p:nvSpPr>
        <p:spPr>
          <a:xfrm>
            <a:off x="5713638" y="3665263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26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8" name="Google Shape;1218;p24"/>
          <p:cNvSpPr txBox="1"/>
          <p:nvPr/>
        </p:nvSpPr>
        <p:spPr>
          <a:xfrm>
            <a:off x="3047775" y="4113158"/>
            <a:ext cx="391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27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19" name="Google Shape;1219;p24"/>
          <p:cNvSpPr txBox="1"/>
          <p:nvPr/>
        </p:nvSpPr>
        <p:spPr>
          <a:xfrm>
            <a:off x="3495078" y="4112735"/>
            <a:ext cx="384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28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0" name="Google Shape;1220;p24"/>
          <p:cNvSpPr txBox="1"/>
          <p:nvPr/>
        </p:nvSpPr>
        <p:spPr>
          <a:xfrm>
            <a:off x="3937153" y="4111609"/>
            <a:ext cx="38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29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1" name="Google Shape;1221;p24"/>
          <p:cNvSpPr txBox="1"/>
          <p:nvPr/>
        </p:nvSpPr>
        <p:spPr>
          <a:xfrm>
            <a:off x="4386801" y="4110060"/>
            <a:ext cx="3912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30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2" name="Google Shape;1222;p24"/>
          <p:cNvSpPr txBox="1"/>
          <p:nvPr/>
        </p:nvSpPr>
        <p:spPr>
          <a:xfrm>
            <a:off x="4824022" y="4110060"/>
            <a:ext cx="418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31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3" name="Google Shape;1223;p24"/>
          <p:cNvSpPr txBox="1"/>
          <p:nvPr/>
        </p:nvSpPr>
        <p:spPr>
          <a:xfrm>
            <a:off x="3132451" y="1658300"/>
            <a:ext cx="29307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When do you want to travel?</a:t>
            </a:r>
            <a:endParaRPr sz="20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4" name="Google Shape;1224;p24"/>
          <p:cNvSpPr txBox="1"/>
          <p:nvPr/>
        </p:nvSpPr>
        <p:spPr>
          <a:xfrm>
            <a:off x="3078000" y="2159072"/>
            <a:ext cx="343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SUN</a:t>
            </a:r>
            <a:endParaRPr sz="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5" name="Google Shape;1225;p24"/>
          <p:cNvSpPr txBox="1"/>
          <p:nvPr/>
        </p:nvSpPr>
        <p:spPr>
          <a:xfrm>
            <a:off x="3494303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MON</a:t>
            </a:r>
            <a:endParaRPr sz="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6" name="Google Shape;1226;p24"/>
          <p:cNvSpPr txBox="1"/>
          <p:nvPr/>
        </p:nvSpPr>
        <p:spPr>
          <a:xfrm>
            <a:off x="3945306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TUE</a:t>
            </a:r>
            <a:endParaRPr sz="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7" name="Google Shape;1227;p24"/>
          <p:cNvSpPr txBox="1"/>
          <p:nvPr/>
        </p:nvSpPr>
        <p:spPr>
          <a:xfrm>
            <a:off x="4390112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WEN</a:t>
            </a:r>
            <a:endParaRPr sz="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8" name="Google Shape;1228;p24"/>
          <p:cNvSpPr txBox="1"/>
          <p:nvPr/>
        </p:nvSpPr>
        <p:spPr>
          <a:xfrm>
            <a:off x="4838010" y="2162500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THU</a:t>
            </a:r>
            <a:endParaRPr sz="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29" name="Google Shape;1229;p24"/>
          <p:cNvSpPr txBox="1"/>
          <p:nvPr/>
        </p:nvSpPr>
        <p:spPr>
          <a:xfrm>
            <a:off x="5285921" y="2159075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FRI</a:t>
            </a:r>
            <a:endParaRPr sz="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230" name="Google Shape;1230;p24"/>
          <p:cNvSpPr txBox="1"/>
          <p:nvPr/>
        </p:nvSpPr>
        <p:spPr>
          <a:xfrm>
            <a:off x="5733819" y="2162500"/>
            <a:ext cx="4005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SAT</a:t>
            </a:r>
            <a:endParaRPr sz="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5"/>
          <p:cNvSpPr txBox="1"/>
          <p:nvPr>
            <p:ph type="title"/>
          </p:nvPr>
        </p:nvSpPr>
        <p:spPr>
          <a:xfrm>
            <a:off x="457200" y="2309838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00"/>
              <a:t>Thank You</a:t>
            </a:r>
            <a:endParaRPr sz="7300"/>
          </a:p>
        </p:txBody>
      </p:sp>
      <p:sp>
        <p:nvSpPr>
          <p:cNvPr id="1236" name="Google Shape;1236;p25"/>
          <p:cNvSpPr/>
          <p:nvPr/>
        </p:nvSpPr>
        <p:spPr>
          <a:xfrm>
            <a:off x="2504463" y="2134850"/>
            <a:ext cx="380175" cy="51300"/>
          </a:xfrm>
          <a:custGeom>
            <a:avLst/>
            <a:gdLst/>
            <a:ahLst/>
            <a:cxnLst/>
            <a:rect l="l" t="t" r="r" b="b"/>
            <a:pathLst>
              <a:path w="15207" h="2052" extrusionOk="0">
                <a:moveTo>
                  <a:pt x="10157" y="0"/>
                </a:moveTo>
                <a:cubicBezTo>
                  <a:pt x="10021" y="0"/>
                  <a:pt x="9885" y="39"/>
                  <a:pt x="9768" y="117"/>
                </a:cubicBezTo>
                <a:cubicBezTo>
                  <a:pt x="9066" y="745"/>
                  <a:pt x="8153" y="1093"/>
                  <a:pt x="7229" y="1093"/>
                </a:cubicBezTo>
                <a:cubicBezTo>
                  <a:pt x="7181" y="1093"/>
                  <a:pt x="7132" y="1092"/>
                  <a:pt x="7083" y="1090"/>
                </a:cubicBezTo>
                <a:cubicBezTo>
                  <a:pt x="6305" y="1012"/>
                  <a:pt x="5877" y="350"/>
                  <a:pt x="5176" y="117"/>
                </a:cubicBezTo>
                <a:cubicBezTo>
                  <a:pt x="5015" y="75"/>
                  <a:pt x="4858" y="56"/>
                  <a:pt x="4704" y="56"/>
                </a:cubicBezTo>
                <a:cubicBezTo>
                  <a:pt x="4152" y="56"/>
                  <a:pt x="3648" y="293"/>
                  <a:pt x="3191" y="506"/>
                </a:cubicBezTo>
                <a:cubicBezTo>
                  <a:pt x="2296" y="934"/>
                  <a:pt x="1363" y="1245"/>
                  <a:pt x="429" y="1440"/>
                </a:cubicBezTo>
                <a:cubicBezTo>
                  <a:pt x="1" y="1479"/>
                  <a:pt x="156" y="1985"/>
                  <a:pt x="506" y="1985"/>
                </a:cubicBezTo>
                <a:cubicBezTo>
                  <a:pt x="1440" y="1985"/>
                  <a:pt x="2374" y="1751"/>
                  <a:pt x="3230" y="1323"/>
                </a:cubicBezTo>
                <a:cubicBezTo>
                  <a:pt x="3658" y="1129"/>
                  <a:pt x="4086" y="973"/>
                  <a:pt x="4553" y="856"/>
                </a:cubicBezTo>
                <a:cubicBezTo>
                  <a:pt x="4583" y="850"/>
                  <a:pt x="4612" y="848"/>
                  <a:pt x="4642" y="848"/>
                </a:cubicBezTo>
                <a:cubicBezTo>
                  <a:pt x="5007" y="848"/>
                  <a:pt x="5394" y="1263"/>
                  <a:pt x="5682" y="1479"/>
                </a:cubicBezTo>
                <a:cubicBezTo>
                  <a:pt x="6236" y="1874"/>
                  <a:pt x="6860" y="2051"/>
                  <a:pt x="7495" y="2051"/>
                </a:cubicBezTo>
                <a:cubicBezTo>
                  <a:pt x="8422" y="2051"/>
                  <a:pt x="9372" y="1674"/>
                  <a:pt x="10157" y="1051"/>
                </a:cubicBezTo>
                <a:cubicBezTo>
                  <a:pt x="10936" y="1704"/>
                  <a:pt x="11927" y="1968"/>
                  <a:pt x="12939" y="1968"/>
                </a:cubicBezTo>
                <a:cubicBezTo>
                  <a:pt x="13494" y="1968"/>
                  <a:pt x="14056" y="1889"/>
                  <a:pt x="14593" y="1751"/>
                </a:cubicBezTo>
                <a:cubicBezTo>
                  <a:pt x="15207" y="1535"/>
                  <a:pt x="14950" y="883"/>
                  <a:pt x="14412" y="883"/>
                </a:cubicBezTo>
                <a:cubicBezTo>
                  <a:pt x="14370" y="883"/>
                  <a:pt x="14327" y="887"/>
                  <a:pt x="14282" y="895"/>
                </a:cubicBezTo>
                <a:cubicBezTo>
                  <a:pt x="13770" y="966"/>
                  <a:pt x="13274" y="1032"/>
                  <a:pt x="12799" y="1032"/>
                </a:cubicBezTo>
                <a:cubicBezTo>
                  <a:pt x="11974" y="1032"/>
                  <a:pt x="11213" y="833"/>
                  <a:pt x="10546" y="117"/>
                </a:cubicBezTo>
                <a:cubicBezTo>
                  <a:pt x="10429" y="39"/>
                  <a:pt x="10293" y="0"/>
                  <a:pt x="10157" y="0"/>
                </a:cubicBezTo>
                <a:close/>
              </a:path>
            </a:pathLst>
          </a:custGeom>
          <a:solidFill>
            <a:srgbClr val="FE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37" name="Google Shape;1237;p25"/>
          <p:cNvGrpSpPr/>
          <p:nvPr/>
        </p:nvGrpSpPr>
        <p:grpSpPr>
          <a:xfrm>
            <a:off x="279822" y="641589"/>
            <a:ext cx="2200959" cy="1369481"/>
            <a:chOff x="1384488" y="1235800"/>
            <a:chExt cx="1768975" cy="917575"/>
          </a:xfrm>
        </p:grpSpPr>
        <p:sp>
          <p:nvSpPr>
            <p:cNvPr id="1238" name="Google Shape;1238;p25"/>
            <p:cNvSpPr/>
            <p:nvPr/>
          </p:nvSpPr>
          <p:spPr>
            <a:xfrm>
              <a:off x="1384488" y="1236775"/>
              <a:ext cx="1768975" cy="845725"/>
            </a:xfrm>
            <a:custGeom>
              <a:avLst/>
              <a:gdLst/>
              <a:ahLst/>
              <a:cxnLst/>
              <a:rect l="l" t="t" r="r" b="b"/>
              <a:pathLst>
                <a:path w="70759" h="33829" extrusionOk="0">
                  <a:moveTo>
                    <a:pt x="31024" y="5804"/>
                  </a:moveTo>
                  <a:cubicBezTo>
                    <a:pt x="30830" y="6115"/>
                    <a:pt x="30557" y="6388"/>
                    <a:pt x="30285" y="6582"/>
                  </a:cubicBezTo>
                  <a:lnTo>
                    <a:pt x="30090" y="6738"/>
                  </a:lnTo>
                  <a:cubicBezTo>
                    <a:pt x="29857" y="6816"/>
                    <a:pt x="29779" y="7127"/>
                    <a:pt x="29974" y="7283"/>
                  </a:cubicBezTo>
                  <a:lnTo>
                    <a:pt x="29779" y="7555"/>
                  </a:lnTo>
                  <a:cubicBezTo>
                    <a:pt x="29779" y="7205"/>
                    <a:pt x="29818" y="6855"/>
                    <a:pt x="29818" y="6504"/>
                  </a:cubicBezTo>
                  <a:lnTo>
                    <a:pt x="29818" y="6466"/>
                  </a:lnTo>
                  <a:cubicBezTo>
                    <a:pt x="29876" y="6485"/>
                    <a:pt x="29935" y="6495"/>
                    <a:pt x="29988" y="6495"/>
                  </a:cubicBezTo>
                  <a:cubicBezTo>
                    <a:pt x="30042" y="6495"/>
                    <a:pt x="30090" y="6485"/>
                    <a:pt x="30129" y="6466"/>
                  </a:cubicBezTo>
                  <a:cubicBezTo>
                    <a:pt x="30441" y="6271"/>
                    <a:pt x="30752" y="6037"/>
                    <a:pt x="31024" y="5804"/>
                  </a:cubicBezTo>
                  <a:close/>
                  <a:moveTo>
                    <a:pt x="31958" y="6894"/>
                  </a:moveTo>
                  <a:cubicBezTo>
                    <a:pt x="31958" y="7088"/>
                    <a:pt x="31997" y="7283"/>
                    <a:pt x="32036" y="7477"/>
                  </a:cubicBezTo>
                  <a:lnTo>
                    <a:pt x="31764" y="7555"/>
                  </a:lnTo>
                  <a:lnTo>
                    <a:pt x="31024" y="7944"/>
                  </a:lnTo>
                  <a:cubicBezTo>
                    <a:pt x="31336" y="7633"/>
                    <a:pt x="31647" y="7283"/>
                    <a:pt x="31958" y="6933"/>
                  </a:cubicBezTo>
                  <a:lnTo>
                    <a:pt x="31958" y="6894"/>
                  </a:lnTo>
                  <a:close/>
                  <a:moveTo>
                    <a:pt x="29701" y="8528"/>
                  </a:moveTo>
                  <a:cubicBezTo>
                    <a:pt x="29740" y="8567"/>
                    <a:pt x="29779" y="8567"/>
                    <a:pt x="29818" y="8567"/>
                  </a:cubicBezTo>
                  <a:lnTo>
                    <a:pt x="29662" y="8645"/>
                  </a:lnTo>
                  <a:cubicBezTo>
                    <a:pt x="29701" y="8606"/>
                    <a:pt x="29701" y="8606"/>
                    <a:pt x="29701" y="8528"/>
                  </a:cubicBezTo>
                  <a:close/>
                  <a:moveTo>
                    <a:pt x="22035" y="9501"/>
                  </a:moveTo>
                  <a:lnTo>
                    <a:pt x="21841" y="9734"/>
                  </a:lnTo>
                  <a:cubicBezTo>
                    <a:pt x="21802" y="9695"/>
                    <a:pt x="21802" y="9656"/>
                    <a:pt x="21841" y="9579"/>
                  </a:cubicBezTo>
                  <a:lnTo>
                    <a:pt x="22035" y="9501"/>
                  </a:lnTo>
                  <a:close/>
                  <a:moveTo>
                    <a:pt x="23942" y="9734"/>
                  </a:moveTo>
                  <a:lnTo>
                    <a:pt x="23942" y="9812"/>
                  </a:lnTo>
                  <a:lnTo>
                    <a:pt x="23864" y="9812"/>
                  </a:lnTo>
                  <a:lnTo>
                    <a:pt x="23942" y="9734"/>
                  </a:lnTo>
                  <a:close/>
                  <a:moveTo>
                    <a:pt x="24137" y="10746"/>
                  </a:moveTo>
                  <a:cubicBezTo>
                    <a:pt x="24137" y="10756"/>
                    <a:pt x="24137" y="10766"/>
                    <a:pt x="24137" y="10785"/>
                  </a:cubicBezTo>
                  <a:cubicBezTo>
                    <a:pt x="24137" y="10824"/>
                    <a:pt x="24175" y="10824"/>
                    <a:pt x="24175" y="10863"/>
                  </a:cubicBezTo>
                  <a:lnTo>
                    <a:pt x="23981" y="10941"/>
                  </a:lnTo>
                  <a:cubicBezTo>
                    <a:pt x="24020" y="10863"/>
                    <a:pt x="24098" y="10785"/>
                    <a:pt x="24137" y="10746"/>
                  </a:cubicBezTo>
                  <a:close/>
                  <a:moveTo>
                    <a:pt x="21802" y="10435"/>
                  </a:moveTo>
                  <a:cubicBezTo>
                    <a:pt x="21841" y="10474"/>
                    <a:pt x="21880" y="10474"/>
                    <a:pt x="21880" y="10474"/>
                  </a:cubicBezTo>
                  <a:cubicBezTo>
                    <a:pt x="21802" y="10824"/>
                    <a:pt x="22035" y="11174"/>
                    <a:pt x="22385" y="11174"/>
                  </a:cubicBezTo>
                  <a:cubicBezTo>
                    <a:pt x="22424" y="11252"/>
                    <a:pt x="22463" y="11291"/>
                    <a:pt x="22502" y="11330"/>
                  </a:cubicBezTo>
                  <a:lnTo>
                    <a:pt x="21763" y="11563"/>
                  </a:lnTo>
                  <a:cubicBezTo>
                    <a:pt x="21763" y="11174"/>
                    <a:pt x="21763" y="10824"/>
                    <a:pt x="21802" y="10435"/>
                  </a:cubicBezTo>
                  <a:close/>
                  <a:moveTo>
                    <a:pt x="31810" y="0"/>
                  </a:moveTo>
                  <a:cubicBezTo>
                    <a:pt x="30900" y="0"/>
                    <a:pt x="29997" y="158"/>
                    <a:pt x="29156" y="473"/>
                  </a:cubicBezTo>
                  <a:cubicBezTo>
                    <a:pt x="28634" y="647"/>
                    <a:pt x="28953" y="1320"/>
                    <a:pt x="29416" y="1320"/>
                  </a:cubicBezTo>
                  <a:cubicBezTo>
                    <a:pt x="29471" y="1320"/>
                    <a:pt x="29527" y="1310"/>
                    <a:pt x="29584" y="1290"/>
                  </a:cubicBezTo>
                  <a:cubicBezTo>
                    <a:pt x="29974" y="1173"/>
                    <a:pt x="30363" y="1095"/>
                    <a:pt x="30752" y="1057"/>
                  </a:cubicBezTo>
                  <a:lnTo>
                    <a:pt x="30752" y="1057"/>
                  </a:lnTo>
                  <a:cubicBezTo>
                    <a:pt x="30285" y="1290"/>
                    <a:pt x="29779" y="1407"/>
                    <a:pt x="29234" y="1446"/>
                  </a:cubicBezTo>
                  <a:cubicBezTo>
                    <a:pt x="28962" y="1446"/>
                    <a:pt x="28650" y="1601"/>
                    <a:pt x="28650" y="1913"/>
                  </a:cubicBezTo>
                  <a:cubicBezTo>
                    <a:pt x="28650" y="4286"/>
                    <a:pt x="28534" y="6699"/>
                    <a:pt x="28845" y="9073"/>
                  </a:cubicBezTo>
                  <a:lnTo>
                    <a:pt x="28845" y="9112"/>
                  </a:lnTo>
                  <a:cubicBezTo>
                    <a:pt x="27755" y="9695"/>
                    <a:pt x="26588" y="10201"/>
                    <a:pt x="25382" y="10551"/>
                  </a:cubicBezTo>
                  <a:cubicBezTo>
                    <a:pt x="25187" y="9267"/>
                    <a:pt x="24915" y="8022"/>
                    <a:pt x="24837" y="6660"/>
                  </a:cubicBezTo>
                  <a:cubicBezTo>
                    <a:pt x="24759" y="5415"/>
                    <a:pt x="24915" y="3975"/>
                    <a:pt x="24642" y="2730"/>
                  </a:cubicBezTo>
                  <a:lnTo>
                    <a:pt x="24837" y="2457"/>
                  </a:lnTo>
                  <a:cubicBezTo>
                    <a:pt x="25109" y="2185"/>
                    <a:pt x="24720" y="1835"/>
                    <a:pt x="24409" y="1835"/>
                  </a:cubicBezTo>
                  <a:cubicBezTo>
                    <a:pt x="23164" y="1913"/>
                    <a:pt x="21996" y="2419"/>
                    <a:pt x="21062" y="3236"/>
                  </a:cubicBezTo>
                  <a:cubicBezTo>
                    <a:pt x="20771" y="3560"/>
                    <a:pt x="21073" y="3857"/>
                    <a:pt x="21407" y="3857"/>
                  </a:cubicBezTo>
                  <a:cubicBezTo>
                    <a:pt x="21474" y="3857"/>
                    <a:pt x="21542" y="3845"/>
                    <a:pt x="21607" y="3819"/>
                  </a:cubicBezTo>
                  <a:cubicBezTo>
                    <a:pt x="21763" y="3742"/>
                    <a:pt x="21918" y="3664"/>
                    <a:pt x="22074" y="3586"/>
                  </a:cubicBezTo>
                  <a:lnTo>
                    <a:pt x="22074" y="3586"/>
                  </a:lnTo>
                  <a:cubicBezTo>
                    <a:pt x="21724" y="3858"/>
                    <a:pt x="21413" y="4247"/>
                    <a:pt x="21179" y="4676"/>
                  </a:cubicBezTo>
                  <a:cubicBezTo>
                    <a:pt x="20829" y="5454"/>
                    <a:pt x="20868" y="6504"/>
                    <a:pt x="20907" y="7361"/>
                  </a:cubicBezTo>
                  <a:cubicBezTo>
                    <a:pt x="20907" y="8800"/>
                    <a:pt x="20946" y="10279"/>
                    <a:pt x="21023" y="11719"/>
                  </a:cubicBezTo>
                  <a:cubicBezTo>
                    <a:pt x="21023" y="11758"/>
                    <a:pt x="21023" y="11797"/>
                    <a:pt x="21023" y="11797"/>
                  </a:cubicBezTo>
                  <a:cubicBezTo>
                    <a:pt x="20712" y="11913"/>
                    <a:pt x="20401" y="12069"/>
                    <a:pt x="20090" y="12225"/>
                  </a:cubicBezTo>
                  <a:cubicBezTo>
                    <a:pt x="18961" y="12770"/>
                    <a:pt x="17443" y="14209"/>
                    <a:pt x="17988" y="15610"/>
                  </a:cubicBezTo>
                  <a:cubicBezTo>
                    <a:pt x="17871" y="15649"/>
                    <a:pt x="17755" y="15688"/>
                    <a:pt x="17638" y="15727"/>
                  </a:cubicBezTo>
                  <a:cubicBezTo>
                    <a:pt x="16665" y="16077"/>
                    <a:pt x="15576" y="16622"/>
                    <a:pt x="15186" y="17595"/>
                  </a:cubicBezTo>
                  <a:cubicBezTo>
                    <a:pt x="14797" y="18607"/>
                    <a:pt x="14836" y="19696"/>
                    <a:pt x="14797" y="20708"/>
                  </a:cubicBezTo>
                  <a:cubicBezTo>
                    <a:pt x="14019" y="20786"/>
                    <a:pt x="13241" y="20864"/>
                    <a:pt x="12424" y="20864"/>
                  </a:cubicBezTo>
                  <a:cubicBezTo>
                    <a:pt x="12229" y="20864"/>
                    <a:pt x="12034" y="21175"/>
                    <a:pt x="11957" y="21486"/>
                  </a:cubicBezTo>
                  <a:cubicBezTo>
                    <a:pt x="11927" y="21481"/>
                    <a:pt x="11898" y="21479"/>
                    <a:pt x="11870" y="21479"/>
                  </a:cubicBezTo>
                  <a:cubicBezTo>
                    <a:pt x="11678" y="21479"/>
                    <a:pt x="11538" y="21594"/>
                    <a:pt x="11606" y="21798"/>
                  </a:cubicBezTo>
                  <a:cubicBezTo>
                    <a:pt x="11996" y="22770"/>
                    <a:pt x="12501" y="23665"/>
                    <a:pt x="12891" y="24599"/>
                  </a:cubicBezTo>
                  <a:cubicBezTo>
                    <a:pt x="13280" y="25416"/>
                    <a:pt x="13435" y="26312"/>
                    <a:pt x="13357" y="27207"/>
                  </a:cubicBezTo>
                  <a:cubicBezTo>
                    <a:pt x="13280" y="28063"/>
                    <a:pt x="13280" y="28958"/>
                    <a:pt x="13357" y="29853"/>
                  </a:cubicBezTo>
                  <a:cubicBezTo>
                    <a:pt x="13280" y="29892"/>
                    <a:pt x="13202" y="29930"/>
                    <a:pt x="13124" y="30008"/>
                  </a:cubicBezTo>
                  <a:cubicBezTo>
                    <a:pt x="12968" y="30397"/>
                    <a:pt x="12696" y="30709"/>
                    <a:pt x="12424" y="30981"/>
                  </a:cubicBezTo>
                  <a:cubicBezTo>
                    <a:pt x="12087" y="31134"/>
                    <a:pt x="11750" y="31239"/>
                    <a:pt x="11395" y="31239"/>
                  </a:cubicBezTo>
                  <a:cubicBezTo>
                    <a:pt x="11298" y="31239"/>
                    <a:pt x="11200" y="31231"/>
                    <a:pt x="11101" y="31215"/>
                  </a:cubicBezTo>
                  <a:cubicBezTo>
                    <a:pt x="10089" y="31215"/>
                    <a:pt x="9116" y="30942"/>
                    <a:pt x="8260" y="30436"/>
                  </a:cubicBezTo>
                  <a:cubicBezTo>
                    <a:pt x="8173" y="30399"/>
                    <a:pt x="8085" y="30382"/>
                    <a:pt x="8000" y="30382"/>
                  </a:cubicBezTo>
                  <a:cubicBezTo>
                    <a:pt x="7821" y="30382"/>
                    <a:pt x="7653" y="30460"/>
                    <a:pt x="7520" y="30592"/>
                  </a:cubicBezTo>
                  <a:cubicBezTo>
                    <a:pt x="6820" y="31837"/>
                    <a:pt x="5925" y="33005"/>
                    <a:pt x="4407" y="33044"/>
                  </a:cubicBezTo>
                  <a:cubicBezTo>
                    <a:pt x="4366" y="33045"/>
                    <a:pt x="4325" y="33045"/>
                    <a:pt x="4284" y="33045"/>
                  </a:cubicBezTo>
                  <a:cubicBezTo>
                    <a:pt x="3039" y="33045"/>
                    <a:pt x="1760" y="32488"/>
                    <a:pt x="555" y="32149"/>
                  </a:cubicBezTo>
                  <a:cubicBezTo>
                    <a:pt x="529" y="32142"/>
                    <a:pt x="504" y="32139"/>
                    <a:pt x="479" y="32139"/>
                  </a:cubicBezTo>
                  <a:cubicBezTo>
                    <a:pt x="203" y="32139"/>
                    <a:pt x="0" y="32512"/>
                    <a:pt x="321" y="32654"/>
                  </a:cubicBezTo>
                  <a:cubicBezTo>
                    <a:pt x="1646" y="33206"/>
                    <a:pt x="3006" y="33828"/>
                    <a:pt x="4466" y="33828"/>
                  </a:cubicBezTo>
                  <a:cubicBezTo>
                    <a:pt x="4550" y="33828"/>
                    <a:pt x="4634" y="33826"/>
                    <a:pt x="4719" y="33822"/>
                  </a:cubicBezTo>
                  <a:cubicBezTo>
                    <a:pt x="6275" y="33705"/>
                    <a:pt x="7365" y="32654"/>
                    <a:pt x="8182" y="31448"/>
                  </a:cubicBezTo>
                  <a:cubicBezTo>
                    <a:pt x="9155" y="31993"/>
                    <a:pt x="10283" y="32343"/>
                    <a:pt x="11412" y="32421"/>
                  </a:cubicBezTo>
                  <a:cubicBezTo>
                    <a:pt x="11456" y="32423"/>
                    <a:pt x="11501" y="32424"/>
                    <a:pt x="11546" y="32424"/>
                  </a:cubicBezTo>
                  <a:cubicBezTo>
                    <a:pt x="12506" y="32424"/>
                    <a:pt x="13768" y="32030"/>
                    <a:pt x="14214" y="31176"/>
                  </a:cubicBezTo>
                  <a:cubicBezTo>
                    <a:pt x="14992" y="31721"/>
                    <a:pt x="16120" y="31798"/>
                    <a:pt x="17054" y="31837"/>
                  </a:cubicBezTo>
                  <a:cubicBezTo>
                    <a:pt x="18494" y="31837"/>
                    <a:pt x="19973" y="31721"/>
                    <a:pt x="21413" y="31487"/>
                  </a:cubicBezTo>
                  <a:cubicBezTo>
                    <a:pt x="22891" y="31292"/>
                    <a:pt x="24370" y="31059"/>
                    <a:pt x="25849" y="30825"/>
                  </a:cubicBezTo>
                  <a:cubicBezTo>
                    <a:pt x="27366" y="30592"/>
                    <a:pt x="28884" y="30436"/>
                    <a:pt x="30402" y="30436"/>
                  </a:cubicBezTo>
                  <a:cubicBezTo>
                    <a:pt x="32892" y="30359"/>
                    <a:pt x="35421" y="30359"/>
                    <a:pt x="37912" y="30359"/>
                  </a:cubicBezTo>
                  <a:cubicBezTo>
                    <a:pt x="40130" y="30359"/>
                    <a:pt x="42309" y="30514"/>
                    <a:pt x="44527" y="30514"/>
                  </a:cubicBezTo>
                  <a:cubicBezTo>
                    <a:pt x="46084" y="30514"/>
                    <a:pt x="47874" y="30281"/>
                    <a:pt x="49002" y="29074"/>
                  </a:cubicBezTo>
                  <a:cubicBezTo>
                    <a:pt x="49080" y="28958"/>
                    <a:pt x="49119" y="28880"/>
                    <a:pt x="49197" y="28802"/>
                  </a:cubicBezTo>
                  <a:cubicBezTo>
                    <a:pt x="49858" y="29308"/>
                    <a:pt x="50598" y="29697"/>
                    <a:pt x="51376" y="29969"/>
                  </a:cubicBezTo>
                  <a:cubicBezTo>
                    <a:pt x="52129" y="30201"/>
                    <a:pt x="52926" y="30325"/>
                    <a:pt x="53733" y="30325"/>
                  </a:cubicBezTo>
                  <a:cubicBezTo>
                    <a:pt x="54010" y="30325"/>
                    <a:pt x="54289" y="30311"/>
                    <a:pt x="54567" y="30281"/>
                  </a:cubicBezTo>
                  <a:cubicBezTo>
                    <a:pt x="55579" y="30242"/>
                    <a:pt x="56629" y="30086"/>
                    <a:pt x="57641" y="29775"/>
                  </a:cubicBezTo>
                  <a:cubicBezTo>
                    <a:pt x="58199" y="29569"/>
                    <a:pt x="58469" y="29408"/>
                    <a:pt x="58902" y="29408"/>
                  </a:cubicBezTo>
                  <a:cubicBezTo>
                    <a:pt x="59043" y="29408"/>
                    <a:pt x="59201" y="29425"/>
                    <a:pt x="59392" y="29464"/>
                  </a:cubicBezTo>
                  <a:cubicBezTo>
                    <a:pt x="60287" y="29658"/>
                    <a:pt x="61026" y="30514"/>
                    <a:pt x="61844" y="30864"/>
                  </a:cubicBezTo>
                  <a:cubicBezTo>
                    <a:pt x="62855" y="31292"/>
                    <a:pt x="63906" y="31487"/>
                    <a:pt x="64957" y="31487"/>
                  </a:cubicBezTo>
                  <a:cubicBezTo>
                    <a:pt x="65042" y="31491"/>
                    <a:pt x="65129" y="31493"/>
                    <a:pt x="65218" y="31493"/>
                  </a:cubicBezTo>
                  <a:cubicBezTo>
                    <a:pt x="67001" y="31493"/>
                    <a:pt x="69517" y="30746"/>
                    <a:pt x="70444" y="29152"/>
                  </a:cubicBezTo>
                  <a:cubicBezTo>
                    <a:pt x="70758" y="28680"/>
                    <a:pt x="70259" y="28259"/>
                    <a:pt x="69748" y="28259"/>
                  </a:cubicBezTo>
                  <a:cubicBezTo>
                    <a:pt x="69626" y="28259"/>
                    <a:pt x="69505" y="28283"/>
                    <a:pt x="69393" y="28335"/>
                  </a:cubicBezTo>
                  <a:cubicBezTo>
                    <a:pt x="68576" y="28724"/>
                    <a:pt x="67875" y="29308"/>
                    <a:pt x="67019" y="29658"/>
                  </a:cubicBezTo>
                  <a:cubicBezTo>
                    <a:pt x="66304" y="29896"/>
                    <a:pt x="65530" y="30016"/>
                    <a:pt x="64774" y="30016"/>
                  </a:cubicBezTo>
                  <a:cubicBezTo>
                    <a:pt x="64666" y="30016"/>
                    <a:pt x="64558" y="30013"/>
                    <a:pt x="64451" y="30008"/>
                  </a:cubicBezTo>
                  <a:cubicBezTo>
                    <a:pt x="63556" y="29969"/>
                    <a:pt x="62661" y="29697"/>
                    <a:pt x="61883" y="29269"/>
                  </a:cubicBezTo>
                  <a:cubicBezTo>
                    <a:pt x="61104" y="28724"/>
                    <a:pt x="60209" y="28335"/>
                    <a:pt x="59314" y="28140"/>
                  </a:cubicBezTo>
                  <a:cubicBezTo>
                    <a:pt x="59138" y="28117"/>
                    <a:pt x="58961" y="28104"/>
                    <a:pt x="58786" y="28104"/>
                  </a:cubicBezTo>
                  <a:cubicBezTo>
                    <a:pt x="58384" y="28104"/>
                    <a:pt x="57994" y="28172"/>
                    <a:pt x="57641" y="28335"/>
                  </a:cubicBezTo>
                  <a:cubicBezTo>
                    <a:pt x="56902" y="28646"/>
                    <a:pt x="56123" y="28880"/>
                    <a:pt x="55345" y="28997"/>
                  </a:cubicBezTo>
                  <a:cubicBezTo>
                    <a:pt x="54728" y="29102"/>
                    <a:pt x="54053" y="29162"/>
                    <a:pt x="53366" y="29162"/>
                  </a:cubicBezTo>
                  <a:cubicBezTo>
                    <a:pt x="52016" y="29162"/>
                    <a:pt x="50617" y="28928"/>
                    <a:pt x="49508" y="28335"/>
                  </a:cubicBezTo>
                  <a:cubicBezTo>
                    <a:pt x="50092" y="27284"/>
                    <a:pt x="50325" y="25883"/>
                    <a:pt x="50676" y="24872"/>
                  </a:cubicBezTo>
                  <a:cubicBezTo>
                    <a:pt x="51843" y="21214"/>
                    <a:pt x="53594" y="17050"/>
                    <a:pt x="56707" y="14676"/>
                  </a:cubicBezTo>
                  <a:cubicBezTo>
                    <a:pt x="57018" y="14404"/>
                    <a:pt x="56941" y="13898"/>
                    <a:pt x="56551" y="13742"/>
                  </a:cubicBezTo>
                  <a:cubicBezTo>
                    <a:pt x="54489" y="12925"/>
                    <a:pt x="54333" y="9929"/>
                    <a:pt x="53166" y="8256"/>
                  </a:cubicBezTo>
                  <a:cubicBezTo>
                    <a:pt x="53053" y="8092"/>
                    <a:pt x="52866" y="8022"/>
                    <a:pt x="52675" y="8022"/>
                  </a:cubicBezTo>
                  <a:cubicBezTo>
                    <a:pt x="52274" y="8022"/>
                    <a:pt x="51853" y="8328"/>
                    <a:pt x="52037" y="8723"/>
                  </a:cubicBezTo>
                  <a:lnTo>
                    <a:pt x="51415" y="8839"/>
                  </a:lnTo>
                  <a:cubicBezTo>
                    <a:pt x="51415" y="8475"/>
                    <a:pt x="51108" y="8213"/>
                    <a:pt x="50749" y="8213"/>
                  </a:cubicBezTo>
                  <a:cubicBezTo>
                    <a:pt x="50725" y="8213"/>
                    <a:pt x="50700" y="8214"/>
                    <a:pt x="50676" y="8217"/>
                  </a:cubicBezTo>
                  <a:cubicBezTo>
                    <a:pt x="48302" y="8333"/>
                    <a:pt x="45967" y="8723"/>
                    <a:pt x="43671" y="9384"/>
                  </a:cubicBezTo>
                  <a:cubicBezTo>
                    <a:pt x="43632" y="8684"/>
                    <a:pt x="43515" y="8022"/>
                    <a:pt x="43321" y="7361"/>
                  </a:cubicBezTo>
                  <a:cubicBezTo>
                    <a:pt x="43228" y="7144"/>
                    <a:pt x="43036" y="7026"/>
                    <a:pt x="42844" y="7026"/>
                  </a:cubicBezTo>
                  <a:cubicBezTo>
                    <a:pt x="42795" y="7026"/>
                    <a:pt x="42746" y="7033"/>
                    <a:pt x="42698" y="7049"/>
                  </a:cubicBezTo>
                  <a:cubicBezTo>
                    <a:pt x="42270" y="7127"/>
                    <a:pt x="41842" y="7205"/>
                    <a:pt x="41414" y="7322"/>
                  </a:cubicBezTo>
                  <a:cubicBezTo>
                    <a:pt x="41453" y="6621"/>
                    <a:pt x="41336" y="5960"/>
                    <a:pt x="41142" y="5298"/>
                  </a:cubicBezTo>
                  <a:cubicBezTo>
                    <a:pt x="40985" y="4985"/>
                    <a:pt x="40677" y="4798"/>
                    <a:pt x="40339" y="4798"/>
                  </a:cubicBezTo>
                  <a:cubicBezTo>
                    <a:pt x="40258" y="4798"/>
                    <a:pt x="40174" y="4808"/>
                    <a:pt x="40091" y="4831"/>
                  </a:cubicBezTo>
                  <a:cubicBezTo>
                    <a:pt x="37756" y="5220"/>
                    <a:pt x="35460" y="5921"/>
                    <a:pt x="33281" y="6933"/>
                  </a:cubicBezTo>
                  <a:cubicBezTo>
                    <a:pt x="33281" y="6621"/>
                    <a:pt x="33242" y="6349"/>
                    <a:pt x="33203" y="6115"/>
                  </a:cubicBezTo>
                  <a:cubicBezTo>
                    <a:pt x="33164" y="5454"/>
                    <a:pt x="33126" y="4831"/>
                    <a:pt x="33048" y="4209"/>
                  </a:cubicBezTo>
                  <a:cubicBezTo>
                    <a:pt x="33009" y="3586"/>
                    <a:pt x="32970" y="3041"/>
                    <a:pt x="32970" y="2457"/>
                  </a:cubicBezTo>
                  <a:cubicBezTo>
                    <a:pt x="32970" y="2029"/>
                    <a:pt x="33126" y="1485"/>
                    <a:pt x="32736" y="1173"/>
                  </a:cubicBezTo>
                  <a:cubicBezTo>
                    <a:pt x="32651" y="1116"/>
                    <a:pt x="32545" y="1080"/>
                    <a:pt x="32448" y="1080"/>
                  </a:cubicBezTo>
                  <a:cubicBezTo>
                    <a:pt x="32413" y="1080"/>
                    <a:pt x="32379" y="1085"/>
                    <a:pt x="32347" y="1095"/>
                  </a:cubicBezTo>
                  <a:cubicBezTo>
                    <a:pt x="32425" y="979"/>
                    <a:pt x="32503" y="862"/>
                    <a:pt x="32581" y="745"/>
                  </a:cubicBezTo>
                  <a:cubicBezTo>
                    <a:pt x="32814" y="395"/>
                    <a:pt x="32464" y="6"/>
                    <a:pt x="32114" y="6"/>
                  </a:cubicBezTo>
                  <a:cubicBezTo>
                    <a:pt x="32013" y="2"/>
                    <a:pt x="31911" y="0"/>
                    <a:pt x="31810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2384588" y="2032450"/>
              <a:ext cx="474975" cy="88025"/>
            </a:xfrm>
            <a:custGeom>
              <a:avLst/>
              <a:gdLst/>
              <a:ahLst/>
              <a:cxnLst/>
              <a:rect l="l" t="t" r="r" b="b"/>
              <a:pathLst>
                <a:path w="18999" h="3521" extrusionOk="0">
                  <a:moveTo>
                    <a:pt x="8711" y="1"/>
                  </a:moveTo>
                  <a:cubicBezTo>
                    <a:pt x="8551" y="1"/>
                    <a:pt x="8395" y="69"/>
                    <a:pt x="8298" y="205"/>
                  </a:cubicBezTo>
                  <a:cubicBezTo>
                    <a:pt x="7116" y="1566"/>
                    <a:pt x="5222" y="2572"/>
                    <a:pt x="3400" y="2572"/>
                  </a:cubicBezTo>
                  <a:cubicBezTo>
                    <a:pt x="2462" y="2572"/>
                    <a:pt x="1542" y="2305"/>
                    <a:pt x="749" y="1684"/>
                  </a:cubicBezTo>
                  <a:cubicBezTo>
                    <a:pt x="689" y="1634"/>
                    <a:pt x="608" y="1612"/>
                    <a:pt x="523" y="1612"/>
                  </a:cubicBezTo>
                  <a:cubicBezTo>
                    <a:pt x="274" y="1612"/>
                    <a:pt x="0" y="1801"/>
                    <a:pt x="204" y="2034"/>
                  </a:cubicBezTo>
                  <a:cubicBezTo>
                    <a:pt x="994" y="3097"/>
                    <a:pt x="2122" y="3520"/>
                    <a:pt x="3331" y="3520"/>
                  </a:cubicBezTo>
                  <a:cubicBezTo>
                    <a:pt x="5219" y="3520"/>
                    <a:pt x="7304" y="2489"/>
                    <a:pt x="8609" y="1255"/>
                  </a:cubicBezTo>
                  <a:cubicBezTo>
                    <a:pt x="8998" y="1761"/>
                    <a:pt x="9543" y="2150"/>
                    <a:pt x="10127" y="2345"/>
                  </a:cubicBezTo>
                  <a:cubicBezTo>
                    <a:pt x="10407" y="2407"/>
                    <a:pt x="10687" y="2438"/>
                    <a:pt x="10965" y="2438"/>
                  </a:cubicBezTo>
                  <a:cubicBezTo>
                    <a:pt x="11381" y="2438"/>
                    <a:pt x="11792" y="2368"/>
                    <a:pt x="12189" y="2228"/>
                  </a:cubicBezTo>
                  <a:cubicBezTo>
                    <a:pt x="12722" y="2059"/>
                    <a:pt x="13300" y="1965"/>
                    <a:pt x="13877" y="1965"/>
                  </a:cubicBezTo>
                  <a:cubicBezTo>
                    <a:pt x="14226" y="1965"/>
                    <a:pt x="14575" y="1999"/>
                    <a:pt x="14913" y="2073"/>
                  </a:cubicBezTo>
                  <a:cubicBezTo>
                    <a:pt x="16042" y="2306"/>
                    <a:pt x="17209" y="2656"/>
                    <a:pt x="18376" y="2656"/>
                  </a:cubicBezTo>
                  <a:cubicBezTo>
                    <a:pt x="18999" y="2656"/>
                    <a:pt x="18999" y="1839"/>
                    <a:pt x="18376" y="1800"/>
                  </a:cubicBezTo>
                  <a:cubicBezTo>
                    <a:pt x="16784" y="1699"/>
                    <a:pt x="15191" y="1095"/>
                    <a:pt x="13598" y="1095"/>
                  </a:cubicBezTo>
                  <a:cubicBezTo>
                    <a:pt x="13362" y="1095"/>
                    <a:pt x="13126" y="1109"/>
                    <a:pt x="12890" y="1139"/>
                  </a:cubicBezTo>
                  <a:cubicBezTo>
                    <a:pt x="12267" y="1255"/>
                    <a:pt x="11644" y="1489"/>
                    <a:pt x="11022" y="1567"/>
                  </a:cubicBezTo>
                  <a:cubicBezTo>
                    <a:pt x="10998" y="1568"/>
                    <a:pt x="10974" y="1568"/>
                    <a:pt x="10951" y="1568"/>
                  </a:cubicBezTo>
                  <a:cubicBezTo>
                    <a:pt x="10098" y="1568"/>
                    <a:pt x="9571" y="887"/>
                    <a:pt x="9154" y="205"/>
                  </a:cubicBezTo>
                  <a:cubicBezTo>
                    <a:pt x="9037" y="69"/>
                    <a:pt x="8872" y="1"/>
                    <a:pt x="8711" y="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1686563" y="2095025"/>
              <a:ext cx="239225" cy="58350"/>
            </a:xfrm>
            <a:custGeom>
              <a:avLst/>
              <a:gdLst/>
              <a:ahLst/>
              <a:cxnLst/>
              <a:rect l="l" t="t" r="r" b="b"/>
              <a:pathLst>
                <a:path w="9569" h="2334" extrusionOk="0">
                  <a:moveTo>
                    <a:pt x="5553" y="0"/>
                  </a:moveTo>
                  <a:cubicBezTo>
                    <a:pt x="5422" y="0"/>
                    <a:pt x="5286" y="50"/>
                    <a:pt x="5166" y="153"/>
                  </a:cubicBezTo>
                  <a:cubicBezTo>
                    <a:pt x="4345" y="974"/>
                    <a:pt x="3388" y="1491"/>
                    <a:pt x="2363" y="1491"/>
                  </a:cubicBezTo>
                  <a:cubicBezTo>
                    <a:pt x="1834" y="1491"/>
                    <a:pt x="1286" y="1353"/>
                    <a:pt x="730" y="1048"/>
                  </a:cubicBezTo>
                  <a:cubicBezTo>
                    <a:pt x="681" y="1024"/>
                    <a:pt x="627" y="1013"/>
                    <a:pt x="574" y="1013"/>
                  </a:cubicBezTo>
                  <a:cubicBezTo>
                    <a:pt x="290" y="1013"/>
                    <a:pt x="1" y="1325"/>
                    <a:pt x="263" y="1554"/>
                  </a:cubicBezTo>
                  <a:cubicBezTo>
                    <a:pt x="863" y="2109"/>
                    <a:pt x="1567" y="2334"/>
                    <a:pt x="2290" y="2334"/>
                  </a:cubicBezTo>
                  <a:cubicBezTo>
                    <a:pt x="3395" y="2334"/>
                    <a:pt x="4545" y="1808"/>
                    <a:pt x="5438" y="1126"/>
                  </a:cubicBezTo>
                  <a:cubicBezTo>
                    <a:pt x="5961" y="1768"/>
                    <a:pt x="6803" y="2177"/>
                    <a:pt x="7637" y="2177"/>
                  </a:cubicBezTo>
                  <a:cubicBezTo>
                    <a:pt x="8168" y="2177"/>
                    <a:pt x="8696" y="2011"/>
                    <a:pt x="9135" y="1632"/>
                  </a:cubicBezTo>
                  <a:cubicBezTo>
                    <a:pt x="9568" y="1266"/>
                    <a:pt x="9117" y="899"/>
                    <a:pt x="8685" y="899"/>
                  </a:cubicBezTo>
                  <a:cubicBezTo>
                    <a:pt x="8612" y="899"/>
                    <a:pt x="8541" y="909"/>
                    <a:pt x="8473" y="932"/>
                  </a:cubicBezTo>
                  <a:cubicBezTo>
                    <a:pt x="8107" y="1087"/>
                    <a:pt x="7750" y="1175"/>
                    <a:pt x="7419" y="1175"/>
                  </a:cubicBezTo>
                  <a:cubicBezTo>
                    <a:pt x="6836" y="1175"/>
                    <a:pt x="6330" y="901"/>
                    <a:pt x="5983" y="231"/>
                  </a:cubicBezTo>
                  <a:cubicBezTo>
                    <a:pt x="5875" y="79"/>
                    <a:pt x="5718" y="0"/>
                    <a:pt x="5553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1673388" y="1437150"/>
              <a:ext cx="1137550" cy="596550"/>
            </a:xfrm>
            <a:custGeom>
              <a:avLst/>
              <a:gdLst/>
              <a:ahLst/>
              <a:cxnLst/>
              <a:rect l="l" t="t" r="r" b="b"/>
              <a:pathLst>
                <a:path w="45502" h="23862" extrusionOk="0">
                  <a:moveTo>
                    <a:pt x="41143" y="0"/>
                  </a:moveTo>
                  <a:cubicBezTo>
                    <a:pt x="40710" y="0"/>
                    <a:pt x="40264" y="356"/>
                    <a:pt x="40559" y="785"/>
                  </a:cubicBezTo>
                  <a:cubicBezTo>
                    <a:pt x="41726" y="2399"/>
                    <a:pt x="41955" y="5042"/>
                    <a:pt x="43595" y="6310"/>
                  </a:cubicBezTo>
                  <a:lnTo>
                    <a:pt x="43595" y="6310"/>
                  </a:lnTo>
                  <a:cubicBezTo>
                    <a:pt x="41150" y="8584"/>
                    <a:pt x="39698" y="11957"/>
                    <a:pt x="38614" y="15028"/>
                  </a:cubicBezTo>
                  <a:cubicBezTo>
                    <a:pt x="38069" y="16545"/>
                    <a:pt x="37719" y="18141"/>
                    <a:pt x="37135" y="19658"/>
                  </a:cubicBezTo>
                  <a:cubicBezTo>
                    <a:pt x="36590" y="21137"/>
                    <a:pt x="35034" y="21565"/>
                    <a:pt x="33477" y="21643"/>
                  </a:cubicBezTo>
                  <a:cubicBezTo>
                    <a:pt x="33171" y="21654"/>
                    <a:pt x="32865" y="21659"/>
                    <a:pt x="32558" y="21659"/>
                  </a:cubicBezTo>
                  <a:cubicBezTo>
                    <a:pt x="30715" y="21659"/>
                    <a:pt x="28852" y="21487"/>
                    <a:pt x="27017" y="21487"/>
                  </a:cubicBezTo>
                  <a:cubicBezTo>
                    <a:pt x="24488" y="21487"/>
                    <a:pt x="21998" y="21487"/>
                    <a:pt x="19507" y="21604"/>
                  </a:cubicBezTo>
                  <a:cubicBezTo>
                    <a:pt x="17873" y="21604"/>
                    <a:pt x="16238" y="21682"/>
                    <a:pt x="14643" y="21915"/>
                  </a:cubicBezTo>
                  <a:cubicBezTo>
                    <a:pt x="13242" y="22149"/>
                    <a:pt x="11802" y="22421"/>
                    <a:pt x="10362" y="22616"/>
                  </a:cubicBezTo>
                  <a:cubicBezTo>
                    <a:pt x="9000" y="22810"/>
                    <a:pt x="7600" y="22966"/>
                    <a:pt x="6160" y="23005"/>
                  </a:cubicBezTo>
                  <a:cubicBezTo>
                    <a:pt x="5961" y="23005"/>
                    <a:pt x="5747" y="23009"/>
                    <a:pt x="5525" y="23009"/>
                  </a:cubicBezTo>
                  <a:cubicBezTo>
                    <a:pt x="4748" y="23009"/>
                    <a:pt x="3877" y="22962"/>
                    <a:pt x="3241" y="22538"/>
                  </a:cubicBezTo>
                  <a:cubicBezTo>
                    <a:pt x="2774" y="22188"/>
                    <a:pt x="2735" y="21371"/>
                    <a:pt x="2697" y="20826"/>
                  </a:cubicBezTo>
                  <a:cubicBezTo>
                    <a:pt x="2658" y="20048"/>
                    <a:pt x="2735" y="19230"/>
                    <a:pt x="2697" y="18452"/>
                  </a:cubicBezTo>
                  <a:cubicBezTo>
                    <a:pt x="2658" y="16740"/>
                    <a:pt x="1412" y="15144"/>
                    <a:pt x="673" y="13666"/>
                  </a:cubicBezTo>
                  <a:cubicBezTo>
                    <a:pt x="623" y="13533"/>
                    <a:pt x="481" y="13471"/>
                    <a:pt x="346" y="13471"/>
                  </a:cubicBezTo>
                  <a:cubicBezTo>
                    <a:pt x="166" y="13471"/>
                    <a:pt x="0" y="13582"/>
                    <a:pt x="89" y="13783"/>
                  </a:cubicBezTo>
                  <a:cubicBezTo>
                    <a:pt x="440" y="14755"/>
                    <a:pt x="945" y="15650"/>
                    <a:pt x="1373" y="16584"/>
                  </a:cubicBezTo>
                  <a:cubicBezTo>
                    <a:pt x="1724" y="17401"/>
                    <a:pt x="1879" y="18297"/>
                    <a:pt x="1840" y="19192"/>
                  </a:cubicBezTo>
                  <a:cubicBezTo>
                    <a:pt x="1763" y="20398"/>
                    <a:pt x="1451" y="22227"/>
                    <a:pt x="2541" y="23122"/>
                  </a:cubicBezTo>
                  <a:cubicBezTo>
                    <a:pt x="3358" y="23744"/>
                    <a:pt x="4525" y="23822"/>
                    <a:pt x="5498" y="23861"/>
                  </a:cubicBezTo>
                  <a:cubicBezTo>
                    <a:pt x="6977" y="23861"/>
                    <a:pt x="8456" y="23744"/>
                    <a:pt x="9895" y="23511"/>
                  </a:cubicBezTo>
                  <a:cubicBezTo>
                    <a:pt x="11335" y="23316"/>
                    <a:pt x="12853" y="23083"/>
                    <a:pt x="14293" y="22849"/>
                  </a:cubicBezTo>
                  <a:cubicBezTo>
                    <a:pt x="15810" y="22616"/>
                    <a:pt x="17328" y="22460"/>
                    <a:pt x="18885" y="22460"/>
                  </a:cubicBezTo>
                  <a:cubicBezTo>
                    <a:pt x="21375" y="22382"/>
                    <a:pt x="23865" y="22382"/>
                    <a:pt x="26395" y="22382"/>
                  </a:cubicBezTo>
                  <a:cubicBezTo>
                    <a:pt x="28574" y="22382"/>
                    <a:pt x="30753" y="22538"/>
                    <a:pt x="32971" y="22538"/>
                  </a:cubicBezTo>
                  <a:cubicBezTo>
                    <a:pt x="34567" y="22538"/>
                    <a:pt x="36318" y="22305"/>
                    <a:pt x="37446" y="21059"/>
                  </a:cubicBezTo>
                  <a:cubicBezTo>
                    <a:pt x="38419" y="20009"/>
                    <a:pt x="38691" y="18141"/>
                    <a:pt x="39120" y="16857"/>
                  </a:cubicBezTo>
                  <a:cubicBezTo>
                    <a:pt x="40326" y="13199"/>
                    <a:pt x="42038" y="9035"/>
                    <a:pt x="45190" y="6622"/>
                  </a:cubicBezTo>
                  <a:cubicBezTo>
                    <a:pt x="45501" y="6389"/>
                    <a:pt x="45423" y="5883"/>
                    <a:pt x="45034" y="5727"/>
                  </a:cubicBezTo>
                  <a:cubicBezTo>
                    <a:pt x="42972" y="4910"/>
                    <a:pt x="42816" y="1875"/>
                    <a:pt x="41649" y="241"/>
                  </a:cubicBezTo>
                  <a:cubicBezTo>
                    <a:pt x="41528" y="72"/>
                    <a:pt x="41337" y="0"/>
                    <a:pt x="4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1682413" y="1442100"/>
              <a:ext cx="987000" cy="335775"/>
            </a:xfrm>
            <a:custGeom>
              <a:avLst/>
              <a:gdLst/>
              <a:ahLst/>
              <a:cxnLst/>
              <a:rect l="l" t="t" r="r" b="b"/>
              <a:pathLst>
                <a:path w="39480" h="13431" extrusionOk="0">
                  <a:moveTo>
                    <a:pt x="38814" y="1"/>
                  </a:moveTo>
                  <a:cubicBezTo>
                    <a:pt x="38796" y="1"/>
                    <a:pt x="38777" y="2"/>
                    <a:pt x="38759" y="4"/>
                  </a:cubicBezTo>
                  <a:cubicBezTo>
                    <a:pt x="31404" y="237"/>
                    <a:pt x="24905" y="3739"/>
                    <a:pt x="18368" y="6658"/>
                  </a:cubicBezTo>
                  <a:cubicBezTo>
                    <a:pt x="15449" y="7981"/>
                    <a:pt x="12686" y="9499"/>
                    <a:pt x="9729" y="10666"/>
                  </a:cubicBezTo>
                  <a:cubicBezTo>
                    <a:pt x="6811" y="11911"/>
                    <a:pt x="3697" y="12573"/>
                    <a:pt x="545" y="12690"/>
                  </a:cubicBezTo>
                  <a:cubicBezTo>
                    <a:pt x="156" y="12690"/>
                    <a:pt x="1" y="13195"/>
                    <a:pt x="429" y="13273"/>
                  </a:cubicBezTo>
                  <a:cubicBezTo>
                    <a:pt x="995" y="13382"/>
                    <a:pt x="1574" y="13430"/>
                    <a:pt x="2159" y="13430"/>
                  </a:cubicBezTo>
                  <a:cubicBezTo>
                    <a:pt x="4508" y="13430"/>
                    <a:pt x="6957" y="12651"/>
                    <a:pt x="9106" y="11872"/>
                  </a:cubicBezTo>
                  <a:cubicBezTo>
                    <a:pt x="12142" y="10783"/>
                    <a:pt x="15099" y="9382"/>
                    <a:pt x="18057" y="8098"/>
                  </a:cubicBezTo>
                  <a:cubicBezTo>
                    <a:pt x="24672" y="5179"/>
                    <a:pt x="31365" y="1560"/>
                    <a:pt x="38759" y="1327"/>
                  </a:cubicBezTo>
                  <a:cubicBezTo>
                    <a:pt x="38777" y="1329"/>
                    <a:pt x="38796" y="1330"/>
                    <a:pt x="38814" y="1330"/>
                  </a:cubicBezTo>
                  <a:cubicBezTo>
                    <a:pt x="39479" y="1330"/>
                    <a:pt x="39479" y="1"/>
                    <a:pt x="38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1753438" y="1412400"/>
              <a:ext cx="722850" cy="352775"/>
            </a:xfrm>
            <a:custGeom>
              <a:avLst/>
              <a:gdLst/>
              <a:ahLst/>
              <a:cxnLst/>
              <a:rect l="l" t="t" r="r" b="b"/>
              <a:pathLst>
                <a:path w="28914" h="14111" extrusionOk="0">
                  <a:moveTo>
                    <a:pt x="28048" y="1"/>
                  </a:moveTo>
                  <a:cubicBezTo>
                    <a:pt x="27998" y="1"/>
                    <a:pt x="27949" y="8"/>
                    <a:pt x="27901" y="24"/>
                  </a:cubicBezTo>
                  <a:cubicBezTo>
                    <a:pt x="24788" y="608"/>
                    <a:pt x="21831" y="1814"/>
                    <a:pt x="18990" y="3137"/>
                  </a:cubicBezTo>
                  <a:cubicBezTo>
                    <a:pt x="16111" y="4499"/>
                    <a:pt x="13270" y="6134"/>
                    <a:pt x="10235" y="7107"/>
                  </a:cubicBezTo>
                  <a:cubicBezTo>
                    <a:pt x="7822" y="7885"/>
                    <a:pt x="5215" y="7846"/>
                    <a:pt x="2841" y="8741"/>
                  </a:cubicBezTo>
                  <a:cubicBezTo>
                    <a:pt x="1907" y="9091"/>
                    <a:pt x="818" y="9597"/>
                    <a:pt x="428" y="10609"/>
                  </a:cubicBezTo>
                  <a:cubicBezTo>
                    <a:pt x="39" y="11582"/>
                    <a:pt x="78" y="12788"/>
                    <a:pt x="0" y="13839"/>
                  </a:cubicBezTo>
                  <a:cubicBezTo>
                    <a:pt x="0" y="14003"/>
                    <a:pt x="184" y="14110"/>
                    <a:pt x="356" y="14110"/>
                  </a:cubicBezTo>
                  <a:cubicBezTo>
                    <a:pt x="469" y="14110"/>
                    <a:pt x="577" y="14064"/>
                    <a:pt x="623" y="13955"/>
                  </a:cubicBezTo>
                  <a:lnTo>
                    <a:pt x="662" y="13955"/>
                  </a:lnTo>
                  <a:cubicBezTo>
                    <a:pt x="1129" y="12982"/>
                    <a:pt x="973" y="11932"/>
                    <a:pt x="1285" y="10959"/>
                  </a:cubicBezTo>
                  <a:cubicBezTo>
                    <a:pt x="1674" y="9830"/>
                    <a:pt x="3230" y="9441"/>
                    <a:pt x="4203" y="9169"/>
                  </a:cubicBezTo>
                  <a:cubicBezTo>
                    <a:pt x="6538" y="8546"/>
                    <a:pt x="8950" y="8507"/>
                    <a:pt x="11207" y="7651"/>
                  </a:cubicBezTo>
                  <a:cubicBezTo>
                    <a:pt x="16768" y="5571"/>
                    <a:pt x="21814" y="2130"/>
                    <a:pt x="27667" y="938"/>
                  </a:cubicBezTo>
                  <a:lnTo>
                    <a:pt x="27667" y="938"/>
                  </a:lnTo>
                  <a:cubicBezTo>
                    <a:pt x="27791" y="1425"/>
                    <a:pt x="27862" y="1911"/>
                    <a:pt x="27862" y="2398"/>
                  </a:cubicBezTo>
                  <a:cubicBezTo>
                    <a:pt x="27862" y="2685"/>
                    <a:pt x="28116" y="2821"/>
                    <a:pt x="28374" y="2821"/>
                  </a:cubicBezTo>
                  <a:cubicBezTo>
                    <a:pt x="28641" y="2821"/>
                    <a:pt x="28913" y="2675"/>
                    <a:pt x="28913" y="2398"/>
                  </a:cubicBezTo>
                  <a:cubicBezTo>
                    <a:pt x="28874" y="1698"/>
                    <a:pt x="28757" y="997"/>
                    <a:pt x="28524" y="336"/>
                  </a:cubicBezTo>
                  <a:cubicBezTo>
                    <a:pt x="28431" y="119"/>
                    <a:pt x="28240" y="1"/>
                    <a:pt x="28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1819588" y="1356700"/>
              <a:ext cx="601225" cy="278750"/>
            </a:xfrm>
            <a:custGeom>
              <a:avLst/>
              <a:gdLst/>
              <a:ahLst/>
              <a:cxnLst/>
              <a:rect l="l" t="t" r="r" b="b"/>
              <a:pathLst>
                <a:path w="24049" h="11150" extrusionOk="0">
                  <a:moveTo>
                    <a:pt x="22935" y="1"/>
                  </a:moveTo>
                  <a:cubicBezTo>
                    <a:pt x="22854" y="1"/>
                    <a:pt x="22770" y="11"/>
                    <a:pt x="22687" y="34"/>
                  </a:cubicBezTo>
                  <a:cubicBezTo>
                    <a:pt x="19769" y="423"/>
                    <a:pt x="17045" y="1591"/>
                    <a:pt x="14398" y="2797"/>
                  </a:cubicBezTo>
                  <a:cubicBezTo>
                    <a:pt x="12219" y="3809"/>
                    <a:pt x="10235" y="5210"/>
                    <a:pt x="7900" y="5832"/>
                  </a:cubicBezTo>
                  <a:cubicBezTo>
                    <a:pt x="6149" y="6299"/>
                    <a:pt x="4359" y="6611"/>
                    <a:pt x="2724" y="7428"/>
                  </a:cubicBezTo>
                  <a:cubicBezTo>
                    <a:pt x="1557" y="8011"/>
                    <a:pt x="0" y="9529"/>
                    <a:pt x="623" y="10930"/>
                  </a:cubicBezTo>
                  <a:cubicBezTo>
                    <a:pt x="683" y="11071"/>
                    <a:pt x="827" y="11149"/>
                    <a:pt x="967" y="11149"/>
                  </a:cubicBezTo>
                  <a:cubicBezTo>
                    <a:pt x="1099" y="11149"/>
                    <a:pt x="1228" y="11080"/>
                    <a:pt x="1285" y="10930"/>
                  </a:cubicBezTo>
                  <a:lnTo>
                    <a:pt x="1246" y="10930"/>
                  </a:lnTo>
                  <a:cubicBezTo>
                    <a:pt x="1440" y="10230"/>
                    <a:pt x="1479" y="9646"/>
                    <a:pt x="1907" y="9062"/>
                  </a:cubicBezTo>
                  <a:cubicBezTo>
                    <a:pt x="2374" y="8478"/>
                    <a:pt x="3230" y="8128"/>
                    <a:pt x="3931" y="7856"/>
                  </a:cubicBezTo>
                  <a:cubicBezTo>
                    <a:pt x="5526" y="7233"/>
                    <a:pt x="7277" y="7039"/>
                    <a:pt x="8912" y="6572"/>
                  </a:cubicBezTo>
                  <a:cubicBezTo>
                    <a:pt x="9729" y="6299"/>
                    <a:pt x="10546" y="5988"/>
                    <a:pt x="11285" y="5638"/>
                  </a:cubicBezTo>
                  <a:cubicBezTo>
                    <a:pt x="12608" y="5093"/>
                    <a:pt x="13893" y="4548"/>
                    <a:pt x="15177" y="3964"/>
                  </a:cubicBezTo>
                  <a:cubicBezTo>
                    <a:pt x="17481" y="2917"/>
                    <a:pt x="19816" y="1964"/>
                    <a:pt x="22295" y="1498"/>
                  </a:cubicBezTo>
                  <a:lnTo>
                    <a:pt x="22295" y="1498"/>
                  </a:lnTo>
                  <a:cubicBezTo>
                    <a:pt x="22399" y="1874"/>
                    <a:pt x="22481" y="2266"/>
                    <a:pt x="22531" y="2641"/>
                  </a:cubicBezTo>
                  <a:cubicBezTo>
                    <a:pt x="22571" y="3055"/>
                    <a:pt x="22939" y="3269"/>
                    <a:pt x="23298" y="3269"/>
                  </a:cubicBezTo>
                  <a:cubicBezTo>
                    <a:pt x="23649" y="3269"/>
                    <a:pt x="23991" y="3064"/>
                    <a:pt x="24010" y="2641"/>
                  </a:cubicBezTo>
                  <a:cubicBezTo>
                    <a:pt x="24049" y="1941"/>
                    <a:pt x="23971" y="1202"/>
                    <a:pt x="23738" y="501"/>
                  </a:cubicBezTo>
                  <a:cubicBezTo>
                    <a:pt x="23581" y="188"/>
                    <a:pt x="23273" y="1"/>
                    <a:pt x="22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1903638" y="1283525"/>
              <a:ext cx="108250" cy="254500"/>
            </a:xfrm>
            <a:custGeom>
              <a:avLst/>
              <a:gdLst/>
              <a:ahLst/>
              <a:cxnLst/>
              <a:rect l="l" t="t" r="r" b="b"/>
              <a:pathLst>
                <a:path w="4330" h="10180" extrusionOk="0">
                  <a:moveTo>
                    <a:pt x="3691" y="1"/>
                  </a:moveTo>
                  <a:cubicBezTo>
                    <a:pt x="3675" y="1"/>
                    <a:pt x="3659" y="2"/>
                    <a:pt x="3643" y="4"/>
                  </a:cubicBezTo>
                  <a:cubicBezTo>
                    <a:pt x="2398" y="43"/>
                    <a:pt x="1230" y="549"/>
                    <a:pt x="296" y="1405"/>
                  </a:cubicBezTo>
                  <a:cubicBezTo>
                    <a:pt x="1" y="1700"/>
                    <a:pt x="315" y="2024"/>
                    <a:pt x="654" y="2024"/>
                  </a:cubicBezTo>
                  <a:cubicBezTo>
                    <a:pt x="717" y="2024"/>
                    <a:pt x="780" y="2013"/>
                    <a:pt x="841" y="1988"/>
                  </a:cubicBezTo>
                  <a:cubicBezTo>
                    <a:pt x="1000" y="1918"/>
                    <a:pt x="1152" y="1841"/>
                    <a:pt x="1300" y="1760"/>
                  </a:cubicBezTo>
                  <a:lnTo>
                    <a:pt x="1300" y="1760"/>
                  </a:lnTo>
                  <a:cubicBezTo>
                    <a:pt x="934" y="2061"/>
                    <a:pt x="613" y="2391"/>
                    <a:pt x="413" y="2806"/>
                  </a:cubicBezTo>
                  <a:cubicBezTo>
                    <a:pt x="63" y="3623"/>
                    <a:pt x="102" y="4634"/>
                    <a:pt x="141" y="5491"/>
                  </a:cubicBezTo>
                  <a:cubicBezTo>
                    <a:pt x="141" y="6969"/>
                    <a:pt x="180" y="8409"/>
                    <a:pt x="257" y="9888"/>
                  </a:cubicBezTo>
                  <a:cubicBezTo>
                    <a:pt x="257" y="10082"/>
                    <a:pt x="433" y="10180"/>
                    <a:pt x="613" y="10180"/>
                  </a:cubicBezTo>
                  <a:cubicBezTo>
                    <a:pt x="793" y="10180"/>
                    <a:pt x="977" y="10082"/>
                    <a:pt x="997" y="9888"/>
                  </a:cubicBezTo>
                  <a:lnTo>
                    <a:pt x="997" y="9849"/>
                  </a:lnTo>
                  <a:cubicBezTo>
                    <a:pt x="1036" y="8487"/>
                    <a:pt x="1075" y="7125"/>
                    <a:pt x="1075" y="5763"/>
                  </a:cubicBezTo>
                  <a:cubicBezTo>
                    <a:pt x="1036" y="4829"/>
                    <a:pt x="1152" y="3934"/>
                    <a:pt x="1425" y="3039"/>
                  </a:cubicBezTo>
                  <a:cubicBezTo>
                    <a:pt x="1581" y="2572"/>
                    <a:pt x="2086" y="2339"/>
                    <a:pt x="2437" y="2105"/>
                  </a:cubicBezTo>
                  <a:cubicBezTo>
                    <a:pt x="3059" y="1677"/>
                    <a:pt x="3604" y="1171"/>
                    <a:pt x="4071" y="626"/>
                  </a:cubicBezTo>
                  <a:cubicBezTo>
                    <a:pt x="4329" y="331"/>
                    <a:pt x="3993" y="1"/>
                    <a:pt x="3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1972313" y="1291150"/>
              <a:ext cx="48275" cy="224800"/>
            </a:xfrm>
            <a:custGeom>
              <a:avLst/>
              <a:gdLst/>
              <a:ahLst/>
              <a:cxnLst/>
              <a:rect l="l" t="t" r="r" b="b"/>
              <a:pathLst>
                <a:path w="1931" h="8992" extrusionOk="0">
                  <a:moveTo>
                    <a:pt x="721" y="0"/>
                  </a:moveTo>
                  <a:cubicBezTo>
                    <a:pt x="604" y="0"/>
                    <a:pt x="487" y="68"/>
                    <a:pt x="429" y="205"/>
                  </a:cubicBezTo>
                  <a:cubicBezTo>
                    <a:pt x="1" y="1489"/>
                    <a:pt x="195" y="3162"/>
                    <a:pt x="273" y="4524"/>
                  </a:cubicBezTo>
                  <a:cubicBezTo>
                    <a:pt x="312" y="5847"/>
                    <a:pt x="234" y="7365"/>
                    <a:pt x="662" y="8610"/>
                  </a:cubicBezTo>
                  <a:cubicBezTo>
                    <a:pt x="753" y="8864"/>
                    <a:pt x="1047" y="8991"/>
                    <a:pt x="1324" y="8991"/>
                  </a:cubicBezTo>
                  <a:cubicBezTo>
                    <a:pt x="1639" y="8991"/>
                    <a:pt x="1931" y="8825"/>
                    <a:pt x="1869" y="8493"/>
                  </a:cubicBezTo>
                  <a:cubicBezTo>
                    <a:pt x="1674" y="7131"/>
                    <a:pt x="1402" y="5886"/>
                    <a:pt x="1324" y="4524"/>
                  </a:cubicBezTo>
                  <a:cubicBezTo>
                    <a:pt x="1246" y="3162"/>
                    <a:pt x="1480" y="1528"/>
                    <a:pt x="1013" y="205"/>
                  </a:cubicBezTo>
                  <a:cubicBezTo>
                    <a:pt x="954" y="68"/>
                    <a:pt x="838" y="0"/>
                    <a:pt x="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2097813" y="1235800"/>
              <a:ext cx="107050" cy="234850"/>
            </a:xfrm>
            <a:custGeom>
              <a:avLst/>
              <a:gdLst/>
              <a:ahLst/>
              <a:cxnLst/>
              <a:rect l="l" t="t" r="r" b="b"/>
              <a:pathLst>
                <a:path w="4282" h="9394" extrusionOk="0">
                  <a:moveTo>
                    <a:pt x="3277" y="0"/>
                  </a:moveTo>
                  <a:cubicBezTo>
                    <a:pt x="2367" y="0"/>
                    <a:pt x="1464" y="158"/>
                    <a:pt x="623" y="473"/>
                  </a:cubicBezTo>
                  <a:cubicBezTo>
                    <a:pt x="57" y="685"/>
                    <a:pt x="425" y="1349"/>
                    <a:pt x="907" y="1349"/>
                  </a:cubicBezTo>
                  <a:cubicBezTo>
                    <a:pt x="954" y="1349"/>
                    <a:pt x="1003" y="1343"/>
                    <a:pt x="1051" y="1329"/>
                  </a:cubicBezTo>
                  <a:cubicBezTo>
                    <a:pt x="1436" y="1201"/>
                    <a:pt x="1829" y="1107"/>
                    <a:pt x="2227" y="1048"/>
                  </a:cubicBezTo>
                  <a:lnTo>
                    <a:pt x="2227" y="1048"/>
                  </a:lnTo>
                  <a:cubicBezTo>
                    <a:pt x="1803" y="1302"/>
                    <a:pt x="1314" y="1448"/>
                    <a:pt x="810" y="1448"/>
                  </a:cubicBezTo>
                  <a:cubicBezTo>
                    <a:pt x="774" y="1448"/>
                    <a:pt x="737" y="1447"/>
                    <a:pt x="701" y="1446"/>
                  </a:cubicBezTo>
                  <a:cubicBezTo>
                    <a:pt x="429" y="1446"/>
                    <a:pt x="117" y="1601"/>
                    <a:pt x="117" y="1913"/>
                  </a:cubicBezTo>
                  <a:cubicBezTo>
                    <a:pt x="117" y="4286"/>
                    <a:pt x="1" y="6738"/>
                    <a:pt x="312" y="9073"/>
                  </a:cubicBezTo>
                  <a:cubicBezTo>
                    <a:pt x="351" y="9287"/>
                    <a:pt x="536" y="9394"/>
                    <a:pt x="721" y="9394"/>
                  </a:cubicBezTo>
                  <a:cubicBezTo>
                    <a:pt x="905" y="9394"/>
                    <a:pt x="1090" y="9287"/>
                    <a:pt x="1129" y="9073"/>
                  </a:cubicBezTo>
                  <a:lnTo>
                    <a:pt x="1129" y="9073"/>
                  </a:lnTo>
                  <a:lnTo>
                    <a:pt x="1090" y="9112"/>
                  </a:lnTo>
                  <a:cubicBezTo>
                    <a:pt x="1382" y="6885"/>
                    <a:pt x="1263" y="4624"/>
                    <a:pt x="1280" y="2393"/>
                  </a:cubicBezTo>
                  <a:lnTo>
                    <a:pt x="1280" y="2393"/>
                  </a:lnTo>
                  <a:cubicBezTo>
                    <a:pt x="2381" y="2264"/>
                    <a:pt x="3384" y="1674"/>
                    <a:pt x="4048" y="745"/>
                  </a:cubicBezTo>
                  <a:cubicBezTo>
                    <a:pt x="4281" y="395"/>
                    <a:pt x="3931" y="6"/>
                    <a:pt x="3581" y="6"/>
                  </a:cubicBezTo>
                  <a:cubicBezTo>
                    <a:pt x="3480" y="2"/>
                    <a:pt x="3378" y="0"/>
                    <a:pt x="3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2172738" y="1263100"/>
              <a:ext cx="46700" cy="176475"/>
            </a:xfrm>
            <a:custGeom>
              <a:avLst/>
              <a:gdLst/>
              <a:ahLst/>
              <a:cxnLst/>
              <a:rect l="l" t="t" r="r" b="b"/>
              <a:pathLst>
                <a:path w="1868" h="7059" extrusionOk="0">
                  <a:moveTo>
                    <a:pt x="889" y="0"/>
                  </a:moveTo>
                  <a:cubicBezTo>
                    <a:pt x="825" y="0"/>
                    <a:pt x="760" y="13"/>
                    <a:pt x="701" y="42"/>
                  </a:cubicBezTo>
                  <a:lnTo>
                    <a:pt x="739" y="42"/>
                  </a:lnTo>
                  <a:cubicBezTo>
                    <a:pt x="0" y="432"/>
                    <a:pt x="311" y="2222"/>
                    <a:pt x="350" y="2883"/>
                  </a:cubicBezTo>
                  <a:cubicBezTo>
                    <a:pt x="350" y="3584"/>
                    <a:pt x="389" y="4323"/>
                    <a:pt x="428" y="5023"/>
                  </a:cubicBezTo>
                  <a:cubicBezTo>
                    <a:pt x="428" y="5607"/>
                    <a:pt x="350" y="6269"/>
                    <a:pt x="623" y="6813"/>
                  </a:cubicBezTo>
                  <a:cubicBezTo>
                    <a:pt x="702" y="6987"/>
                    <a:pt x="857" y="7058"/>
                    <a:pt x="1025" y="7058"/>
                  </a:cubicBezTo>
                  <a:cubicBezTo>
                    <a:pt x="1270" y="7058"/>
                    <a:pt x="1542" y="6905"/>
                    <a:pt x="1634" y="6697"/>
                  </a:cubicBezTo>
                  <a:cubicBezTo>
                    <a:pt x="1868" y="6191"/>
                    <a:pt x="1712" y="5529"/>
                    <a:pt x="1673" y="5023"/>
                  </a:cubicBezTo>
                  <a:cubicBezTo>
                    <a:pt x="1634" y="4401"/>
                    <a:pt x="1557" y="3778"/>
                    <a:pt x="1518" y="3117"/>
                  </a:cubicBezTo>
                  <a:cubicBezTo>
                    <a:pt x="1479" y="2494"/>
                    <a:pt x="1440" y="1949"/>
                    <a:pt x="1440" y="1366"/>
                  </a:cubicBezTo>
                  <a:cubicBezTo>
                    <a:pt x="1440" y="937"/>
                    <a:pt x="1557" y="393"/>
                    <a:pt x="1167" y="81"/>
                  </a:cubicBezTo>
                  <a:cubicBezTo>
                    <a:pt x="1095" y="33"/>
                    <a:pt x="993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1911888" y="1406600"/>
              <a:ext cx="91075" cy="116425"/>
            </a:xfrm>
            <a:custGeom>
              <a:avLst/>
              <a:gdLst/>
              <a:ahLst/>
              <a:cxnLst/>
              <a:rect l="l" t="t" r="r" b="b"/>
              <a:pathLst>
                <a:path w="3643" h="4657" extrusionOk="0">
                  <a:moveTo>
                    <a:pt x="2914" y="0"/>
                  </a:moveTo>
                  <a:cubicBezTo>
                    <a:pt x="2757" y="0"/>
                    <a:pt x="2603" y="44"/>
                    <a:pt x="2496" y="140"/>
                  </a:cubicBezTo>
                  <a:cubicBezTo>
                    <a:pt x="1717" y="801"/>
                    <a:pt x="706" y="1579"/>
                    <a:pt x="161" y="2513"/>
                  </a:cubicBezTo>
                  <a:cubicBezTo>
                    <a:pt x="0" y="2738"/>
                    <a:pt x="238" y="2883"/>
                    <a:pt x="457" y="2883"/>
                  </a:cubicBezTo>
                  <a:cubicBezTo>
                    <a:pt x="503" y="2883"/>
                    <a:pt x="548" y="2877"/>
                    <a:pt x="589" y="2863"/>
                  </a:cubicBezTo>
                  <a:lnTo>
                    <a:pt x="628" y="2863"/>
                  </a:lnTo>
                  <a:cubicBezTo>
                    <a:pt x="725" y="2823"/>
                    <a:pt x="820" y="2777"/>
                    <a:pt x="915" y="2728"/>
                  </a:cubicBezTo>
                  <a:lnTo>
                    <a:pt x="915" y="2728"/>
                  </a:lnTo>
                  <a:cubicBezTo>
                    <a:pt x="822" y="2839"/>
                    <a:pt x="726" y="2949"/>
                    <a:pt x="628" y="3058"/>
                  </a:cubicBezTo>
                  <a:cubicBezTo>
                    <a:pt x="410" y="3348"/>
                    <a:pt x="522" y="3571"/>
                    <a:pt x="744" y="3698"/>
                  </a:cubicBezTo>
                  <a:lnTo>
                    <a:pt x="744" y="3698"/>
                  </a:lnTo>
                  <a:cubicBezTo>
                    <a:pt x="632" y="4054"/>
                    <a:pt x="895" y="4427"/>
                    <a:pt x="1254" y="4430"/>
                  </a:cubicBezTo>
                  <a:lnTo>
                    <a:pt x="1254" y="4430"/>
                  </a:lnTo>
                  <a:cubicBezTo>
                    <a:pt x="1339" y="4536"/>
                    <a:pt x="1460" y="4625"/>
                    <a:pt x="1601" y="4653"/>
                  </a:cubicBezTo>
                  <a:cubicBezTo>
                    <a:pt x="1634" y="4655"/>
                    <a:pt x="1668" y="4656"/>
                    <a:pt x="1701" y="4656"/>
                  </a:cubicBezTo>
                  <a:cubicBezTo>
                    <a:pt x="2321" y="4656"/>
                    <a:pt x="2860" y="4315"/>
                    <a:pt x="3118" y="3797"/>
                  </a:cubicBezTo>
                  <a:cubicBezTo>
                    <a:pt x="3359" y="3397"/>
                    <a:pt x="3085" y="3106"/>
                    <a:pt x="2739" y="3026"/>
                  </a:cubicBezTo>
                  <a:lnTo>
                    <a:pt x="2739" y="3026"/>
                  </a:lnTo>
                  <a:cubicBezTo>
                    <a:pt x="2838" y="2896"/>
                    <a:pt x="2938" y="2769"/>
                    <a:pt x="3043" y="2646"/>
                  </a:cubicBezTo>
                  <a:lnTo>
                    <a:pt x="3043" y="2646"/>
                  </a:lnTo>
                  <a:cubicBezTo>
                    <a:pt x="3108" y="2590"/>
                    <a:pt x="3172" y="2533"/>
                    <a:pt x="3235" y="2474"/>
                  </a:cubicBezTo>
                  <a:lnTo>
                    <a:pt x="3213" y="2456"/>
                  </a:lnTo>
                  <a:lnTo>
                    <a:pt x="3213" y="2456"/>
                  </a:lnTo>
                  <a:cubicBezTo>
                    <a:pt x="3500" y="2129"/>
                    <a:pt x="3331" y="1781"/>
                    <a:pt x="3040" y="1624"/>
                  </a:cubicBezTo>
                  <a:lnTo>
                    <a:pt x="3040" y="1624"/>
                  </a:lnTo>
                  <a:cubicBezTo>
                    <a:pt x="3215" y="1294"/>
                    <a:pt x="3371" y="954"/>
                    <a:pt x="3507" y="606"/>
                  </a:cubicBezTo>
                  <a:cubicBezTo>
                    <a:pt x="3643" y="228"/>
                    <a:pt x="3271" y="0"/>
                    <a:pt x="2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2114013" y="1340075"/>
              <a:ext cx="92975" cy="112175"/>
            </a:xfrm>
            <a:custGeom>
              <a:avLst/>
              <a:gdLst/>
              <a:ahLst/>
              <a:cxnLst/>
              <a:rect l="l" t="t" r="r" b="b"/>
              <a:pathLst>
                <a:path w="3719" h="4487" extrusionOk="0">
                  <a:moveTo>
                    <a:pt x="2728" y="0"/>
                  </a:moveTo>
                  <a:cubicBezTo>
                    <a:pt x="2631" y="0"/>
                    <a:pt x="2539" y="24"/>
                    <a:pt x="2466" y="77"/>
                  </a:cubicBezTo>
                  <a:cubicBezTo>
                    <a:pt x="1649" y="505"/>
                    <a:pt x="948" y="1166"/>
                    <a:pt x="442" y="1905"/>
                  </a:cubicBezTo>
                  <a:cubicBezTo>
                    <a:pt x="318" y="2155"/>
                    <a:pt x="542" y="2379"/>
                    <a:pt x="776" y="2379"/>
                  </a:cubicBezTo>
                  <a:cubicBezTo>
                    <a:pt x="835" y="2379"/>
                    <a:pt x="894" y="2365"/>
                    <a:pt x="948" y="2334"/>
                  </a:cubicBezTo>
                  <a:cubicBezTo>
                    <a:pt x="1273" y="2145"/>
                    <a:pt x="1561" y="1912"/>
                    <a:pt x="1847" y="1677"/>
                  </a:cubicBezTo>
                  <a:lnTo>
                    <a:pt x="1847" y="1677"/>
                  </a:lnTo>
                  <a:cubicBezTo>
                    <a:pt x="1669" y="1987"/>
                    <a:pt x="1427" y="2256"/>
                    <a:pt x="1132" y="2459"/>
                  </a:cubicBezTo>
                  <a:lnTo>
                    <a:pt x="1132" y="2459"/>
                  </a:lnTo>
                  <a:lnTo>
                    <a:pt x="1051" y="2513"/>
                  </a:lnTo>
                  <a:lnTo>
                    <a:pt x="1051" y="2513"/>
                  </a:lnTo>
                  <a:cubicBezTo>
                    <a:pt x="1042" y="2518"/>
                    <a:pt x="1034" y="2523"/>
                    <a:pt x="1026" y="2528"/>
                  </a:cubicBezTo>
                  <a:lnTo>
                    <a:pt x="1027" y="2529"/>
                  </a:lnTo>
                  <a:lnTo>
                    <a:pt x="1027" y="2529"/>
                  </a:lnTo>
                  <a:lnTo>
                    <a:pt x="909" y="2606"/>
                  </a:lnTo>
                  <a:cubicBezTo>
                    <a:pt x="633" y="2796"/>
                    <a:pt x="656" y="3024"/>
                    <a:pt x="814" y="3189"/>
                  </a:cubicBezTo>
                  <a:lnTo>
                    <a:pt x="814" y="3189"/>
                  </a:lnTo>
                  <a:cubicBezTo>
                    <a:pt x="633" y="3393"/>
                    <a:pt x="457" y="3601"/>
                    <a:pt x="287" y="3812"/>
                  </a:cubicBezTo>
                  <a:cubicBezTo>
                    <a:pt x="0" y="4162"/>
                    <a:pt x="443" y="4486"/>
                    <a:pt x="826" y="4486"/>
                  </a:cubicBezTo>
                  <a:cubicBezTo>
                    <a:pt x="912" y="4486"/>
                    <a:pt x="994" y="4470"/>
                    <a:pt x="1065" y="4435"/>
                  </a:cubicBezTo>
                  <a:cubicBezTo>
                    <a:pt x="1960" y="3968"/>
                    <a:pt x="2544" y="2917"/>
                    <a:pt x="3322" y="2256"/>
                  </a:cubicBezTo>
                  <a:cubicBezTo>
                    <a:pt x="3719" y="1933"/>
                    <a:pt x="3483" y="1595"/>
                    <a:pt x="3129" y="1483"/>
                  </a:cubicBezTo>
                  <a:lnTo>
                    <a:pt x="3129" y="1483"/>
                  </a:lnTo>
                  <a:cubicBezTo>
                    <a:pt x="3230" y="1160"/>
                    <a:pt x="3283" y="818"/>
                    <a:pt x="3283" y="466"/>
                  </a:cubicBezTo>
                  <a:cubicBezTo>
                    <a:pt x="3283" y="181"/>
                    <a:pt x="2991" y="0"/>
                    <a:pt x="2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1849738" y="1669100"/>
              <a:ext cx="32125" cy="24100"/>
            </a:xfrm>
            <a:custGeom>
              <a:avLst/>
              <a:gdLst/>
              <a:ahLst/>
              <a:cxnLst/>
              <a:rect l="l" t="t" r="r" b="b"/>
              <a:pathLst>
                <a:path w="1285" h="964" extrusionOk="0">
                  <a:moveTo>
                    <a:pt x="974" y="652"/>
                  </a:moveTo>
                  <a:lnTo>
                    <a:pt x="900" y="689"/>
                  </a:lnTo>
                  <a:lnTo>
                    <a:pt x="900" y="689"/>
                  </a:lnTo>
                  <a:cubicBezTo>
                    <a:pt x="924" y="686"/>
                    <a:pt x="949" y="677"/>
                    <a:pt x="974" y="652"/>
                  </a:cubicBezTo>
                  <a:close/>
                  <a:moveTo>
                    <a:pt x="728" y="0"/>
                  </a:moveTo>
                  <a:cubicBezTo>
                    <a:pt x="582" y="0"/>
                    <a:pt x="445" y="52"/>
                    <a:pt x="351" y="146"/>
                  </a:cubicBezTo>
                  <a:lnTo>
                    <a:pt x="234" y="263"/>
                  </a:lnTo>
                  <a:cubicBezTo>
                    <a:pt x="234" y="263"/>
                    <a:pt x="225" y="272"/>
                    <a:pt x="218" y="281"/>
                  </a:cubicBezTo>
                  <a:lnTo>
                    <a:pt x="218" y="281"/>
                  </a:lnTo>
                  <a:cubicBezTo>
                    <a:pt x="99" y="327"/>
                    <a:pt x="1" y="451"/>
                    <a:pt x="1" y="574"/>
                  </a:cubicBezTo>
                  <a:cubicBezTo>
                    <a:pt x="1" y="808"/>
                    <a:pt x="234" y="924"/>
                    <a:pt x="429" y="963"/>
                  </a:cubicBezTo>
                  <a:lnTo>
                    <a:pt x="429" y="886"/>
                  </a:lnTo>
                  <a:cubicBezTo>
                    <a:pt x="623" y="886"/>
                    <a:pt x="779" y="808"/>
                    <a:pt x="896" y="691"/>
                  </a:cubicBezTo>
                  <a:lnTo>
                    <a:pt x="900" y="689"/>
                  </a:lnTo>
                  <a:lnTo>
                    <a:pt x="900" y="689"/>
                  </a:lnTo>
                  <a:cubicBezTo>
                    <a:pt x="885" y="691"/>
                    <a:pt x="871" y="691"/>
                    <a:pt x="857" y="691"/>
                  </a:cubicBezTo>
                  <a:lnTo>
                    <a:pt x="974" y="652"/>
                  </a:lnTo>
                  <a:lnTo>
                    <a:pt x="974" y="652"/>
                  </a:lnTo>
                  <a:lnTo>
                    <a:pt x="974" y="652"/>
                  </a:lnTo>
                  <a:lnTo>
                    <a:pt x="1013" y="652"/>
                  </a:lnTo>
                  <a:cubicBezTo>
                    <a:pt x="1285" y="535"/>
                    <a:pt x="1285" y="185"/>
                    <a:pt x="1013" y="68"/>
                  </a:cubicBezTo>
                  <a:cubicBezTo>
                    <a:pt x="920" y="22"/>
                    <a:pt x="822" y="0"/>
                    <a:pt x="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1914488" y="1644525"/>
              <a:ext cx="35475" cy="33100"/>
            </a:xfrm>
            <a:custGeom>
              <a:avLst/>
              <a:gdLst/>
              <a:ahLst/>
              <a:cxnLst/>
              <a:rect l="l" t="t" r="r" b="b"/>
              <a:pathLst>
                <a:path w="1419" h="1324" extrusionOk="0">
                  <a:moveTo>
                    <a:pt x="991" y="974"/>
                  </a:moveTo>
                  <a:lnTo>
                    <a:pt x="976" y="992"/>
                  </a:lnTo>
                  <a:lnTo>
                    <a:pt x="976" y="992"/>
                  </a:lnTo>
                  <a:cubicBezTo>
                    <a:pt x="984" y="981"/>
                    <a:pt x="991" y="974"/>
                    <a:pt x="991" y="974"/>
                  </a:cubicBezTo>
                  <a:close/>
                  <a:moveTo>
                    <a:pt x="894" y="1"/>
                  </a:moveTo>
                  <a:cubicBezTo>
                    <a:pt x="777" y="1"/>
                    <a:pt x="660" y="40"/>
                    <a:pt x="563" y="117"/>
                  </a:cubicBezTo>
                  <a:cubicBezTo>
                    <a:pt x="314" y="295"/>
                    <a:pt x="1" y="667"/>
                    <a:pt x="96" y="967"/>
                  </a:cubicBezTo>
                  <a:lnTo>
                    <a:pt x="96" y="967"/>
                  </a:lnTo>
                  <a:cubicBezTo>
                    <a:pt x="96" y="994"/>
                    <a:pt x="96" y="1023"/>
                    <a:pt x="96" y="1051"/>
                  </a:cubicBezTo>
                  <a:cubicBezTo>
                    <a:pt x="135" y="1207"/>
                    <a:pt x="368" y="1324"/>
                    <a:pt x="524" y="1324"/>
                  </a:cubicBezTo>
                  <a:cubicBezTo>
                    <a:pt x="655" y="1324"/>
                    <a:pt x="814" y="1241"/>
                    <a:pt x="907" y="1122"/>
                  </a:cubicBezTo>
                  <a:lnTo>
                    <a:pt x="907" y="1122"/>
                  </a:lnTo>
                  <a:cubicBezTo>
                    <a:pt x="959" y="1070"/>
                    <a:pt x="1007" y="1002"/>
                    <a:pt x="1030" y="935"/>
                  </a:cubicBezTo>
                  <a:lnTo>
                    <a:pt x="1030" y="935"/>
                  </a:lnTo>
                  <a:cubicBezTo>
                    <a:pt x="1019" y="966"/>
                    <a:pt x="1017" y="978"/>
                    <a:pt x="1020" y="978"/>
                  </a:cubicBezTo>
                  <a:cubicBezTo>
                    <a:pt x="1028" y="978"/>
                    <a:pt x="1069" y="896"/>
                    <a:pt x="1069" y="896"/>
                  </a:cubicBezTo>
                  <a:cubicBezTo>
                    <a:pt x="1147" y="818"/>
                    <a:pt x="1224" y="701"/>
                    <a:pt x="1302" y="623"/>
                  </a:cubicBezTo>
                  <a:cubicBezTo>
                    <a:pt x="1419" y="468"/>
                    <a:pt x="1380" y="234"/>
                    <a:pt x="1224" y="117"/>
                  </a:cubicBezTo>
                  <a:cubicBezTo>
                    <a:pt x="1127" y="40"/>
                    <a:pt x="1010" y="1"/>
                    <a:pt x="8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1997613" y="1612425"/>
              <a:ext cx="25325" cy="26325"/>
            </a:xfrm>
            <a:custGeom>
              <a:avLst/>
              <a:gdLst/>
              <a:ahLst/>
              <a:cxnLst/>
              <a:rect l="l" t="t" r="r" b="b"/>
              <a:pathLst>
                <a:path w="1013" h="1053" extrusionOk="0">
                  <a:moveTo>
                    <a:pt x="351" y="1"/>
                  </a:moveTo>
                  <a:cubicBezTo>
                    <a:pt x="273" y="1"/>
                    <a:pt x="234" y="234"/>
                    <a:pt x="195" y="273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217" y="318"/>
                    <a:pt x="240" y="306"/>
                    <a:pt x="264" y="296"/>
                  </a:cubicBezTo>
                  <a:lnTo>
                    <a:pt x="264" y="296"/>
                  </a:lnTo>
                  <a:cubicBezTo>
                    <a:pt x="241" y="330"/>
                    <a:pt x="218" y="367"/>
                    <a:pt x="195" y="390"/>
                  </a:cubicBezTo>
                  <a:lnTo>
                    <a:pt x="195" y="333"/>
                  </a:lnTo>
                  <a:lnTo>
                    <a:pt x="195" y="333"/>
                  </a:lnTo>
                  <a:cubicBezTo>
                    <a:pt x="101" y="399"/>
                    <a:pt x="40" y="515"/>
                    <a:pt x="40" y="662"/>
                  </a:cubicBezTo>
                  <a:lnTo>
                    <a:pt x="1" y="623"/>
                  </a:lnTo>
                  <a:lnTo>
                    <a:pt x="1" y="623"/>
                  </a:lnTo>
                  <a:cubicBezTo>
                    <a:pt x="1" y="779"/>
                    <a:pt x="78" y="934"/>
                    <a:pt x="234" y="1012"/>
                  </a:cubicBezTo>
                  <a:cubicBezTo>
                    <a:pt x="289" y="1040"/>
                    <a:pt x="354" y="1053"/>
                    <a:pt x="422" y="1053"/>
                  </a:cubicBezTo>
                  <a:cubicBezTo>
                    <a:pt x="545" y="1053"/>
                    <a:pt x="678" y="1010"/>
                    <a:pt x="779" y="934"/>
                  </a:cubicBezTo>
                  <a:cubicBezTo>
                    <a:pt x="818" y="857"/>
                    <a:pt x="857" y="818"/>
                    <a:pt x="896" y="779"/>
                  </a:cubicBezTo>
                  <a:cubicBezTo>
                    <a:pt x="973" y="662"/>
                    <a:pt x="1012" y="584"/>
                    <a:pt x="1012" y="468"/>
                  </a:cubicBezTo>
                  <a:cubicBezTo>
                    <a:pt x="1012" y="351"/>
                    <a:pt x="935" y="234"/>
                    <a:pt x="779" y="156"/>
                  </a:cubicBezTo>
                  <a:cubicBezTo>
                    <a:pt x="730" y="144"/>
                    <a:pt x="680" y="135"/>
                    <a:pt x="631" y="133"/>
                  </a:cubicBezTo>
                  <a:lnTo>
                    <a:pt x="631" y="133"/>
                  </a:lnTo>
                  <a:cubicBezTo>
                    <a:pt x="638" y="168"/>
                    <a:pt x="648" y="195"/>
                    <a:pt x="662" y="195"/>
                  </a:cubicBezTo>
                  <a:cubicBezTo>
                    <a:pt x="701" y="234"/>
                    <a:pt x="701" y="390"/>
                    <a:pt x="779" y="429"/>
                  </a:cubicBezTo>
                  <a:cubicBezTo>
                    <a:pt x="818" y="468"/>
                    <a:pt x="779" y="584"/>
                    <a:pt x="779" y="623"/>
                  </a:cubicBezTo>
                  <a:cubicBezTo>
                    <a:pt x="779" y="429"/>
                    <a:pt x="623" y="273"/>
                    <a:pt x="390" y="273"/>
                  </a:cubicBezTo>
                  <a:cubicBezTo>
                    <a:pt x="345" y="273"/>
                    <a:pt x="303" y="281"/>
                    <a:pt x="264" y="296"/>
                  </a:cubicBezTo>
                  <a:lnTo>
                    <a:pt x="264" y="296"/>
                  </a:lnTo>
                  <a:cubicBezTo>
                    <a:pt x="280" y="273"/>
                    <a:pt x="296" y="250"/>
                    <a:pt x="312" y="234"/>
                  </a:cubicBezTo>
                  <a:cubicBezTo>
                    <a:pt x="411" y="160"/>
                    <a:pt x="509" y="133"/>
                    <a:pt x="608" y="133"/>
                  </a:cubicBezTo>
                  <a:cubicBezTo>
                    <a:pt x="616" y="133"/>
                    <a:pt x="623" y="133"/>
                    <a:pt x="631" y="133"/>
                  </a:cubicBezTo>
                  <a:lnTo>
                    <a:pt x="631" y="133"/>
                  </a:lnTo>
                  <a:cubicBezTo>
                    <a:pt x="618" y="76"/>
                    <a:pt x="609" y="1"/>
                    <a:pt x="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2078363" y="1574475"/>
              <a:ext cx="26300" cy="24750"/>
            </a:xfrm>
            <a:custGeom>
              <a:avLst/>
              <a:gdLst/>
              <a:ahLst/>
              <a:cxnLst/>
              <a:rect l="l" t="t" r="r" b="b"/>
              <a:pathLst>
                <a:path w="1052" h="990" extrusionOk="0">
                  <a:moveTo>
                    <a:pt x="194" y="313"/>
                  </a:moveTo>
                  <a:lnTo>
                    <a:pt x="194" y="313"/>
                  </a:lnTo>
                  <a:cubicBezTo>
                    <a:pt x="180" y="327"/>
                    <a:pt x="166" y="341"/>
                    <a:pt x="154" y="355"/>
                  </a:cubicBezTo>
                  <a:lnTo>
                    <a:pt x="154" y="355"/>
                  </a:lnTo>
                  <a:lnTo>
                    <a:pt x="156" y="351"/>
                  </a:lnTo>
                  <a:lnTo>
                    <a:pt x="156" y="351"/>
                  </a:lnTo>
                  <a:lnTo>
                    <a:pt x="194" y="313"/>
                  </a:lnTo>
                  <a:close/>
                  <a:moveTo>
                    <a:pt x="154" y="356"/>
                  </a:moveTo>
                  <a:cubicBezTo>
                    <a:pt x="152" y="367"/>
                    <a:pt x="148" y="377"/>
                    <a:pt x="140" y="383"/>
                  </a:cubicBezTo>
                  <a:lnTo>
                    <a:pt x="140" y="383"/>
                  </a:lnTo>
                  <a:lnTo>
                    <a:pt x="154" y="356"/>
                  </a:lnTo>
                  <a:close/>
                  <a:moveTo>
                    <a:pt x="154" y="353"/>
                  </a:moveTo>
                  <a:cubicBezTo>
                    <a:pt x="154" y="354"/>
                    <a:pt x="154" y="355"/>
                    <a:pt x="154" y="355"/>
                  </a:cubicBezTo>
                  <a:lnTo>
                    <a:pt x="154" y="355"/>
                  </a:lnTo>
                  <a:cubicBezTo>
                    <a:pt x="144" y="366"/>
                    <a:pt x="136" y="377"/>
                    <a:pt x="130" y="388"/>
                  </a:cubicBezTo>
                  <a:lnTo>
                    <a:pt x="130" y="388"/>
                  </a:lnTo>
                  <a:cubicBezTo>
                    <a:pt x="126" y="389"/>
                    <a:pt x="122" y="390"/>
                    <a:pt x="117" y="390"/>
                  </a:cubicBezTo>
                  <a:lnTo>
                    <a:pt x="154" y="353"/>
                  </a:lnTo>
                  <a:close/>
                  <a:moveTo>
                    <a:pt x="623" y="1"/>
                  </a:moveTo>
                  <a:cubicBezTo>
                    <a:pt x="545" y="1"/>
                    <a:pt x="467" y="40"/>
                    <a:pt x="390" y="79"/>
                  </a:cubicBezTo>
                  <a:cubicBezTo>
                    <a:pt x="292" y="111"/>
                    <a:pt x="222" y="171"/>
                    <a:pt x="179" y="257"/>
                  </a:cubicBezTo>
                  <a:lnTo>
                    <a:pt x="179" y="257"/>
                  </a:lnTo>
                  <a:cubicBezTo>
                    <a:pt x="92" y="299"/>
                    <a:pt x="33" y="364"/>
                    <a:pt x="0" y="429"/>
                  </a:cubicBezTo>
                  <a:lnTo>
                    <a:pt x="0" y="468"/>
                  </a:lnTo>
                  <a:cubicBezTo>
                    <a:pt x="0" y="507"/>
                    <a:pt x="0" y="546"/>
                    <a:pt x="0" y="585"/>
                  </a:cubicBezTo>
                  <a:cubicBezTo>
                    <a:pt x="0" y="701"/>
                    <a:pt x="39" y="818"/>
                    <a:pt x="117" y="896"/>
                  </a:cubicBezTo>
                  <a:cubicBezTo>
                    <a:pt x="231" y="953"/>
                    <a:pt x="345" y="989"/>
                    <a:pt x="474" y="989"/>
                  </a:cubicBezTo>
                  <a:cubicBezTo>
                    <a:pt x="522" y="989"/>
                    <a:pt x="571" y="984"/>
                    <a:pt x="623" y="974"/>
                  </a:cubicBezTo>
                  <a:cubicBezTo>
                    <a:pt x="857" y="896"/>
                    <a:pt x="1051" y="662"/>
                    <a:pt x="1051" y="390"/>
                  </a:cubicBezTo>
                  <a:cubicBezTo>
                    <a:pt x="1051" y="273"/>
                    <a:pt x="973" y="118"/>
                    <a:pt x="857" y="79"/>
                  </a:cubicBezTo>
                  <a:cubicBezTo>
                    <a:pt x="779" y="40"/>
                    <a:pt x="701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2534463" y="1488275"/>
              <a:ext cx="162575" cy="490775"/>
            </a:xfrm>
            <a:custGeom>
              <a:avLst/>
              <a:gdLst/>
              <a:ahLst/>
              <a:cxnLst/>
              <a:rect l="l" t="t" r="r" b="b"/>
              <a:pathLst>
                <a:path w="6503" h="19631" extrusionOk="0">
                  <a:moveTo>
                    <a:pt x="6096" y="1"/>
                  </a:moveTo>
                  <a:cubicBezTo>
                    <a:pt x="5988" y="1"/>
                    <a:pt x="5886" y="43"/>
                    <a:pt x="5844" y="141"/>
                  </a:cubicBezTo>
                  <a:lnTo>
                    <a:pt x="5805" y="102"/>
                  </a:lnTo>
                  <a:cubicBezTo>
                    <a:pt x="2692" y="5939"/>
                    <a:pt x="1213" y="12594"/>
                    <a:pt x="46" y="19092"/>
                  </a:cubicBezTo>
                  <a:cubicBezTo>
                    <a:pt x="0" y="19435"/>
                    <a:pt x="331" y="19630"/>
                    <a:pt x="627" y="19630"/>
                  </a:cubicBezTo>
                  <a:cubicBezTo>
                    <a:pt x="835" y="19630"/>
                    <a:pt x="1025" y="19534"/>
                    <a:pt x="1058" y="19326"/>
                  </a:cubicBezTo>
                  <a:cubicBezTo>
                    <a:pt x="2147" y="12827"/>
                    <a:pt x="3665" y="6367"/>
                    <a:pt x="6428" y="336"/>
                  </a:cubicBezTo>
                  <a:cubicBezTo>
                    <a:pt x="6502" y="136"/>
                    <a:pt x="6290" y="1"/>
                    <a:pt x="6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1719388" y="1786500"/>
              <a:ext cx="285275" cy="78625"/>
            </a:xfrm>
            <a:custGeom>
              <a:avLst/>
              <a:gdLst/>
              <a:ahLst/>
              <a:cxnLst/>
              <a:rect l="l" t="t" r="r" b="b"/>
              <a:pathLst>
                <a:path w="11411" h="3145" extrusionOk="0">
                  <a:moveTo>
                    <a:pt x="10823" y="1"/>
                  </a:moveTo>
                  <a:cubicBezTo>
                    <a:pt x="10769" y="1"/>
                    <a:pt x="10715" y="13"/>
                    <a:pt x="10663" y="42"/>
                  </a:cubicBezTo>
                  <a:cubicBezTo>
                    <a:pt x="7460" y="1361"/>
                    <a:pt x="4293" y="2497"/>
                    <a:pt x="810" y="2497"/>
                  </a:cubicBezTo>
                  <a:cubicBezTo>
                    <a:pt x="696" y="2497"/>
                    <a:pt x="582" y="2496"/>
                    <a:pt x="467" y="2494"/>
                  </a:cubicBezTo>
                  <a:cubicBezTo>
                    <a:pt x="117" y="2494"/>
                    <a:pt x="0" y="2999"/>
                    <a:pt x="390" y="3077"/>
                  </a:cubicBezTo>
                  <a:lnTo>
                    <a:pt x="390" y="3038"/>
                  </a:lnTo>
                  <a:cubicBezTo>
                    <a:pt x="799" y="3113"/>
                    <a:pt x="1215" y="3145"/>
                    <a:pt x="1634" y="3145"/>
                  </a:cubicBezTo>
                  <a:cubicBezTo>
                    <a:pt x="2965" y="3145"/>
                    <a:pt x="4321" y="2819"/>
                    <a:pt x="5565" y="2494"/>
                  </a:cubicBezTo>
                  <a:cubicBezTo>
                    <a:pt x="7433" y="1949"/>
                    <a:pt x="9262" y="1326"/>
                    <a:pt x="11013" y="548"/>
                  </a:cubicBezTo>
                  <a:cubicBezTo>
                    <a:pt x="11411" y="415"/>
                    <a:pt x="11131" y="1"/>
                    <a:pt x="10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2063263" y="1543925"/>
              <a:ext cx="589050" cy="220350"/>
            </a:xfrm>
            <a:custGeom>
              <a:avLst/>
              <a:gdLst/>
              <a:ahLst/>
              <a:cxnLst/>
              <a:rect l="l" t="t" r="r" b="b"/>
              <a:pathLst>
                <a:path w="23562" h="8814" extrusionOk="0">
                  <a:moveTo>
                    <a:pt x="22972" y="0"/>
                  </a:moveTo>
                  <a:cubicBezTo>
                    <a:pt x="22937" y="0"/>
                    <a:pt x="22900" y="5"/>
                    <a:pt x="22863" y="17"/>
                  </a:cubicBezTo>
                  <a:cubicBezTo>
                    <a:pt x="20917" y="600"/>
                    <a:pt x="19049" y="1262"/>
                    <a:pt x="17104" y="1807"/>
                  </a:cubicBezTo>
                  <a:cubicBezTo>
                    <a:pt x="15197" y="2351"/>
                    <a:pt x="13096" y="2935"/>
                    <a:pt x="11111" y="3519"/>
                  </a:cubicBezTo>
                  <a:cubicBezTo>
                    <a:pt x="9165" y="4103"/>
                    <a:pt x="7259" y="4764"/>
                    <a:pt x="5391" y="5542"/>
                  </a:cubicBezTo>
                  <a:cubicBezTo>
                    <a:pt x="3640" y="6243"/>
                    <a:pt x="1694" y="7099"/>
                    <a:pt x="254" y="8344"/>
                  </a:cubicBezTo>
                  <a:cubicBezTo>
                    <a:pt x="1" y="8566"/>
                    <a:pt x="238" y="8814"/>
                    <a:pt x="482" y="8814"/>
                  </a:cubicBezTo>
                  <a:cubicBezTo>
                    <a:pt x="537" y="8814"/>
                    <a:pt x="593" y="8801"/>
                    <a:pt x="643" y="8772"/>
                  </a:cubicBezTo>
                  <a:cubicBezTo>
                    <a:pt x="2356" y="7877"/>
                    <a:pt x="3990" y="6826"/>
                    <a:pt x="5780" y="6087"/>
                  </a:cubicBezTo>
                  <a:cubicBezTo>
                    <a:pt x="7765" y="5309"/>
                    <a:pt x="9749" y="4608"/>
                    <a:pt x="11812" y="4025"/>
                  </a:cubicBezTo>
                  <a:cubicBezTo>
                    <a:pt x="13718" y="3480"/>
                    <a:pt x="15664" y="2974"/>
                    <a:pt x="17571" y="2429"/>
                  </a:cubicBezTo>
                  <a:cubicBezTo>
                    <a:pt x="19478" y="1962"/>
                    <a:pt x="21345" y="1379"/>
                    <a:pt x="23174" y="639"/>
                  </a:cubicBezTo>
                  <a:cubicBezTo>
                    <a:pt x="23562" y="463"/>
                    <a:pt x="23312" y="0"/>
                    <a:pt x="22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1865313" y="1869125"/>
              <a:ext cx="101200" cy="55075"/>
            </a:xfrm>
            <a:custGeom>
              <a:avLst/>
              <a:gdLst/>
              <a:ahLst/>
              <a:cxnLst/>
              <a:rect l="l" t="t" r="r" b="b"/>
              <a:pathLst>
                <a:path w="4048" h="2203" extrusionOk="0">
                  <a:moveTo>
                    <a:pt x="1620" y="1"/>
                  </a:moveTo>
                  <a:cubicBezTo>
                    <a:pt x="1560" y="1"/>
                    <a:pt x="1500" y="2"/>
                    <a:pt x="1440" y="6"/>
                  </a:cubicBezTo>
                  <a:cubicBezTo>
                    <a:pt x="895" y="45"/>
                    <a:pt x="895" y="667"/>
                    <a:pt x="1440" y="745"/>
                  </a:cubicBezTo>
                  <a:cubicBezTo>
                    <a:pt x="1699" y="776"/>
                    <a:pt x="1958" y="806"/>
                    <a:pt x="2215" y="834"/>
                  </a:cubicBezTo>
                  <a:lnTo>
                    <a:pt x="2215" y="834"/>
                  </a:lnTo>
                  <a:cubicBezTo>
                    <a:pt x="1832" y="1017"/>
                    <a:pt x="1425" y="1155"/>
                    <a:pt x="1023" y="1292"/>
                  </a:cubicBezTo>
                  <a:lnTo>
                    <a:pt x="1023" y="1292"/>
                  </a:lnTo>
                  <a:cubicBezTo>
                    <a:pt x="931" y="1013"/>
                    <a:pt x="824" y="743"/>
                    <a:pt x="701" y="473"/>
                  </a:cubicBezTo>
                  <a:cubicBezTo>
                    <a:pt x="630" y="331"/>
                    <a:pt x="494" y="262"/>
                    <a:pt x="360" y="262"/>
                  </a:cubicBezTo>
                  <a:cubicBezTo>
                    <a:pt x="200" y="262"/>
                    <a:pt x="43" y="360"/>
                    <a:pt x="0" y="551"/>
                  </a:cubicBezTo>
                  <a:cubicBezTo>
                    <a:pt x="0" y="979"/>
                    <a:pt x="234" y="1368"/>
                    <a:pt x="273" y="1796"/>
                  </a:cubicBezTo>
                  <a:cubicBezTo>
                    <a:pt x="306" y="2027"/>
                    <a:pt x="507" y="2202"/>
                    <a:pt x="734" y="2202"/>
                  </a:cubicBezTo>
                  <a:cubicBezTo>
                    <a:pt x="774" y="2202"/>
                    <a:pt x="815" y="2197"/>
                    <a:pt x="857" y="2185"/>
                  </a:cubicBezTo>
                  <a:cubicBezTo>
                    <a:pt x="1829" y="1835"/>
                    <a:pt x="2958" y="1562"/>
                    <a:pt x="3736" y="823"/>
                  </a:cubicBezTo>
                  <a:cubicBezTo>
                    <a:pt x="4047" y="551"/>
                    <a:pt x="3736" y="161"/>
                    <a:pt x="3386" y="161"/>
                  </a:cubicBezTo>
                  <a:cubicBezTo>
                    <a:pt x="2785" y="161"/>
                    <a:pt x="221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1991413" y="1846375"/>
              <a:ext cx="95725" cy="41550"/>
            </a:xfrm>
            <a:custGeom>
              <a:avLst/>
              <a:gdLst/>
              <a:ahLst/>
              <a:cxnLst/>
              <a:rect l="l" t="t" r="r" b="b"/>
              <a:pathLst>
                <a:path w="3829" h="1662" extrusionOk="0">
                  <a:moveTo>
                    <a:pt x="2817" y="1"/>
                  </a:moveTo>
                  <a:cubicBezTo>
                    <a:pt x="2506" y="1"/>
                    <a:pt x="2189" y="111"/>
                    <a:pt x="1883" y="254"/>
                  </a:cubicBezTo>
                  <a:cubicBezTo>
                    <a:pt x="1513" y="425"/>
                    <a:pt x="1622" y="762"/>
                    <a:pt x="1875" y="901"/>
                  </a:cubicBezTo>
                  <a:lnTo>
                    <a:pt x="1875" y="901"/>
                  </a:lnTo>
                  <a:cubicBezTo>
                    <a:pt x="1740" y="940"/>
                    <a:pt x="1607" y="964"/>
                    <a:pt x="1481" y="964"/>
                  </a:cubicBezTo>
                  <a:cubicBezTo>
                    <a:pt x="1223" y="964"/>
                    <a:pt x="994" y="866"/>
                    <a:pt x="832" y="604"/>
                  </a:cubicBezTo>
                  <a:cubicBezTo>
                    <a:pt x="757" y="491"/>
                    <a:pt x="636" y="443"/>
                    <a:pt x="514" y="443"/>
                  </a:cubicBezTo>
                  <a:cubicBezTo>
                    <a:pt x="260" y="443"/>
                    <a:pt x="0" y="653"/>
                    <a:pt x="132" y="916"/>
                  </a:cubicBezTo>
                  <a:lnTo>
                    <a:pt x="171" y="916"/>
                  </a:lnTo>
                  <a:cubicBezTo>
                    <a:pt x="454" y="1467"/>
                    <a:pt x="903" y="1661"/>
                    <a:pt x="1402" y="1661"/>
                  </a:cubicBezTo>
                  <a:cubicBezTo>
                    <a:pt x="2136" y="1661"/>
                    <a:pt x="2977" y="1240"/>
                    <a:pt x="3556" y="916"/>
                  </a:cubicBezTo>
                  <a:cubicBezTo>
                    <a:pt x="3790" y="799"/>
                    <a:pt x="3829" y="488"/>
                    <a:pt x="3634" y="332"/>
                  </a:cubicBezTo>
                  <a:cubicBezTo>
                    <a:pt x="3375" y="92"/>
                    <a:pt x="3099" y="1"/>
                    <a:pt x="2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1384713" y="1981100"/>
              <a:ext cx="363575" cy="101575"/>
            </a:xfrm>
            <a:custGeom>
              <a:avLst/>
              <a:gdLst/>
              <a:ahLst/>
              <a:cxnLst/>
              <a:rect l="l" t="t" r="r" b="b"/>
              <a:pathLst>
                <a:path w="14543" h="4063" extrusionOk="0">
                  <a:moveTo>
                    <a:pt x="13657" y="0"/>
                  </a:moveTo>
                  <a:cubicBezTo>
                    <a:pt x="13457" y="0"/>
                    <a:pt x="13255" y="87"/>
                    <a:pt x="13115" y="274"/>
                  </a:cubicBezTo>
                  <a:cubicBezTo>
                    <a:pt x="12920" y="624"/>
                    <a:pt x="12687" y="936"/>
                    <a:pt x="12376" y="1208"/>
                  </a:cubicBezTo>
                  <a:cubicBezTo>
                    <a:pt x="12050" y="1404"/>
                    <a:pt x="11669" y="1490"/>
                    <a:pt x="11302" y="1490"/>
                  </a:cubicBezTo>
                  <a:cubicBezTo>
                    <a:pt x="11231" y="1490"/>
                    <a:pt x="11161" y="1487"/>
                    <a:pt x="11092" y="1481"/>
                  </a:cubicBezTo>
                  <a:cubicBezTo>
                    <a:pt x="10080" y="1442"/>
                    <a:pt x="9107" y="1169"/>
                    <a:pt x="8212" y="663"/>
                  </a:cubicBezTo>
                  <a:cubicBezTo>
                    <a:pt x="8140" y="627"/>
                    <a:pt x="8060" y="610"/>
                    <a:pt x="7980" y="610"/>
                  </a:cubicBezTo>
                  <a:cubicBezTo>
                    <a:pt x="7801" y="610"/>
                    <a:pt x="7619" y="697"/>
                    <a:pt x="7511" y="858"/>
                  </a:cubicBezTo>
                  <a:cubicBezTo>
                    <a:pt x="6811" y="2064"/>
                    <a:pt x="5916" y="3232"/>
                    <a:pt x="4398" y="3271"/>
                  </a:cubicBezTo>
                  <a:cubicBezTo>
                    <a:pt x="4320" y="3275"/>
                    <a:pt x="4240" y="3278"/>
                    <a:pt x="4161" y="3278"/>
                  </a:cubicBezTo>
                  <a:cubicBezTo>
                    <a:pt x="2948" y="3278"/>
                    <a:pt x="1678" y="2743"/>
                    <a:pt x="546" y="2414"/>
                  </a:cubicBezTo>
                  <a:cubicBezTo>
                    <a:pt x="512" y="2402"/>
                    <a:pt x="478" y="2396"/>
                    <a:pt x="446" y="2396"/>
                  </a:cubicBezTo>
                  <a:cubicBezTo>
                    <a:pt x="182" y="2396"/>
                    <a:pt x="1" y="2777"/>
                    <a:pt x="312" y="2881"/>
                  </a:cubicBezTo>
                  <a:lnTo>
                    <a:pt x="312" y="2920"/>
                  </a:lnTo>
                  <a:cubicBezTo>
                    <a:pt x="1604" y="3458"/>
                    <a:pt x="2928" y="4062"/>
                    <a:pt x="4346" y="4062"/>
                  </a:cubicBezTo>
                  <a:cubicBezTo>
                    <a:pt x="4466" y="4062"/>
                    <a:pt x="4588" y="4058"/>
                    <a:pt x="4710" y="4049"/>
                  </a:cubicBezTo>
                  <a:cubicBezTo>
                    <a:pt x="6240" y="3979"/>
                    <a:pt x="7335" y="2946"/>
                    <a:pt x="8162" y="1727"/>
                  </a:cubicBezTo>
                  <a:lnTo>
                    <a:pt x="8162" y="1727"/>
                  </a:lnTo>
                  <a:cubicBezTo>
                    <a:pt x="9146" y="2291"/>
                    <a:pt x="10260" y="2620"/>
                    <a:pt x="11403" y="2687"/>
                  </a:cubicBezTo>
                  <a:cubicBezTo>
                    <a:pt x="11468" y="2691"/>
                    <a:pt x="11535" y="2693"/>
                    <a:pt x="11603" y="2693"/>
                  </a:cubicBezTo>
                  <a:cubicBezTo>
                    <a:pt x="12842" y="2693"/>
                    <a:pt x="14543" y="2022"/>
                    <a:pt x="14321" y="547"/>
                  </a:cubicBezTo>
                  <a:cubicBezTo>
                    <a:pt x="14251" y="196"/>
                    <a:pt x="13957" y="0"/>
                    <a:pt x="13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603088" y="1939375"/>
              <a:ext cx="550300" cy="85700"/>
            </a:xfrm>
            <a:custGeom>
              <a:avLst/>
              <a:gdLst/>
              <a:ahLst/>
              <a:cxnLst/>
              <a:rect l="l" t="t" r="r" b="b"/>
              <a:pathLst>
                <a:path w="22012" h="3428" extrusionOk="0">
                  <a:moveTo>
                    <a:pt x="10042" y="0"/>
                  </a:moveTo>
                  <a:cubicBezTo>
                    <a:pt x="9640" y="0"/>
                    <a:pt x="9250" y="68"/>
                    <a:pt x="8897" y="231"/>
                  </a:cubicBezTo>
                  <a:cubicBezTo>
                    <a:pt x="8158" y="542"/>
                    <a:pt x="7379" y="776"/>
                    <a:pt x="6601" y="893"/>
                  </a:cubicBezTo>
                  <a:cubicBezTo>
                    <a:pt x="5956" y="1000"/>
                    <a:pt x="5251" y="1066"/>
                    <a:pt x="4534" y="1066"/>
                  </a:cubicBezTo>
                  <a:cubicBezTo>
                    <a:pt x="3173" y="1066"/>
                    <a:pt x="1769" y="829"/>
                    <a:pt x="647" y="192"/>
                  </a:cubicBezTo>
                  <a:cubicBezTo>
                    <a:pt x="600" y="165"/>
                    <a:pt x="549" y="154"/>
                    <a:pt x="497" y="154"/>
                  </a:cubicBezTo>
                  <a:cubicBezTo>
                    <a:pt x="250" y="154"/>
                    <a:pt x="0" y="427"/>
                    <a:pt x="258" y="620"/>
                  </a:cubicBezTo>
                  <a:cubicBezTo>
                    <a:pt x="959" y="1165"/>
                    <a:pt x="1776" y="1593"/>
                    <a:pt x="2632" y="1904"/>
                  </a:cubicBezTo>
                  <a:cubicBezTo>
                    <a:pt x="3385" y="2136"/>
                    <a:pt x="4182" y="2260"/>
                    <a:pt x="4973" y="2260"/>
                  </a:cubicBezTo>
                  <a:cubicBezTo>
                    <a:pt x="5245" y="2260"/>
                    <a:pt x="5516" y="2245"/>
                    <a:pt x="5784" y="2216"/>
                  </a:cubicBezTo>
                  <a:cubicBezTo>
                    <a:pt x="6835" y="2177"/>
                    <a:pt x="7885" y="2021"/>
                    <a:pt x="8897" y="1710"/>
                  </a:cubicBezTo>
                  <a:cubicBezTo>
                    <a:pt x="9406" y="1512"/>
                    <a:pt x="9689" y="1376"/>
                    <a:pt x="10104" y="1376"/>
                  </a:cubicBezTo>
                  <a:cubicBezTo>
                    <a:pt x="10260" y="1376"/>
                    <a:pt x="10435" y="1395"/>
                    <a:pt x="10648" y="1437"/>
                  </a:cubicBezTo>
                  <a:cubicBezTo>
                    <a:pt x="11543" y="1593"/>
                    <a:pt x="12282" y="2449"/>
                    <a:pt x="13100" y="2799"/>
                  </a:cubicBezTo>
                  <a:cubicBezTo>
                    <a:pt x="14073" y="3227"/>
                    <a:pt x="15123" y="3422"/>
                    <a:pt x="16174" y="3422"/>
                  </a:cubicBezTo>
                  <a:cubicBezTo>
                    <a:pt x="16261" y="3426"/>
                    <a:pt x="16349" y="3427"/>
                    <a:pt x="16440" y="3427"/>
                  </a:cubicBezTo>
                  <a:cubicBezTo>
                    <a:pt x="18257" y="3427"/>
                    <a:pt x="20773" y="2681"/>
                    <a:pt x="21700" y="1087"/>
                  </a:cubicBezTo>
                  <a:cubicBezTo>
                    <a:pt x="22011" y="557"/>
                    <a:pt x="21499" y="152"/>
                    <a:pt x="21002" y="152"/>
                  </a:cubicBezTo>
                  <a:cubicBezTo>
                    <a:pt x="20879" y="152"/>
                    <a:pt x="20757" y="177"/>
                    <a:pt x="20649" y="231"/>
                  </a:cubicBezTo>
                  <a:cubicBezTo>
                    <a:pt x="19832" y="620"/>
                    <a:pt x="19131" y="1204"/>
                    <a:pt x="18275" y="1554"/>
                  </a:cubicBezTo>
                  <a:cubicBezTo>
                    <a:pt x="17560" y="1792"/>
                    <a:pt x="16786" y="1912"/>
                    <a:pt x="16030" y="1912"/>
                  </a:cubicBezTo>
                  <a:cubicBezTo>
                    <a:pt x="15922" y="1912"/>
                    <a:pt x="15814" y="1909"/>
                    <a:pt x="15707" y="1904"/>
                  </a:cubicBezTo>
                  <a:cubicBezTo>
                    <a:pt x="14812" y="1865"/>
                    <a:pt x="13917" y="1593"/>
                    <a:pt x="13139" y="1165"/>
                  </a:cubicBezTo>
                  <a:cubicBezTo>
                    <a:pt x="12360" y="620"/>
                    <a:pt x="11465" y="231"/>
                    <a:pt x="10570" y="36"/>
                  </a:cubicBezTo>
                  <a:cubicBezTo>
                    <a:pt x="10394" y="13"/>
                    <a:pt x="10217" y="0"/>
                    <a:pt x="100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2" name="Google Shape;1262;p25"/>
          <p:cNvGrpSpPr/>
          <p:nvPr/>
        </p:nvGrpSpPr>
        <p:grpSpPr>
          <a:xfrm>
            <a:off x="6326101" y="2601959"/>
            <a:ext cx="2360700" cy="1443755"/>
            <a:chOff x="6198325" y="1389800"/>
            <a:chExt cx="1247200" cy="833625"/>
          </a:xfrm>
        </p:grpSpPr>
        <p:sp>
          <p:nvSpPr>
            <p:cNvPr id="1263" name="Google Shape;1263;p25"/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706575" y="1361200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15"/>
          <p:cNvSpPr txBox="1"/>
          <p:nvPr/>
        </p:nvSpPr>
        <p:spPr>
          <a:xfrm>
            <a:off x="810475" y="3481103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Overview of the Travel Itinerary Maker</a:t>
            </a:r>
            <a:endParaRPr sz="17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3532900" y="1360350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5"/>
          <p:cNvSpPr txBox="1"/>
          <p:nvPr/>
        </p:nvSpPr>
        <p:spPr>
          <a:xfrm>
            <a:off x="3636800" y="3480411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What’s the Purpose Vision of Itnery Maker</a:t>
            </a:r>
            <a:endParaRPr sz="15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6442225" y="1359507"/>
            <a:ext cx="1797600" cy="3062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5"/>
          <p:cNvSpPr txBox="1"/>
          <p:nvPr/>
        </p:nvSpPr>
        <p:spPr>
          <a:xfrm>
            <a:off x="6546125" y="3479724"/>
            <a:ext cx="1610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it Simplifies Travel Planning</a:t>
            </a:r>
            <a:endParaRPr sz="1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978625" y="2833512"/>
            <a:ext cx="12744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Overview</a:t>
            </a:r>
            <a:endParaRPr sz="23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3815375" y="2827787"/>
            <a:ext cx="12537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Vision</a:t>
            </a:r>
            <a:endParaRPr sz="25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6660350" y="2833512"/>
            <a:ext cx="13821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Planning</a:t>
            </a:r>
            <a:endParaRPr sz="25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230" name="Google Shape;230;p15"/>
          <p:cNvCxnSpPr/>
          <p:nvPr/>
        </p:nvCxnSpPr>
        <p:spPr>
          <a:xfrm>
            <a:off x="706575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5"/>
          <p:cNvCxnSpPr/>
          <p:nvPr/>
        </p:nvCxnSpPr>
        <p:spPr>
          <a:xfrm>
            <a:off x="3532900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5"/>
          <p:cNvCxnSpPr/>
          <p:nvPr/>
        </p:nvCxnSpPr>
        <p:spPr>
          <a:xfrm>
            <a:off x="6455182" y="28163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5"/>
          <p:cNvCxnSpPr/>
          <p:nvPr/>
        </p:nvCxnSpPr>
        <p:spPr>
          <a:xfrm>
            <a:off x="706575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5"/>
          <p:cNvCxnSpPr/>
          <p:nvPr/>
        </p:nvCxnSpPr>
        <p:spPr>
          <a:xfrm>
            <a:off x="3532900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5"/>
          <p:cNvCxnSpPr/>
          <p:nvPr/>
        </p:nvCxnSpPr>
        <p:spPr>
          <a:xfrm>
            <a:off x="6455182" y="3425950"/>
            <a:ext cx="1797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6" name="Google Shape;236;p15"/>
          <p:cNvGrpSpPr/>
          <p:nvPr/>
        </p:nvGrpSpPr>
        <p:grpSpPr>
          <a:xfrm>
            <a:off x="6933703" y="1795596"/>
            <a:ext cx="815422" cy="672318"/>
            <a:chOff x="6455175" y="604475"/>
            <a:chExt cx="794990" cy="655536"/>
          </a:xfrm>
        </p:grpSpPr>
        <p:sp>
          <p:nvSpPr>
            <p:cNvPr id="237" name="Google Shape;237;p15"/>
            <p:cNvSpPr/>
            <p:nvPr/>
          </p:nvSpPr>
          <p:spPr>
            <a:xfrm>
              <a:off x="6487296" y="636224"/>
              <a:ext cx="762870" cy="623787"/>
            </a:xfrm>
            <a:custGeom>
              <a:avLst/>
              <a:gdLst/>
              <a:ahLst/>
              <a:cxnLst/>
              <a:rect l="l" t="t" r="r" b="b"/>
              <a:pathLst>
                <a:path w="65708" h="53740" extrusionOk="0">
                  <a:moveTo>
                    <a:pt x="28847" y="1"/>
                  </a:moveTo>
                  <a:cubicBezTo>
                    <a:pt x="26677" y="1"/>
                    <a:pt x="24504" y="231"/>
                    <a:pt x="22840" y="1412"/>
                  </a:cubicBezTo>
                  <a:cubicBezTo>
                    <a:pt x="21610" y="2422"/>
                    <a:pt x="20600" y="3652"/>
                    <a:pt x="19853" y="5013"/>
                  </a:cubicBezTo>
                  <a:cubicBezTo>
                    <a:pt x="18876" y="4850"/>
                    <a:pt x="17899" y="4760"/>
                    <a:pt x="16922" y="4760"/>
                  </a:cubicBezTo>
                  <a:cubicBezTo>
                    <a:pt x="16581" y="4760"/>
                    <a:pt x="16241" y="4771"/>
                    <a:pt x="15900" y="4793"/>
                  </a:cubicBezTo>
                  <a:cubicBezTo>
                    <a:pt x="12738" y="4793"/>
                    <a:pt x="10103" y="5716"/>
                    <a:pt x="8873" y="8088"/>
                  </a:cubicBezTo>
                  <a:cubicBezTo>
                    <a:pt x="3251" y="10240"/>
                    <a:pt x="45" y="15730"/>
                    <a:pt x="1" y="21791"/>
                  </a:cubicBezTo>
                  <a:lnTo>
                    <a:pt x="1" y="36241"/>
                  </a:lnTo>
                  <a:cubicBezTo>
                    <a:pt x="1" y="41775"/>
                    <a:pt x="528" y="47002"/>
                    <a:pt x="5227" y="50735"/>
                  </a:cubicBezTo>
                  <a:cubicBezTo>
                    <a:pt x="8829" y="53546"/>
                    <a:pt x="12914" y="53722"/>
                    <a:pt x="17218" y="53722"/>
                  </a:cubicBezTo>
                  <a:lnTo>
                    <a:pt x="46865" y="53722"/>
                  </a:lnTo>
                  <a:cubicBezTo>
                    <a:pt x="47796" y="53722"/>
                    <a:pt x="48727" y="53739"/>
                    <a:pt x="49654" y="53739"/>
                  </a:cubicBezTo>
                  <a:cubicBezTo>
                    <a:pt x="52358" y="53739"/>
                    <a:pt x="55031" y="53593"/>
                    <a:pt x="57582" y="52448"/>
                  </a:cubicBezTo>
                  <a:cubicBezTo>
                    <a:pt x="63555" y="49813"/>
                    <a:pt x="65707" y="44103"/>
                    <a:pt x="65707" y="37998"/>
                  </a:cubicBezTo>
                  <a:lnTo>
                    <a:pt x="65707" y="22099"/>
                  </a:lnTo>
                  <a:cubicBezTo>
                    <a:pt x="65707" y="14149"/>
                    <a:pt x="60525" y="7780"/>
                    <a:pt x="52487" y="7209"/>
                  </a:cubicBezTo>
                  <a:cubicBezTo>
                    <a:pt x="52311" y="7209"/>
                    <a:pt x="52136" y="7165"/>
                    <a:pt x="51960" y="7165"/>
                  </a:cubicBezTo>
                  <a:lnTo>
                    <a:pt x="46997" y="7165"/>
                  </a:lnTo>
                  <a:cubicBezTo>
                    <a:pt x="45899" y="5057"/>
                    <a:pt x="44713" y="2729"/>
                    <a:pt x="42868" y="1412"/>
                  </a:cubicBezTo>
                  <a:cubicBezTo>
                    <a:pt x="41204" y="231"/>
                    <a:pt x="39031" y="1"/>
                    <a:pt x="36862" y="1"/>
                  </a:cubicBezTo>
                  <a:cubicBezTo>
                    <a:pt x="35481" y="1"/>
                    <a:pt x="34101" y="94"/>
                    <a:pt x="32854" y="94"/>
                  </a:cubicBezTo>
                  <a:cubicBezTo>
                    <a:pt x="31607" y="94"/>
                    <a:pt x="30228" y="1"/>
                    <a:pt x="28847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6455175" y="604475"/>
              <a:ext cx="762870" cy="623926"/>
            </a:xfrm>
            <a:custGeom>
              <a:avLst/>
              <a:gdLst/>
              <a:ahLst/>
              <a:cxnLst/>
              <a:rect l="l" t="t" r="r" b="b"/>
              <a:pathLst>
                <a:path w="65708" h="53752" extrusionOk="0">
                  <a:moveTo>
                    <a:pt x="28757" y="0"/>
                  </a:moveTo>
                  <a:cubicBezTo>
                    <a:pt x="26614" y="0"/>
                    <a:pt x="24474" y="237"/>
                    <a:pt x="22840" y="1423"/>
                  </a:cubicBezTo>
                  <a:cubicBezTo>
                    <a:pt x="21610" y="2390"/>
                    <a:pt x="20600" y="3619"/>
                    <a:pt x="19897" y="5025"/>
                  </a:cubicBezTo>
                  <a:cubicBezTo>
                    <a:pt x="18909" y="4827"/>
                    <a:pt x="17921" y="4728"/>
                    <a:pt x="16914" y="4728"/>
                  </a:cubicBezTo>
                  <a:cubicBezTo>
                    <a:pt x="16578" y="4728"/>
                    <a:pt x="16241" y="4739"/>
                    <a:pt x="15900" y="4761"/>
                  </a:cubicBezTo>
                  <a:cubicBezTo>
                    <a:pt x="12782" y="4761"/>
                    <a:pt x="10103" y="5728"/>
                    <a:pt x="8873" y="8056"/>
                  </a:cubicBezTo>
                  <a:cubicBezTo>
                    <a:pt x="3251" y="10252"/>
                    <a:pt x="45" y="15742"/>
                    <a:pt x="1" y="21803"/>
                  </a:cubicBezTo>
                  <a:lnTo>
                    <a:pt x="1" y="36253"/>
                  </a:lnTo>
                  <a:cubicBezTo>
                    <a:pt x="1" y="41787"/>
                    <a:pt x="528" y="47014"/>
                    <a:pt x="5227" y="50703"/>
                  </a:cubicBezTo>
                  <a:cubicBezTo>
                    <a:pt x="8829" y="53558"/>
                    <a:pt x="12914" y="53734"/>
                    <a:pt x="17218" y="53734"/>
                  </a:cubicBezTo>
                  <a:lnTo>
                    <a:pt x="46865" y="53734"/>
                  </a:lnTo>
                  <a:cubicBezTo>
                    <a:pt x="47796" y="53734"/>
                    <a:pt x="48727" y="53751"/>
                    <a:pt x="49654" y="53751"/>
                  </a:cubicBezTo>
                  <a:cubicBezTo>
                    <a:pt x="52358" y="53751"/>
                    <a:pt x="55031" y="53605"/>
                    <a:pt x="57582" y="52460"/>
                  </a:cubicBezTo>
                  <a:cubicBezTo>
                    <a:pt x="63555" y="49825"/>
                    <a:pt x="65707" y="44115"/>
                    <a:pt x="65707" y="38010"/>
                  </a:cubicBezTo>
                  <a:lnTo>
                    <a:pt x="65707" y="22110"/>
                  </a:lnTo>
                  <a:cubicBezTo>
                    <a:pt x="65707" y="14161"/>
                    <a:pt x="60569" y="7792"/>
                    <a:pt x="52531" y="7177"/>
                  </a:cubicBezTo>
                  <a:lnTo>
                    <a:pt x="47041" y="7177"/>
                  </a:lnTo>
                  <a:cubicBezTo>
                    <a:pt x="45943" y="5025"/>
                    <a:pt x="44713" y="2697"/>
                    <a:pt x="42912" y="1423"/>
                  </a:cubicBezTo>
                  <a:cubicBezTo>
                    <a:pt x="41252" y="237"/>
                    <a:pt x="39117" y="0"/>
                    <a:pt x="36992" y="0"/>
                  </a:cubicBezTo>
                  <a:cubicBezTo>
                    <a:pt x="35575" y="0"/>
                    <a:pt x="34163" y="106"/>
                    <a:pt x="32898" y="106"/>
                  </a:cubicBezTo>
                  <a:cubicBezTo>
                    <a:pt x="31615" y="106"/>
                    <a:pt x="30185" y="0"/>
                    <a:pt x="28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597425" y="707673"/>
              <a:ext cx="90779" cy="56598"/>
            </a:xfrm>
            <a:custGeom>
              <a:avLst/>
              <a:gdLst/>
              <a:ahLst/>
              <a:cxnLst/>
              <a:rect l="l" t="t" r="r" b="b"/>
              <a:pathLst>
                <a:path w="7819" h="4876" extrusionOk="0">
                  <a:moveTo>
                    <a:pt x="6106" y="1537"/>
                  </a:moveTo>
                  <a:cubicBezTo>
                    <a:pt x="6194" y="1537"/>
                    <a:pt x="6282" y="1625"/>
                    <a:pt x="6282" y="1713"/>
                  </a:cubicBezTo>
                  <a:lnTo>
                    <a:pt x="6282" y="3338"/>
                  </a:lnTo>
                  <a:lnTo>
                    <a:pt x="1538" y="3338"/>
                  </a:lnTo>
                  <a:lnTo>
                    <a:pt x="1538" y="1713"/>
                  </a:lnTo>
                  <a:cubicBezTo>
                    <a:pt x="1538" y="1625"/>
                    <a:pt x="1626" y="1537"/>
                    <a:pt x="1714" y="1537"/>
                  </a:cubicBezTo>
                  <a:close/>
                  <a:moveTo>
                    <a:pt x="1714" y="0"/>
                  </a:moveTo>
                  <a:cubicBezTo>
                    <a:pt x="791" y="0"/>
                    <a:pt x="1" y="791"/>
                    <a:pt x="1" y="1713"/>
                  </a:cubicBezTo>
                  <a:lnTo>
                    <a:pt x="1" y="4875"/>
                  </a:lnTo>
                  <a:lnTo>
                    <a:pt x="7819" y="4875"/>
                  </a:lnTo>
                  <a:lnTo>
                    <a:pt x="7819" y="1713"/>
                  </a:lnTo>
                  <a:cubicBezTo>
                    <a:pt x="7819" y="791"/>
                    <a:pt x="7072" y="0"/>
                    <a:pt x="6106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6511778" y="744379"/>
              <a:ext cx="649661" cy="427237"/>
            </a:xfrm>
            <a:custGeom>
              <a:avLst/>
              <a:gdLst/>
              <a:ahLst/>
              <a:cxnLst/>
              <a:rect l="l" t="t" r="r" b="b"/>
              <a:pathLst>
                <a:path w="55957" h="36807" extrusionOk="0">
                  <a:moveTo>
                    <a:pt x="8872" y="0"/>
                  </a:moveTo>
                  <a:cubicBezTo>
                    <a:pt x="3953" y="0"/>
                    <a:pt x="0" y="3953"/>
                    <a:pt x="0" y="8873"/>
                  </a:cubicBezTo>
                  <a:lnTo>
                    <a:pt x="0" y="27935"/>
                  </a:lnTo>
                  <a:cubicBezTo>
                    <a:pt x="0" y="32854"/>
                    <a:pt x="3953" y="36807"/>
                    <a:pt x="8872" y="36807"/>
                  </a:cubicBezTo>
                  <a:lnTo>
                    <a:pt x="47084" y="36807"/>
                  </a:lnTo>
                  <a:cubicBezTo>
                    <a:pt x="52003" y="36807"/>
                    <a:pt x="55956" y="32854"/>
                    <a:pt x="55956" y="27935"/>
                  </a:cubicBezTo>
                  <a:lnTo>
                    <a:pt x="55956" y="8873"/>
                  </a:lnTo>
                  <a:cubicBezTo>
                    <a:pt x="55956" y="3953"/>
                    <a:pt x="52003" y="0"/>
                    <a:pt x="470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503107" y="735707"/>
              <a:ext cx="666995" cy="444579"/>
            </a:xfrm>
            <a:custGeom>
              <a:avLst/>
              <a:gdLst/>
              <a:ahLst/>
              <a:cxnLst/>
              <a:rect l="l" t="t" r="r" b="b"/>
              <a:pathLst>
                <a:path w="57450" h="38301" extrusionOk="0">
                  <a:moveTo>
                    <a:pt x="47831" y="1494"/>
                  </a:moveTo>
                  <a:cubicBezTo>
                    <a:pt x="52311" y="1494"/>
                    <a:pt x="55913" y="5140"/>
                    <a:pt x="55913" y="9620"/>
                  </a:cubicBezTo>
                  <a:lnTo>
                    <a:pt x="55913" y="28682"/>
                  </a:lnTo>
                  <a:cubicBezTo>
                    <a:pt x="55913" y="33118"/>
                    <a:pt x="52311" y="36763"/>
                    <a:pt x="47831" y="36763"/>
                  </a:cubicBezTo>
                  <a:lnTo>
                    <a:pt x="9619" y="36763"/>
                  </a:lnTo>
                  <a:cubicBezTo>
                    <a:pt x="5183" y="36763"/>
                    <a:pt x="1538" y="33162"/>
                    <a:pt x="1538" y="28682"/>
                  </a:cubicBezTo>
                  <a:lnTo>
                    <a:pt x="1538" y="9620"/>
                  </a:lnTo>
                  <a:cubicBezTo>
                    <a:pt x="1538" y="5140"/>
                    <a:pt x="5139" y="1538"/>
                    <a:pt x="9619" y="1538"/>
                  </a:cubicBezTo>
                  <a:lnTo>
                    <a:pt x="47831" y="1494"/>
                  </a:lnTo>
                  <a:close/>
                  <a:moveTo>
                    <a:pt x="9619" y="1"/>
                  </a:moveTo>
                  <a:cubicBezTo>
                    <a:pt x="4305" y="1"/>
                    <a:pt x="0" y="4305"/>
                    <a:pt x="0" y="9620"/>
                  </a:cubicBezTo>
                  <a:lnTo>
                    <a:pt x="0" y="28682"/>
                  </a:lnTo>
                  <a:cubicBezTo>
                    <a:pt x="0" y="33996"/>
                    <a:pt x="4305" y="38300"/>
                    <a:pt x="9619" y="38300"/>
                  </a:cubicBezTo>
                  <a:lnTo>
                    <a:pt x="47831" y="38300"/>
                  </a:lnTo>
                  <a:cubicBezTo>
                    <a:pt x="53145" y="38300"/>
                    <a:pt x="57450" y="33996"/>
                    <a:pt x="57450" y="28682"/>
                  </a:cubicBezTo>
                  <a:lnTo>
                    <a:pt x="57450" y="9620"/>
                  </a:lnTo>
                  <a:cubicBezTo>
                    <a:pt x="57450" y="4305"/>
                    <a:pt x="53145" y="1"/>
                    <a:pt x="4783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660656" y="794643"/>
              <a:ext cx="352363" cy="326705"/>
            </a:xfrm>
            <a:custGeom>
              <a:avLst/>
              <a:gdLst/>
              <a:ahLst/>
              <a:cxnLst/>
              <a:rect l="l" t="t" r="r" b="b"/>
              <a:pathLst>
                <a:path w="30350" h="28146" extrusionOk="0">
                  <a:moveTo>
                    <a:pt x="15138" y="1"/>
                  </a:moveTo>
                  <a:cubicBezTo>
                    <a:pt x="8372" y="1"/>
                    <a:pt x="2417" y="4847"/>
                    <a:pt x="1274" y="11746"/>
                  </a:cubicBezTo>
                  <a:cubicBezTo>
                    <a:pt x="0" y="19432"/>
                    <a:pt x="5183" y="26679"/>
                    <a:pt x="12825" y="27953"/>
                  </a:cubicBezTo>
                  <a:cubicBezTo>
                    <a:pt x="13608" y="28083"/>
                    <a:pt x="14386" y="28145"/>
                    <a:pt x="15154" y="28145"/>
                  </a:cubicBezTo>
                  <a:cubicBezTo>
                    <a:pt x="21926" y="28145"/>
                    <a:pt x="27888" y="23265"/>
                    <a:pt x="29032" y="16401"/>
                  </a:cubicBezTo>
                  <a:cubicBezTo>
                    <a:pt x="30350" y="8715"/>
                    <a:pt x="25167" y="1468"/>
                    <a:pt x="17481" y="194"/>
                  </a:cubicBezTo>
                  <a:cubicBezTo>
                    <a:pt x="16693" y="64"/>
                    <a:pt x="15910" y="1"/>
                    <a:pt x="15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6606097" y="785333"/>
              <a:ext cx="402855" cy="345497"/>
            </a:xfrm>
            <a:custGeom>
              <a:avLst/>
              <a:gdLst/>
              <a:ahLst/>
              <a:cxnLst/>
              <a:rect l="l" t="t" r="r" b="b"/>
              <a:pathLst>
                <a:path w="34699" h="29765" extrusionOk="0">
                  <a:moveTo>
                    <a:pt x="19853" y="1567"/>
                  </a:moveTo>
                  <a:cubicBezTo>
                    <a:pt x="27232" y="1567"/>
                    <a:pt x="33161" y="7541"/>
                    <a:pt x="33161" y="14876"/>
                  </a:cubicBezTo>
                  <a:cubicBezTo>
                    <a:pt x="33161" y="22906"/>
                    <a:pt x="26595" y="28238"/>
                    <a:pt x="19750" y="28238"/>
                  </a:cubicBezTo>
                  <a:cubicBezTo>
                    <a:pt x="16488" y="28238"/>
                    <a:pt x="13162" y="27027"/>
                    <a:pt x="10454" y="24319"/>
                  </a:cubicBezTo>
                  <a:cubicBezTo>
                    <a:pt x="2065" y="15930"/>
                    <a:pt x="7994" y="1567"/>
                    <a:pt x="19853" y="1567"/>
                  </a:cubicBezTo>
                  <a:close/>
                  <a:moveTo>
                    <a:pt x="19745" y="0"/>
                  </a:moveTo>
                  <a:cubicBezTo>
                    <a:pt x="16098" y="0"/>
                    <a:pt x="12380" y="1354"/>
                    <a:pt x="9356" y="4378"/>
                  </a:cubicBezTo>
                  <a:cubicBezTo>
                    <a:pt x="1" y="13734"/>
                    <a:pt x="6633" y="29765"/>
                    <a:pt x="19853" y="29765"/>
                  </a:cubicBezTo>
                  <a:cubicBezTo>
                    <a:pt x="28066" y="29721"/>
                    <a:pt x="34699" y="23089"/>
                    <a:pt x="34699" y="14876"/>
                  </a:cubicBezTo>
                  <a:cubicBezTo>
                    <a:pt x="34699" y="5929"/>
                    <a:pt x="27378" y="0"/>
                    <a:pt x="1974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720811" y="853590"/>
              <a:ext cx="231527" cy="208517"/>
            </a:xfrm>
            <a:custGeom>
              <a:avLst/>
              <a:gdLst/>
              <a:ahLst/>
              <a:cxnLst/>
              <a:rect l="l" t="t" r="r" b="b"/>
              <a:pathLst>
                <a:path w="19942" h="17964" extrusionOk="0">
                  <a:moveTo>
                    <a:pt x="9987" y="1"/>
                  </a:moveTo>
                  <a:cubicBezTo>
                    <a:pt x="7813" y="1"/>
                    <a:pt x="5635" y="784"/>
                    <a:pt x="3910" y="2363"/>
                  </a:cubicBezTo>
                  <a:cubicBezTo>
                    <a:pt x="264" y="5701"/>
                    <a:pt x="1" y="11411"/>
                    <a:pt x="3383" y="15057"/>
                  </a:cubicBezTo>
                  <a:cubicBezTo>
                    <a:pt x="5146" y="16982"/>
                    <a:pt x="7558" y="17964"/>
                    <a:pt x="9978" y="17964"/>
                  </a:cubicBezTo>
                  <a:cubicBezTo>
                    <a:pt x="12142" y="17964"/>
                    <a:pt x="14312" y="17180"/>
                    <a:pt x="16032" y="15584"/>
                  </a:cubicBezTo>
                  <a:cubicBezTo>
                    <a:pt x="19678" y="12246"/>
                    <a:pt x="19941" y="6580"/>
                    <a:pt x="16603" y="2890"/>
                  </a:cubicBezTo>
                  <a:cubicBezTo>
                    <a:pt x="14822" y="970"/>
                    <a:pt x="12407" y="1"/>
                    <a:pt x="99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685127" y="844524"/>
              <a:ext cx="264662" cy="226671"/>
            </a:xfrm>
            <a:custGeom>
              <a:avLst/>
              <a:gdLst/>
              <a:ahLst/>
              <a:cxnLst/>
              <a:rect l="l" t="t" r="r" b="b"/>
              <a:pathLst>
                <a:path w="22796" h="19528" extrusionOk="0">
                  <a:moveTo>
                    <a:pt x="12991" y="1563"/>
                  </a:moveTo>
                  <a:cubicBezTo>
                    <a:pt x="13009" y="1563"/>
                    <a:pt x="13027" y="1563"/>
                    <a:pt x="13045" y="1563"/>
                  </a:cubicBezTo>
                  <a:lnTo>
                    <a:pt x="13045" y="1607"/>
                  </a:lnTo>
                  <a:cubicBezTo>
                    <a:pt x="17569" y="1607"/>
                    <a:pt x="21214" y="5253"/>
                    <a:pt x="21258" y="9777"/>
                  </a:cubicBezTo>
                  <a:cubicBezTo>
                    <a:pt x="21258" y="14712"/>
                    <a:pt x="17193" y="17997"/>
                    <a:pt x="12959" y="17997"/>
                  </a:cubicBezTo>
                  <a:cubicBezTo>
                    <a:pt x="10938" y="17997"/>
                    <a:pt x="8878" y="17249"/>
                    <a:pt x="7204" y="15574"/>
                  </a:cubicBezTo>
                  <a:cubicBezTo>
                    <a:pt x="2077" y="10404"/>
                    <a:pt x="5692" y="1563"/>
                    <a:pt x="12991" y="1563"/>
                  </a:cubicBezTo>
                  <a:close/>
                  <a:moveTo>
                    <a:pt x="12981" y="1"/>
                  </a:moveTo>
                  <a:cubicBezTo>
                    <a:pt x="10584" y="1"/>
                    <a:pt x="8139" y="891"/>
                    <a:pt x="6149" y="2881"/>
                  </a:cubicBezTo>
                  <a:cubicBezTo>
                    <a:pt x="0" y="9030"/>
                    <a:pt x="4349" y="19527"/>
                    <a:pt x="13045" y="19527"/>
                  </a:cubicBezTo>
                  <a:cubicBezTo>
                    <a:pt x="18447" y="19483"/>
                    <a:pt x="22796" y="15135"/>
                    <a:pt x="22796" y="9777"/>
                  </a:cubicBezTo>
                  <a:cubicBezTo>
                    <a:pt x="22796" y="3894"/>
                    <a:pt x="17992" y="1"/>
                    <a:pt x="1298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981861" y="778032"/>
              <a:ext cx="115763" cy="52524"/>
            </a:xfrm>
            <a:custGeom>
              <a:avLst/>
              <a:gdLst/>
              <a:ahLst/>
              <a:cxnLst/>
              <a:rect l="l" t="t" r="r" b="b"/>
              <a:pathLst>
                <a:path w="9971" h="4525" extrusionOk="0">
                  <a:moveTo>
                    <a:pt x="1494" y="0"/>
                  </a:moveTo>
                  <a:cubicBezTo>
                    <a:pt x="660" y="0"/>
                    <a:pt x="1" y="659"/>
                    <a:pt x="1" y="1494"/>
                  </a:cubicBezTo>
                  <a:lnTo>
                    <a:pt x="1" y="3075"/>
                  </a:lnTo>
                  <a:cubicBezTo>
                    <a:pt x="1" y="3865"/>
                    <a:pt x="660" y="4524"/>
                    <a:pt x="1494" y="4524"/>
                  </a:cubicBezTo>
                  <a:lnTo>
                    <a:pt x="8478" y="4524"/>
                  </a:lnTo>
                  <a:cubicBezTo>
                    <a:pt x="9312" y="4524"/>
                    <a:pt x="9971" y="3865"/>
                    <a:pt x="9971" y="3075"/>
                  </a:cubicBezTo>
                  <a:lnTo>
                    <a:pt x="9971" y="1494"/>
                  </a:lnTo>
                  <a:cubicBezTo>
                    <a:pt x="9971" y="659"/>
                    <a:pt x="9312" y="0"/>
                    <a:pt x="8478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973201" y="769349"/>
              <a:ext cx="133097" cy="70376"/>
            </a:xfrm>
            <a:custGeom>
              <a:avLst/>
              <a:gdLst/>
              <a:ahLst/>
              <a:cxnLst/>
              <a:rect l="l" t="t" r="r" b="b"/>
              <a:pathLst>
                <a:path w="11464" h="6063" extrusionOk="0">
                  <a:moveTo>
                    <a:pt x="2173" y="1535"/>
                  </a:moveTo>
                  <a:cubicBezTo>
                    <a:pt x="2195" y="1535"/>
                    <a:pt x="2218" y="1536"/>
                    <a:pt x="2240" y="1539"/>
                  </a:cubicBezTo>
                  <a:lnTo>
                    <a:pt x="9224" y="1539"/>
                  </a:lnTo>
                  <a:cubicBezTo>
                    <a:pt x="9619" y="1539"/>
                    <a:pt x="9926" y="1846"/>
                    <a:pt x="9926" y="2242"/>
                  </a:cubicBezTo>
                  <a:lnTo>
                    <a:pt x="9926" y="3823"/>
                  </a:lnTo>
                  <a:cubicBezTo>
                    <a:pt x="9926" y="4218"/>
                    <a:pt x="9619" y="4525"/>
                    <a:pt x="9224" y="4525"/>
                  </a:cubicBezTo>
                  <a:lnTo>
                    <a:pt x="2240" y="4525"/>
                  </a:lnTo>
                  <a:cubicBezTo>
                    <a:pt x="1845" y="4525"/>
                    <a:pt x="1537" y="4218"/>
                    <a:pt x="1537" y="3823"/>
                  </a:cubicBezTo>
                  <a:lnTo>
                    <a:pt x="1537" y="2242"/>
                  </a:lnTo>
                  <a:cubicBezTo>
                    <a:pt x="1537" y="1869"/>
                    <a:pt x="1811" y="1535"/>
                    <a:pt x="2173" y="1535"/>
                  </a:cubicBezTo>
                  <a:close/>
                  <a:moveTo>
                    <a:pt x="2163" y="0"/>
                  </a:moveTo>
                  <a:cubicBezTo>
                    <a:pt x="968" y="0"/>
                    <a:pt x="0" y="995"/>
                    <a:pt x="0" y="2242"/>
                  </a:cubicBezTo>
                  <a:lnTo>
                    <a:pt x="0" y="3823"/>
                  </a:lnTo>
                  <a:cubicBezTo>
                    <a:pt x="0" y="5053"/>
                    <a:pt x="1010" y="6063"/>
                    <a:pt x="2240" y="6063"/>
                  </a:cubicBezTo>
                  <a:lnTo>
                    <a:pt x="9224" y="6063"/>
                  </a:lnTo>
                  <a:cubicBezTo>
                    <a:pt x="10453" y="6063"/>
                    <a:pt x="11464" y="5053"/>
                    <a:pt x="11464" y="3823"/>
                  </a:cubicBezTo>
                  <a:lnTo>
                    <a:pt x="11464" y="2242"/>
                  </a:lnTo>
                  <a:cubicBezTo>
                    <a:pt x="11464" y="968"/>
                    <a:pt x="10453" y="2"/>
                    <a:pt x="9224" y="2"/>
                  </a:cubicBezTo>
                  <a:lnTo>
                    <a:pt x="2240" y="2"/>
                  </a:lnTo>
                  <a:cubicBezTo>
                    <a:pt x="2214" y="1"/>
                    <a:pt x="2188" y="0"/>
                    <a:pt x="2163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642802" y="773945"/>
              <a:ext cx="60697" cy="60684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2592" y="1"/>
                  </a:moveTo>
                  <a:cubicBezTo>
                    <a:pt x="1143" y="1"/>
                    <a:pt x="1" y="1187"/>
                    <a:pt x="1" y="2636"/>
                  </a:cubicBezTo>
                  <a:cubicBezTo>
                    <a:pt x="1" y="4086"/>
                    <a:pt x="1143" y="5228"/>
                    <a:pt x="2592" y="5228"/>
                  </a:cubicBezTo>
                  <a:cubicBezTo>
                    <a:pt x="4042" y="5228"/>
                    <a:pt x="5228" y="4086"/>
                    <a:pt x="5228" y="2636"/>
                  </a:cubicBezTo>
                  <a:cubicBezTo>
                    <a:pt x="5228" y="1187"/>
                    <a:pt x="4042" y="1"/>
                    <a:pt x="2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6620375" y="764833"/>
              <a:ext cx="92311" cy="78977"/>
            </a:xfrm>
            <a:custGeom>
              <a:avLst/>
              <a:gdLst/>
              <a:ahLst/>
              <a:cxnLst/>
              <a:rect l="l" t="t" r="r" b="b"/>
              <a:pathLst>
                <a:path w="7951" h="6804" extrusionOk="0">
                  <a:moveTo>
                    <a:pt x="4604" y="1575"/>
                  </a:moveTo>
                  <a:cubicBezTo>
                    <a:pt x="5620" y="1575"/>
                    <a:pt x="6413" y="2394"/>
                    <a:pt x="6413" y="3421"/>
                  </a:cubicBezTo>
                  <a:cubicBezTo>
                    <a:pt x="6413" y="4527"/>
                    <a:pt x="5477" y="5267"/>
                    <a:pt x="4520" y="5267"/>
                  </a:cubicBezTo>
                  <a:cubicBezTo>
                    <a:pt x="4070" y="5267"/>
                    <a:pt x="3615" y="5104"/>
                    <a:pt x="3251" y="4739"/>
                  </a:cubicBezTo>
                  <a:cubicBezTo>
                    <a:pt x="2065" y="3553"/>
                    <a:pt x="2899" y="1576"/>
                    <a:pt x="4524" y="1576"/>
                  </a:cubicBezTo>
                  <a:cubicBezTo>
                    <a:pt x="4551" y="1575"/>
                    <a:pt x="4577" y="1575"/>
                    <a:pt x="4604" y="1575"/>
                  </a:cubicBezTo>
                  <a:close/>
                  <a:moveTo>
                    <a:pt x="4510" y="1"/>
                  </a:moveTo>
                  <a:cubicBezTo>
                    <a:pt x="3678" y="1"/>
                    <a:pt x="2833" y="311"/>
                    <a:pt x="2153" y="1005"/>
                  </a:cubicBezTo>
                  <a:cubicBezTo>
                    <a:pt x="0" y="3158"/>
                    <a:pt x="1538" y="6803"/>
                    <a:pt x="4524" y="6803"/>
                  </a:cubicBezTo>
                  <a:cubicBezTo>
                    <a:pt x="6413" y="6803"/>
                    <a:pt x="7950" y="5266"/>
                    <a:pt x="7950" y="3421"/>
                  </a:cubicBezTo>
                  <a:cubicBezTo>
                    <a:pt x="7950" y="1368"/>
                    <a:pt x="6257" y="1"/>
                    <a:pt x="451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6543388" y="958008"/>
              <a:ext cx="17856" cy="133080"/>
            </a:xfrm>
            <a:custGeom>
              <a:avLst/>
              <a:gdLst/>
              <a:ahLst/>
              <a:cxnLst/>
              <a:rect l="l" t="t" r="r" b="b"/>
              <a:pathLst>
                <a:path w="1538" h="11465" extrusionOk="0">
                  <a:moveTo>
                    <a:pt x="747" y="1"/>
                  </a:moveTo>
                  <a:cubicBezTo>
                    <a:pt x="352" y="1"/>
                    <a:pt x="0" y="308"/>
                    <a:pt x="0" y="747"/>
                  </a:cubicBezTo>
                  <a:lnTo>
                    <a:pt x="0" y="10674"/>
                  </a:lnTo>
                  <a:cubicBezTo>
                    <a:pt x="0" y="11113"/>
                    <a:pt x="352" y="11464"/>
                    <a:pt x="747" y="11464"/>
                  </a:cubicBezTo>
                  <a:cubicBezTo>
                    <a:pt x="1186" y="11464"/>
                    <a:pt x="1537" y="11113"/>
                    <a:pt x="1537" y="10674"/>
                  </a:cubicBezTo>
                  <a:lnTo>
                    <a:pt x="1537" y="747"/>
                  </a:lnTo>
                  <a:cubicBezTo>
                    <a:pt x="1537" y="308"/>
                    <a:pt x="1186" y="1"/>
                    <a:pt x="747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543388" y="853997"/>
              <a:ext cx="17856" cy="70875"/>
            </a:xfrm>
            <a:custGeom>
              <a:avLst/>
              <a:gdLst/>
              <a:ahLst/>
              <a:cxnLst/>
              <a:rect l="l" t="t" r="r" b="b"/>
              <a:pathLst>
                <a:path w="1538" h="6106" extrusionOk="0">
                  <a:moveTo>
                    <a:pt x="747" y="1"/>
                  </a:moveTo>
                  <a:cubicBezTo>
                    <a:pt x="352" y="1"/>
                    <a:pt x="0" y="352"/>
                    <a:pt x="0" y="791"/>
                  </a:cubicBezTo>
                  <a:lnTo>
                    <a:pt x="0" y="5315"/>
                  </a:lnTo>
                  <a:cubicBezTo>
                    <a:pt x="0" y="5754"/>
                    <a:pt x="352" y="6106"/>
                    <a:pt x="747" y="6106"/>
                  </a:cubicBezTo>
                  <a:cubicBezTo>
                    <a:pt x="1186" y="6106"/>
                    <a:pt x="1494" y="5754"/>
                    <a:pt x="1537" y="5359"/>
                  </a:cubicBezTo>
                  <a:lnTo>
                    <a:pt x="1537" y="791"/>
                  </a:lnTo>
                  <a:cubicBezTo>
                    <a:pt x="1537" y="352"/>
                    <a:pt x="1186" y="1"/>
                    <a:pt x="747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" name="Google Shape;252;p15"/>
          <p:cNvGrpSpPr/>
          <p:nvPr/>
        </p:nvGrpSpPr>
        <p:grpSpPr>
          <a:xfrm>
            <a:off x="4085926" y="1786099"/>
            <a:ext cx="691541" cy="688150"/>
            <a:chOff x="4884775" y="1195775"/>
            <a:chExt cx="569169" cy="566332"/>
          </a:xfrm>
        </p:grpSpPr>
        <p:sp>
          <p:nvSpPr>
            <p:cNvPr id="253" name="Google Shape;253;p15"/>
            <p:cNvSpPr/>
            <p:nvPr/>
          </p:nvSpPr>
          <p:spPr>
            <a:xfrm>
              <a:off x="5140264" y="1606253"/>
              <a:ext cx="33439" cy="38495"/>
            </a:xfrm>
            <a:custGeom>
              <a:avLst/>
              <a:gdLst/>
              <a:ahLst/>
              <a:cxnLst/>
              <a:rect l="l" t="t" r="r" b="b"/>
              <a:pathLst>
                <a:path w="4041" h="4652" extrusionOk="0">
                  <a:moveTo>
                    <a:pt x="1571" y="747"/>
                  </a:moveTo>
                  <a:cubicBezTo>
                    <a:pt x="1669" y="747"/>
                    <a:pt x="1773" y="802"/>
                    <a:pt x="1889" y="918"/>
                  </a:cubicBezTo>
                  <a:lnTo>
                    <a:pt x="2416" y="1489"/>
                  </a:lnTo>
                  <a:cubicBezTo>
                    <a:pt x="2679" y="1752"/>
                    <a:pt x="2679" y="1928"/>
                    <a:pt x="2504" y="2060"/>
                  </a:cubicBezTo>
                  <a:lnTo>
                    <a:pt x="2240" y="2323"/>
                  </a:lnTo>
                  <a:lnTo>
                    <a:pt x="1054" y="1181"/>
                  </a:lnTo>
                  <a:lnTo>
                    <a:pt x="1318" y="874"/>
                  </a:lnTo>
                  <a:cubicBezTo>
                    <a:pt x="1401" y="791"/>
                    <a:pt x="1484" y="747"/>
                    <a:pt x="1571" y="747"/>
                  </a:cubicBezTo>
                  <a:close/>
                  <a:moveTo>
                    <a:pt x="1645" y="1"/>
                  </a:moveTo>
                  <a:cubicBezTo>
                    <a:pt x="1338" y="1"/>
                    <a:pt x="1027" y="133"/>
                    <a:pt x="791" y="391"/>
                  </a:cubicBezTo>
                  <a:lnTo>
                    <a:pt x="0" y="1181"/>
                  </a:lnTo>
                  <a:lnTo>
                    <a:pt x="3470" y="4651"/>
                  </a:lnTo>
                  <a:lnTo>
                    <a:pt x="4041" y="4124"/>
                  </a:lnTo>
                  <a:lnTo>
                    <a:pt x="2723" y="2806"/>
                  </a:lnTo>
                  <a:lnTo>
                    <a:pt x="2987" y="2543"/>
                  </a:lnTo>
                  <a:cubicBezTo>
                    <a:pt x="3514" y="2104"/>
                    <a:pt x="3470" y="1313"/>
                    <a:pt x="2943" y="918"/>
                  </a:cubicBezTo>
                  <a:lnTo>
                    <a:pt x="2504" y="435"/>
                  </a:lnTo>
                  <a:cubicBezTo>
                    <a:pt x="2280" y="144"/>
                    <a:pt x="1964" y="1"/>
                    <a:pt x="1645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4" name="Google Shape;254;p15"/>
            <p:cNvGrpSpPr/>
            <p:nvPr/>
          </p:nvGrpSpPr>
          <p:grpSpPr>
            <a:xfrm>
              <a:off x="4884775" y="1195775"/>
              <a:ext cx="569169" cy="566332"/>
              <a:chOff x="4884775" y="1195775"/>
              <a:chExt cx="569169" cy="566332"/>
            </a:xfrm>
          </p:grpSpPr>
          <p:sp>
            <p:nvSpPr>
              <p:cNvPr id="255" name="Google Shape;255;p15"/>
              <p:cNvSpPr/>
              <p:nvPr/>
            </p:nvSpPr>
            <p:spPr>
              <a:xfrm>
                <a:off x="4907306" y="1218671"/>
                <a:ext cx="546638" cy="543436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672" extrusionOk="0">
                    <a:moveTo>
                      <a:pt x="34844" y="0"/>
                    </a:moveTo>
                    <a:cubicBezTo>
                      <a:pt x="32392" y="0"/>
                      <a:pt x="29923" y="308"/>
                      <a:pt x="28286" y="1816"/>
                    </a:cubicBezTo>
                    <a:cubicBezTo>
                      <a:pt x="27056" y="2958"/>
                      <a:pt x="26353" y="4583"/>
                      <a:pt x="26222" y="6252"/>
                    </a:cubicBezTo>
                    <a:cubicBezTo>
                      <a:pt x="25996" y="6234"/>
                      <a:pt x="25770" y="6225"/>
                      <a:pt x="25545" y="6225"/>
                    </a:cubicBezTo>
                    <a:cubicBezTo>
                      <a:pt x="23535" y="6225"/>
                      <a:pt x="21569" y="6925"/>
                      <a:pt x="20029" y="8228"/>
                    </a:cubicBezTo>
                    <a:cubicBezTo>
                      <a:pt x="18667" y="9370"/>
                      <a:pt x="17437" y="10776"/>
                      <a:pt x="16163" y="12050"/>
                    </a:cubicBezTo>
                    <a:cubicBezTo>
                      <a:pt x="12079" y="16134"/>
                      <a:pt x="7818" y="20087"/>
                      <a:pt x="3865" y="24304"/>
                    </a:cubicBezTo>
                    <a:cubicBezTo>
                      <a:pt x="615" y="27774"/>
                      <a:pt x="0" y="32825"/>
                      <a:pt x="3163" y="36646"/>
                    </a:cubicBezTo>
                    <a:cubicBezTo>
                      <a:pt x="4041" y="37656"/>
                      <a:pt x="5007" y="38622"/>
                      <a:pt x="5974" y="39545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867"/>
                      <a:pt x="29472" y="63043"/>
                      <a:pt x="29647" y="63174"/>
                    </a:cubicBezTo>
                    <a:cubicBezTo>
                      <a:pt x="29911" y="63438"/>
                      <a:pt x="30218" y="63701"/>
                      <a:pt x="30526" y="63877"/>
                    </a:cubicBezTo>
                    <a:cubicBezTo>
                      <a:pt x="32250" y="65093"/>
                      <a:pt x="34087" y="65672"/>
                      <a:pt x="35905" y="65672"/>
                    </a:cubicBezTo>
                    <a:cubicBezTo>
                      <a:pt x="38489" y="65672"/>
                      <a:pt x="41036" y="64505"/>
                      <a:pt x="43175" y="62340"/>
                    </a:cubicBezTo>
                    <a:lnTo>
                      <a:pt x="51213" y="54346"/>
                    </a:lnTo>
                    <a:cubicBezTo>
                      <a:pt x="53453" y="52106"/>
                      <a:pt x="55781" y="49954"/>
                      <a:pt x="57933" y="47626"/>
                    </a:cubicBezTo>
                    <a:cubicBezTo>
                      <a:pt x="61491" y="43761"/>
                      <a:pt x="61227" y="39413"/>
                      <a:pt x="58723" y="35679"/>
                    </a:cubicBezTo>
                    <a:lnTo>
                      <a:pt x="61754" y="29003"/>
                    </a:lnTo>
                    <a:cubicBezTo>
                      <a:pt x="63072" y="26061"/>
                      <a:pt x="66058" y="21493"/>
                      <a:pt x="65487" y="18155"/>
                    </a:cubicBezTo>
                    <a:cubicBezTo>
                      <a:pt x="64653" y="13411"/>
                      <a:pt x="58855" y="12050"/>
                      <a:pt x="55078" y="10337"/>
                    </a:cubicBezTo>
                    <a:cubicBezTo>
                      <a:pt x="53629" y="9634"/>
                      <a:pt x="52223" y="8975"/>
                      <a:pt x="50730" y="8404"/>
                    </a:cubicBezTo>
                    <a:lnTo>
                      <a:pt x="50466" y="8360"/>
                    </a:lnTo>
                    <a:cubicBezTo>
                      <a:pt x="50466" y="7350"/>
                      <a:pt x="50378" y="6340"/>
                      <a:pt x="50203" y="5330"/>
                    </a:cubicBezTo>
                    <a:cubicBezTo>
                      <a:pt x="49215" y="392"/>
                      <a:pt x="44924" y="144"/>
                      <a:pt x="40940" y="144"/>
                    </a:cubicBezTo>
                    <a:cubicBezTo>
                      <a:pt x="40494" y="144"/>
                      <a:pt x="40051" y="147"/>
                      <a:pt x="39618" y="147"/>
                    </a:cubicBezTo>
                    <a:cubicBezTo>
                      <a:pt x="38219" y="147"/>
                      <a:pt x="36536" y="0"/>
                      <a:pt x="34844" y="0"/>
                    </a:cubicBezTo>
                    <a:close/>
                  </a:path>
                </a:pathLst>
              </a:custGeom>
              <a:solidFill>
                <a:srgbClr val="C0B3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4884775" y="1195775"/>
                <a:ext cx="546638" cy="543692"/>
              </a:xfrm>
              <a:custGeom>
                <a:avLst/>
                <a:gdLst/>
                <a:ahLst/>
                <a:cxnLst/>
                <a:rect l="l" t="t" r="r" b="b"/>
                <a:pathLst>
                  <a:path w="66059" h="65703" extrusionOk="0">
                    <a:moveTo>
                      <a:pt x="34831" y="0"/>
                    </a:moveTo>
                    <a:cubicBezTo>
                      <a:pt x="32371" y="0"/>
                      <a:pt x="29897" y="308"/>
                      <a:pt x="28286" y="1816"/>
                    </a:cubicBezTo>
                    <a:cubicBezTo>
                      <a:pt x="27056" y="3002"/>
                      <a:pt x="26309" y="4583"/>
                      <a:pt x="26221" y="6252"/>
                    </a:cubicBezTo>
                    <a:cubicBezTo>
                      <a:pt x="25996" y="6234"/>
                      <a:pt x="25771" y="6225"/>
                      <a:pt x="25547" y="6225"/>
                    </a:cubicBezTo>
                    <a:cubicBezTo>
                      <a:pt x="23536" y="6225"/>
                      <a:pt x="21569" y="6929"/>
                      <a:pt x="20028" y="8272"/>
                    </a:cubicBezTo>
                    <a:cubicBezTo>
                      <a:pt x="18623" y="9414"/>
                      <a:pt x="17393" y="10776"/>
                      <a:pt x="16119" y="12050"/>
                    </a:cubicBezTo>
                    <a:cubicBezTo>
                      <a:pt x="12035" y="16134"/>
                      <a:pt x="7774" y="20131"/>
                      <a:pt x="3821" y="24348"/>
                    </a:cubicBezTo>
                    <a:cubicBezTo>
                      <a:pt x="615" y="27817"/>
                      <a:pt x="0" y="32868"/>
                      <a:pt x="3119" y="36646"/>
                    </a:cubicBezTo>
                    <a:cubicBezTo>
                      <a:pt x="4041" y="37656"/>
                      <a:pt x="4963" y="38622"/>
                      <a:pt x="5974" y="39544"/>
                    </a:cubicBezTo>
                    <a:lnTo>
                      <a:pt x="19150" y="52721"/>
                    </a:lnTo>
                    <a:lnTo>
                      <a:pt x="29164" y="62735"/>
                    </a:lnTo>
                    <a:cubicBezTo>
                      <a:pt x="29296" y="62911"/>
                      <a:pt x="29428" y="63043"/>
                      <a:pt x="29603" y="63218"/>
                    </a:cubicBezTo>
                    <a:cubicBezTo>
                      <a:pt x="29867" y="63482"/>
                      <a:pt x="30174" y="63701"/>
                      <a:pt x="30526" y="63921"/>
                    </a:cubicBezTo>
                    <a:cubicBezTo>
                      <a:pt x="32241" y="65131"/>
                      <a:pt x="34061" y="65702"/>
                      <a:pt x="35862" y="65702"/>
                    </a:cubicBezTo>
                    <a:cubicBezTo>
                      <a:pt x="38442" y="65702"/>
                      <a:pt x="40985" y="64530"/>
                      <a:pt x="43131" y="62384"/>
                    </a:cubicBezTo>
                    <a:lnTo>
                      <a:pt x="51169" y="54390"/>
                    </a:lnTo>
                    <a:cubicBezTo>
                      <a:pt x="53409" y="52150"/>
                      <a:pt x="55781" y="49998"/>
                      <a:pt x="57933" y="47626"/>
                    </a:cubicBezTo>
                    <a:cubicBezTo>
                      <a:pt x="61490" y="43805"/>
                      <a:pt x="61227" y="39457"/>
                      <a:pt x="58679" y="35723"/>
                    </a:cubicBezTo>
                    <a:lnTo>
                      <a:pt x="61710" y="29047"/>
                    </a:lnTo>
                    <a:cubicBezTo>
                      <a:pt x="63028" y="26104"/>
                      <a:pt x="66058" y="21537"/>
                      <a:pt x="65487" y="18155"/>
                    </a:cubicBezTo>
                    <a:cubicBezTo>
                      <a:pt x="64653" y="13455"/>
                      <a:pt x="58811" y="12050"/>
                      <a:pt x="55034" y="10381"/>
                    </a:cubicBezTo>
                    <a:cubicBezTo>
                      <a:pt x="53628" y="9634"/>
                      <a:pt x="52179" y="9019"/>
                      <a:pt x="50730" y="8448"/>
                    </a:cubicBezTo>
                    <a:lnTo>
                      <a:pt x="50466" y="8360"/>
                    </a:lnTo>
                    <a:cubicBezTo>
                      <a:pt x="50422" y="7350"/>
                      <a:pt x="50334" y="6340"/>
                      <a:pt x="50159" y="5330"/>
                    </a:cubicBezTo>
                    <a:cubicBezTo>
                      <a:pt x="49198" y="364"/>
                      <a:pt x="44804" y="145"/>
                      <a:pt x="40774" y="145"/>
                    </a:cubicBezTo>
                    <a:cubicBezTo>
                      <a:pt x="40384" y="145"/>
                      <a:pt x="39997" y="147"/>
                      <a:pt x="39617" y="147"/>
                    </a:cubicBezTo>
                    <a:cubicBezTo>
                      <a:pt x="38219" y="147"/>
                      <a:pt x="36528" y="0"/>
                      <a:pt x="348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5141712" y="1237686"/>
                <a:ext cx="119226" cy="247158"/>
              </a:xfrm>
              <a:custGeom>
                <a:avLst/>
                <a:gdLst/>
                <a:ahLst/>
                <a:cxnLst/>
                <a:rect l="l" t="t" r="r" b="b"/>
                <a:pathLst>
                  <a:path w="14408" h="29868" extrusionOk="0">
                    <a:moveTo>
                      <a:pt x="1406" y="1"/>
                    </a:moveTo>
                    <a:cubicBezTo>
                      <a:pt x="616" y="1"/>
                      <a:pt x="1" y="616"/>
                      <a:pt x="1" y="1363"/>
                    </a:cubicBezTo>
                    <a:lnTo>
                      <a:pt x="1" y="28462"/>
                    </a:lnTo>
                    <a:cubicBezTo>
                      <a:pt x="1" y="29253"/>
                      <a:pt x="616" y="29868"/>
                      <a:pt x="1406" y="29868"/>
                    </a:cubicBezTo>
                    <a:lnTo>
                      <a:pt x="13002" y="29868"/>
                    </a:lnTo>
                    <a:cubicBezTo>
                      <a:pt x="13748" y="29868"/>
                      <a:pt x="14407" y="29253"/>
                      <a:pt x="14407" y="28462"/>
                    </a:cubicBezTo>
                    <a:lnTo>
                      <a:pt x="14407" y="1363"/>
                    </a:lnTo>
                    <a:cubicBezTo>
                      <a:pt x="14407" y="616"/>
                      <a:pt x="13748" y="1"/>
                      <a:pt x="13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5135539" y="1231149"/>
                <a:ext cx="131572" cy="260240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1449" extrusionOk="0">
                    <a:moveTo>
                      <a:pt x="13748" y="1538"/>
                    </a:moveTo>
                    <a:cubicBezTo>
                      <a:pt x="14099" y="1538"/>
                      <a:pt x="14362" y="1801"/>
                      <a:pt x="14362" y="2153"/>
                    </a:cubicBezTo>
                    <a:lnTo>
                      <a:pt x="14362" y="29252"/>
                    </a:lnTo>
                    <a:cubicBezTo>
                      <a:pt x="14362" y="29604"/>
                      <a:pt x="14099" y="29867"/>
                      <a:pt x="13748" y="29867"/>
                    </a:cubicBezTo>
                    <a:lnTo>
                      <a:pt x="2152" y="29867"/>
                    </a:lnTo>
                    <a:cubicBezTo>
                      <a:pt x="1801" y="29867"/>
                      <a:pt x="1537" y="29604"/>
                      <a:pt x="1537" y="29252"/>
                    </a:cubicBezTo>
                    <a:lnTo>
                      <a:pt x="1537" y="2153"/>
                    </a:lnTo>
                    <a:cubicBezTo>
                      <a:pt x="1537" y="1845"/>
                      <a:pt x="1801" y="1538"/>
                      <a:pt x="2152" y="1538"/>
                    </a:cubicBezTo>
                    <a:close/>
                    <a:moveTo>
                      <a:pt x="2152" y="0"/>
                    </a:moveTo>
                    <a:cubicBezTo>
                      <a:pt x="966" y="0"/>
                      <a:pt x="0" y="967"/>
                      <a:pt x="0" y="2153"/>
                    </a:cubicBezTo>
                    <a:lnTo>
                      <a:pt x="0" y="29296"/>
                    </a:lnTo>
                    <a:cubicBezTo>
                      <a:pt x="0" y="30482"/>
                      <a:pt x="966" y="31404"/>
                      <a:pt x="2152" y="31448"/>
                    </a:cubicBezTo>
                    <a:lnTo>
                      <a:pt x="13748" y="31448"/>
                    </a:lnTo>
                    <a:cubicBezTo>
                      <a:pt x="14933" y="31448"/>
                      <a:pt x="15900" y="30438"/>
                      <a:pt x="15900" y="29252"/>
                    </a:cubicBezTo>
                    <a:lnTo>
                      <a:pt x="15900" y="2153"/>
                    </a:lnTo>
                    <a:cubicBezTo>
                      <a:pt x="15900" y="967"/>
                      <a:pt x="14933" y="0"/>
                      <a:pt x="1374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5163159" y="1257677"/>
                <a:ext cx="25810" cy="139210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16823" extrusionOk="0">
                    <a:moveTo>
                      <a:pt x="922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15900"/>
                    </a:lnTo>
                    <a:cubicBezTo>
                      <a:pt x="0" y="16427"/>
                      <a:pt x="395" y="16823"/>
                      <a:pt x="922" y="16823"/>
                    </a:cubicBezTo>
                    <a:lnTo>
                      <a:pt x="2196" y="16823"/>
                    </a:lnTo>
                    <a:cubicBezTo>
                      <a:pt x="2723" y="16823"/>
                      <a:pt x="3119" y="16427"/>
                      <a:pt x="3119" y="15900"/>
                    </a:cubicBezTo>
                    <a:lnTo>
                      <a:pt x="3119" y="923"/>
                    </a:lnTo>
                    <a:cubicBezTo>
                      <a:pt x="3119" y="396"/>
                      <a:pt x="2723" y="1"/>
                      <a:pt x="2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5156614" y="1251140"/>
                <a:ext cx="38537" cy="152293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8404" extrusionOk="0">
                    <a:moveTo>
                      <a:pt x="2987" y="1537"/>
                    </a:moveTo>
                    <a:cubicBezTo>
                      <a:pt x="3075" y="1537"/>
                      <a:pt x="3163" y="1625"/>
                      <a:pt x="3163" y="1713"/>
                    </a:cubicBezTo>
                    <a:lnTo>
                      <a:pt x="3163" y="16690"/>
                    </a:lnTo>
                    <a:cubicBezTo>
                      <a:pt x="3163" y="16778"/>
                      <a:pt x="3075" y="16866"/>
                      <a:pt x="2987" y="16866"/>
                    </a:cubicBezTo>
                    <a:lnTo>
                      <a:pt x="1713" y="16866"/>
                    </a:lnTo>
                    <a:cubicBezTo>
                      <a:pt x="1626" y="16866"/>
                      <a:pt x="1582" y="16778"/>
                      <a:pt x="1582" y="16690"/>
                    </a:cubicBezTo>
                    <a:lnTo>
                      <a:pt x="1582" y="1713"/>
                    </a:lnTo>
                    <a:cubicBezTo>
                      <a:pt x="1582" y="1625"/>
                      <a:pt x="1626" y="1581"/>
                      <a:pt x="1713" y="1581"/>
                    </a:cubicBezTo>
                    <a:lnTo>
                      <a:pt x="2987" y="1537"/>
                    </a:lnTo>
                    <a:close/>
                    <a:moveTo>
                      <a:pt x="1713" y="0"/>
                    </a:moveTo>
                    <a:cubicBezTo>
                      <a:pt x="747" y="0"/>
                      <a:pt x="1" y="791"/>
                      <a:pt x="1" y="1713"/>
                    </a:cubicBezTo>
                    <a:lnTo>
                      <a:pt x="1" y="16690"/>
                    </a:lnTo>
                    <a:cubicBezTo>
                      <a:pt x="1" y="17657"/>
                      <a:pt x="791" y="18403"/>
                      <a:pt x="1713" y="18403"/>
                    </a:cubicBezTo>
                    <a:lnTo>
                      <a:pt x="2987" y="18403"/>
                    </a:lnTo>
                    <a:cubicBezTo>
                      <a:pt x="3910" y="18359"/>
                      <a:pt x="4656" y="17613"/>
                      <a:pt x="4656" y="16690"/>
                    </a:cubicBezTo>
                    <a:lnTo>
                      <a:pt x="4656" y="1713"/>
                    </a:lnTo>
                    <a:cubicBezTo>
                      <a:pt x="4656" y="791"/>
                      <a:pt x="3910" y="0"/>
                      <a:pt x="298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5204589" y="1355442"/>
                <a:ext cx="39621" cy="39985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4832" extrusionOk="0">
                    <a:moveTo>
                      <a:pt x="879" y="1"/>
                    </a:moveTo>
                    <a:cubicBezTo>
                      <a:pt x="395" y="1"/>
                      <a:pt x="0" y="396"/>
                      <a:pt x="0" y="923"/>
                    </a:cubicBezTo>
                    <a:lnTo>
                      <a:pt x="0" y="3910"/>
                    </a:lnTo>
                    <a:cubicBezTo>
                      <a:pt x="0" y="4393"/>
                      <a:pt x="395" y="4832"/>
                      <a:pt x="879" y="4832"/>
                    </a:cubicBezTo>
                    <a:lnTo>
                      <a:pt x="3909" y="4832"/>
                    </a:lnTo>
                    <a:cubicBezTo>
                      <a:pt x="4392" y="4832"/>
                      <a:pt x="4788" y="4393"/>
                      <a:pt x="4788" y="3910"/>
                    </a:cubicBezTo>
                    <a:lnTo>
                      <a:pt x="4788" y="923"/>
                    </a:lnTo>
                    <a:cubicBezTo>
                      <a:pt x="4788" y="396"/>
                      <a:pt x="4392" y="1"/>
                      <a:pt x="39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5198408" y="1349261"/>
                <a:ext cx="52348" cy="52348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6326" extrusionOk="0">
                    <a:moveTo>
                      <a:pt x="4656" y="1538"/>
                    </a:moveTo>
                    <a:cubicBezTo>
                      <a:pt x="4744" y="1538"/>
                      <a:pt x="4788" y="1582"/>
                      <a:pt x="4788" y="1670"/>
                    </a:cubicBezTo>
                    <a:lnTo>
                      <a:pt x="4788" y="4657"/>
                    </a:lnTo>
                    <a:cubicBezTo>
                      <a:pt x="4788" y="4744"/>
                      <a:pt x="4744" y="4788"/>
                      <a:pt x="4656" y="4788"/>
                    </a:cubicBezTo>
                    <a:lnTo>
                      <a:pt x="1626" y="4788"/>
                    </a:lnTo>
                    <a:cubicBezTo>
                      <a:pt x="1582" y="4788"/>
                      <a:pt x="1494" y="4744"/>
                      <a:pt x="1494" y="4657"/>
                    </a:cubicBezTo>
                    <a:lnTo>
                      <a:pt x="1494" y="1670"/>
                    </a:lnTo>
                    <a:cubicBezTo>
                      <a:pt x="1494" y="1582"/>
                      <a:pt x="1582" y="1538"/>
                      <a:pt x="1626" y="1538"/>
                    </a:cubicBezTo>
                    <a:close/>
                    <a:moveTo>
                      <a:pt x="1626" y="1"/>
                    </a:moveTo>
                    <a:cubicBezTo>
                      <a:pt x="747" y="1"/>
                      <a:pt x="1" y="748"/>
                      <a:pt x="1" y="1670"/>
                    </a:cubicBezTo>
                    <a:lnTo>
                      <a:pt x="1" y="4701"/>
                    </a:lnTo>
                    <a:cubicBezTo>
                      <a:pt x="1" y="5579"/>
                      <a:pt x="747" y="6326"/>
                      <a:pt x="1626" y="6326"/>
                    </a:cubicBezTo>
                    <a:lnTo>
                      <a:pt x="4656" y="6326"/>
                    </a:lnTo>
                    <a:cubicBezTo>
                      <a:pt x="5579" y="6326"/>
                      <a:pt x="6325" y="5579"/>
                      <a:pt x="6281" y="4657"/>
                    </a:cubicBezTo>
                    <a:lnTo>
                      <a:pt x="6281" y="1670"/>
                    </a:lnTo>
                    <a:cubicBezTo>
                      <a:pt x="6281" y="748"/>
                      <a:pt x="5579" y="1"/>
                      <a:pt x="4656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5214403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0" y="9620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5208222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8" y="9620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5234386" y="1257677"/>
                <a:ext cx="8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" h="9620" extrusionOk="0">
                    <a:moveTo>
                      <a:pt x="1" y="9620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5228213" y="1257677"/>
                <a:ext cx="12727" cy="79606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9620" extrusionOk="0">
                    <a:moveTo>
                      <a:pt x="0" y="1"/>
                    </a:moveTo>
                    <a:lnTo>
                      <a:pt x="0" y="9620"/>
                    </a:lnTo>
                    <a:lnTo>
                      <a:pt x="1537" y="9620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5182778" y="1303212"/>
                <a:ext cx="206089" cy="266935"/>
              </a:xfrm>
              <a:custGeom>
                <a:avLst/>
                <a:gdLst/>
                <a:ahLst/>
                <a:cxnLst/>
                <a:rect l="l" t="t" r="r" b="b"/>
                <a:pathLst>
                  <a:path w="24905" h="32258" extrusionOk="0">
                    <a:moveTo>
                      <a:pt x="12748" y="1"/>
                    </a:moveTo>
                    <a:cubicBezTo>
                      <a:pt x="12222" y="1"/>
                      <a:pt x="11724" y="304"/>
                      <a:pt x="11464" y="822"/>
                    </a:cubicBezTo>
                    <a:lnTo>
                      <a:pt x="352" y="25506"/>
                    </a:lnTo>
                    <a:cubicBezTo>
                      <a:pt x="1" y="26209"/>
                      <a:pt x="308" y="27044"/>
                      <a:pt x="1011" y="27351"/>
                    </a:cubicBezTo>
                    <a:lnTo>
                      <a:pt x="11596" y="32138"/>
                    </a:lnTo>
                    <a:cubicBezTo>
                      <a:pt x="11781" y="32219"/>
                      <a:pt x="11974" y="32257"/>
                      <a:pt x="12164" y="32257"/>
                    </a:cubicBezTo>
                    <a:cubicBezTo>
                      <a:pt x="12700" y="32257"/>
                      <a:pt x="13214" y="31954"/>
                      <a:pt x="13441" y="31436"/>
                    </a:cubicBezTo>
                    <a:lnTo>
                      <a:pt x="24597" y="6752"/>
                    </a:lnTo>
                    <a:cubicBezTo>
                      <a:pt x="24904" y="6049"/>
                      <a:pt x="24597" y="5215"/>
                      <a:pt x="23894" y="4907"/>
                    </a:cubicBezTo>
                    <a:lnTo>
                      <a:pt x="13309" y="120"/>
                    </a:lnTo>
                    <a:cubicBezTo>
                      <a:pt x="13125" y="39"/>
                      <a:pt x="12934" y="1"/>
                      <a:pt x="127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5175149" y="1296527"/>
                <a:ext cx="220620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6661" h="33825" extrusionOk="0">
                    <a:moveTo>
                      <a:pt x="13660" y="1586"/>
                    </a:moveTo>
                    <a:cubicBezTo>
                      <a:pt x="13748" y="1586"/>
                      <a:pt x="13836" y="1586"/>
                      <a:pt x="13924" y="1630"/>
                    </a:cubicBezTo>
                    <a:lnTo>
                      <a:pt x="24465" y="6374"/>
                    </a:lnTo>
                    <a:cubicBezTo>
                      <a:pt x="24772" y="6550"/>
                      <a:pt x="24948" y="6901"/>
                      <a:pt x="24772" y="7208"/>
                    </a:cubicBezTo>
                    <a:lnTo>
                      <a:pt x="13660" y="31892"/>
                    </a:lnTo>
                    <a:cubicBezTo>
                      <a:pt x="13532" y="32116"/>
                      <a:pt x="13312" y="32270"/>
                      <a:pt x="13083" y="32270"/>
                    </a:cubicBezTo>
                    <a:cubicBezTo>
                      <a:pt x="12997" y="32270"/>
                      <a:pt x="12910" y="32248"/>
                      <a:pt x="12826" y="32200"/>
                    </a:cubicBezTo>
                    <a:lnTo>
                      <a:pt x="2241" y="27456"/>
                    </a:lnTo>
                    <a:cubicBezTo>
                      <a:pt x="1933" y="27325"/>
                      <a:pt x="1801" y="26929"/>
                      <a:pt x="1933" y="26622"/>
                    </a:cubicBezTo>
                    <a:lnTo>
                      <a:pt x="13089" y="1938"/>
                    </a:lnTo>
                    <a:cubicBezTo>
                      <a:pt x="13221" y="1718"/>
                      <a:pt x="13397" y="1586"/>
                      <a:pt x="13660" y="1586"/>
                    </a:cubicBezTo>
                    <a:close/>
                    <a:moveTo>
                      <a:pt x="13638" y="0"/>
                    </a:moveTo>
                    <a:cubicBezTo>
                      <a:pt x="12799" y="0"/>
                      <a:pt x="12000" y="493"/>
                      <a:pt x="11640" y="1279"/>
                    </a:cubicBezTo>
                    <a:lnTo>
                      <a:pt x="528" y="26007"/>
                    </a:lnTo>
                    <a:cubicBezTo>
                      <a:pt x="1" y="27105"/>
                      <a:pt x="528" y="28379"/>
                      <a:pt x="1626" y="28862"/>
                    </a:cubicBezTo>
                    <a:lnTo>
                      <a:pt x="12167" y="33649"/>
                    </a:lnTo>
                    <a:cubicBezTo>
                      <a:pt x="12474" y="33737"/>
                      <a:pt x="12782" y="33825"/>
                      <a:pt x="13089" y="33825"/>
                    </a:cubicBezTo>
                    <a:lnTo>
                      <a:pt x="13045" y="33781"/>
                    </a:lnTo>
                    <a:cubicBezTo>
                      <a:pt x="13880" y="33781"/>
                      <a:pt x="14670" y="33298"/>
                      <a:pt x="15022" y="32507"/>
                    </a:cubicBezTo>
                    <a:lnTo>
                      <a:pt x="26178" y="7823"/>
                    </a:lnTo>
                    <a:cubicBezTo>
                      <a:pt x="26661" y="6725"/>
                      <a:pt x="26178" y="5452"/>
                      <a:pt x="25080" y="4968"/>
                    </a:cubicBezTo>
                    <a:lnTo>
                      <a:pt x="14495" y="181"/>
                    </a:lnTo>
                    <a:cubicBezTo>
                      <a:pt x="14215" y="58"/>
                      <a:pt x="13924" y="0"/>
                      <a:pt x="13638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5237662" y="1329087"/>
                <a:ext cx="78149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16053" extrusionOk="0">
                    <a:moveTo>
                      <a:pt x="7246" y="1"/>
                    </a:moveTo>
                    <a:cubicBezTo>
                      <a:pt x="6892" y="1"/>
                      <a:pt x="6532" y="190"/>
                      <a:pt x="6369" y="550"/>
                    </a:cubicBezTo>
                    <a:lnTo>
                      <a:pt x="220" y="14210"/>
                    </a:lnTo>
                    <a:cubicBezTo>
                      <a:pt x="0" y="14693"/>
                      <a:pt x="220" y="15220"/>
                      <a:pt x="659" y="15440"/>
                    </a:cubicBezTo>
                    <a:lnTo>
                      <a:pt x="1845" y="15967"/>
                    </a:lnTo>
                    <a:cubicBezTo>
                      <a:pt x="1972" y="16025"/>
                      <a:pt x="2103" y="16052"/>
                      <a:pt x="2230" y="16052"/>
                    </a:cubicBezTo>
                    <a:cubicBezTo>
                      <a:pt x="2585" y="16052"/>
                      <a:pt x="2913" y="15839"/>
                      <a:pt x="3075" y="15484"/>
                    </a:cubicBezTo>
                    <a:lnTo>
                      <a:pt x="9224" y="1824"/>
                    </a:lnTo>
                    <a:cubicBezTo>
                      <a:pt x="9443" y="1385"/>
                      <a:pt x="9267" y="814"/>
                      <a:pt x="8784" y="638"/>
                    </a:cubicBezTo>
                    <a:lnTo>
                      <a:pt x="7598" y="67"/>
                    </a:lnTo>
                    <a:cubicBezTo>
                      <a:pt x="7487" y="23"/>
                      <a:pt x="7367" y="1"/>
                      <a:pt x="7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5230389" y="1322550"/>
                <a:ext cx="92688" cy="145574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17592" extrusionOk="0">
                    <a:moveTo>
                      <a:pt x="8170" y="1560"/>
                    </a:moveTo>
                    <a:lnTo>
                      <a:pt x="9312" y="2131"/>
                    </a:lnTo>
                    <a:cubicBezTo>
                      <a:pt x="9400" y="2175"/>
                      <a:pt x="9444" y="2263"/>
                      <a:pt x="9400" y="2307"/>
                    </a:cubicBezTo>
                    <a:lnTo>
                      <a:pt x="3251" y="15966"/>
                    </a:lnTo>
                    <a:cubicBezTo>
                      <a:pt x="3207" y="16010"/>
                      <a:pt x="3207" y="16054"/>
                      <a:pt x="3163" y="16054"/>
                    </a:cubicBezTo>
                    <a:lnTo>
                      <a:pt x="3031" y="16054"/>
                    </a:lnTo>
                    <a:lnTo>
                      <a:pt x="1845" y="15527"/>
                    </a:lnTo>
                    <a:cubicBezTo>
                      <a:pt x="1801" y="15483"/>
                      <a:pt x="1757" y="15395"/>
                      <a:pt x="1801" y="15307"/>
                    </a:cubicBezTo>
                    <a:lnTo>
                      <a:pt x="7950" y="1648"/>
                    </a:lnTo>
                    <a:cubicBezTo>
                      <a:pt x="7950" y="1604"/>
                      <a:pt x="7994" y="1560"/>
                      <a:pt x="8038" y="1560"/>
                    </a:cubicBezTo>
                    <a:close/>
                    <a:moveTo>
                      <a:pt x="8097" y="0"/>
                    </a:moveTo>
                    <a:cubicBezTo>
                      <a:pt x="7457" y="0"/>
                      <a:pt x="6835" y="376"/>
                      <a:pt x="6545" y="989"/>
                    </a:cubicBezTo>
                    <a:lnTo>
                      <a:pt x="396" y="14649"/>
                    </a:lnTo>
                    <a:cubicBezTo>
                      <a:pt x="1" y="15483"/>
                      <a:pt x="396" y="16493"/>
                      <a:pt x="1230" y="16889"/>
                    </a:cubicBezTo>
                    <a:lnTo>
                      <a:pt x="2416" y="17460"/>
                    </a:lnTo>
                    <a:cubicBezTo>
                      <a:pt x="2636" y="17547"/>
                      <a:pt x="2856" y="17591"/>
                      <a:pt x="3119" y="17591"/>
                    </a:cubicBezTo>
                    <a:cubicBezTo>
                      <a:pt x="3295" y="17591"/>
                      <a:pt x="3514" y="17547"/>
                      <a:pt x="3734" y="17460"/>
                    </a:cubicBezTo>
                    <a:cubicBezTo>
                      <a:pt x="4129" y="17328"/>
                      <a:pt x="4481" y="16976"/>
                      <a:pt x="4656" y="16581"/>
                    </a:cubicBezTo>
                    <a:lnTo>
                      <a:pt x="10805" y="2921"/>
                    </a:lnTo>
                    <a:cubicBezTo>
                      <a:pt x="11201" y="2087"/>
                      <a:pt x="10805" y="1077"/>
                      <a:pt x="9971" y="681"/>
                    </a:cubicBezTo>
                    <a:lnTo>
                      <a:pt x="8785" y="154"/>
                    </a:lnTo>
                    <a:cubicBezTo>
                      <a:pt x="8563" y="49"/>
                      <a:pt x="8329" y="0"/>
                      <a:pt x="8097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5275816" y="1435052"/>
                <a:ext cx="49807" cy="4795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795" extrusionOk="0">
                    <a:moveTo>
                      <a:pt x="2272" y="0"/>
                    </a:moveTo>
                    <a:cubicBezTo>
                      <a:pt x="1937" y="0"/>
                      <a:pt x="1611" y="204"/>
                      <a:pt x="1450" y="525"/>
                    </a:cubicBezTo>
                    <a:lnTo>
                      <a:pt x="220" y="3293"/>
                    </a:lnTo>
                    <a:cubicBezTo>
                      <a:pt x="1" y="3732"/>
                      <a:pt x="220" y="4259"/>
                      <a:pt x="660" y="4478"/>
                    </a:cubicBezTo>
                    <a:lnTo>
                      <a:pt x="3383" y="5708"/>
                    </a:lnTo>
                    <a:cubicBezTo>
                      <a:pt x="3512" y="5767"/>
                      <a:pt x="3645" y="5794"/>
                      <a:pt x="3774" y="5794"/>
                    </a:cubicBezTo>
                    <a:cubicBezTo>
                      <a:pt x="4126" y="5794"/>
                      <a:pt x="4452" y="5591"/>
                      <a:pt x="4613" y="5269"/>
                    </a:cubicBezTo>
                    <a:lnTo>
                      <a:pt x="5842" y="2502"/>
                    </a:lnTo>
                    <a:cubicBezTo>
                      <a:pt x="6018" y="2063"/>
                      <a:pt x="5842" y="1536"/>
                      <a:pt x="5359" y="1316"/>
                    </a:cubicBezTo>
                    <a:lnTo>
                      <a:pt x="2636" y="86"/>
                    </a:lnTo>
                    <a:cubicBezTo>
                      <a:pt x="2518" y="27"/>
                      <a:pt x="2394" y="0"/>
                      <a:pt x="2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5268551" y="1428829"/>
                <a:ext cx="64338" cy="60465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7307" extrusionOk="0">
                    <a:moveTo>
                      <a:pt x="3207" y="1541"/>
                    </a:moveTo>
                    <a:lnTo>
                      <a:pt x="5974" y="2771"/>
                    </a:lnTo>
                    <a:cubicBezTo>
                      <a:pt x="6018" y="2815"/>
                      <a:pt x="6062" y="2903"/>
                      <a:pt x="6018" y="2947"/>
                    </a:cubicBezTo>
                    <a:lnTo>
                      <a:pt x="4788" y="5714"/>
                    </a:lnTo>
                    <a:cubicBezTo>
                      <a:pt x="4788" y="5714"/>
                      <a:pt x="4744" y="5757"/>
                      <a:pt x="4700" y="5757"/>
                    </a:cubicBezTo>
                    <a:lnTo>
                      <a:pt x="4612" y="5757"/>
                    </a:lnTo>
                    <a:lnTo>
                      <a:pt x="1889" y="4528"/>
                    </a:lnTo>
                    <a:cubicBezTo>
                      <a:pt x="1801" y="4484"/>
                      <a:pt x="1757" y="4440"/>
                      <a:pt x="1801" y="4352"/>
                    </a:cubicBezTo>
                    <a:lnTo>
                      <a:pt x="3031" y="1629"/>
                    </a:lnTo>
                    <a:cubicBezTo>
                      <a:pt x="3075" y="1585"/>
                      <a:pt x="3075" y="1541"/>
                      <a:pt x="3119" y="1541"/>
                    </a:cubicBezTo>
                    <a:close/>
                    <a:moveTo>
                      <a:pt x="3161" y="1"/>
                    </a:moveTo>
                    <a:cubicBezTo>
                      <a:pt x="2526" y="1"/>
                      <a:pt x="1919" y="362"/>
                      <a:pt x="1625" y="1014"/>
                    </a:cubicBezTo>
                    <a:lnTo>
                      <a:pt x="396" y="3737"/>
                    </a:lnTo>
                    <a:cubicBezTo>
                      <a:pt x="0" y="4572"/>
                      <a:pt x="396" y="5582"/>
                      <a:pt x="1230" y="5933"/>
                    </a:cubicBezTo>
                    <a:lnTo>
                      <a:pt x="3997" y="7163"/>
                    </a:lnTo>
                    <a:cubicBezTo>
                      <a:pt x="4141" y="7235"/>
                      <a:pt x="4343" y="7306"/>
                      <a:pt x="4532" y="7306"/>
                    </a:cubicBezTo>
                    <a:cubicBezTo>
                      <a:pt x="4574" y="7306"/>
                      <a:pt x="4616" y="7303"/>
                      <a:pt x="4656" y="7295"/>
                    </a:cubicBezTo>
                    <a:cubicBezTo>
                      <a:pt x="4689" y="7297"/>
                      <a:pt x="4723" y="7298"/>
                      <a:pt x="4755" y="7298"/>
                    </a:cubicBezTo>
                    <a:cubicBezTo>
                      <a:pt x="5372" y="7298"/>
                      <a:pt x="5901" y="6912"/>
                      <a:pt x="6193" y="6328"/>
                    </a:cubicBezTo>
                    <a:lnTo>
                      <a:pt x="7423" y="3605"/>
                    </a:lnTo>
                    <a:cubicBezTo>
                      <a:pt x="7774" y="2771"/>
                      <a:pt x="7423" y="1761"/>
                      <a:pt x="6589" y="1409"/>
                    </a:cubicBezTo>
                    <a:lnTo>
                      <a:pt x="3822" y="136"/>
                    </a:lnTo>
                    <a:cubicBezTo>
                      <a:pt x="3606" y="45"/>
                      <a:pt x="3382" y="1"/>
                      <a:pt x="3161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5307432" y="1347813"/>
                <a:ext cx="33083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8785" extrusionOk="0">
                    <a:moveTo>
                      <a:pt x="1" y="8785"/>
                    </a:moveTo>
                    <a:lnTo>
                      <a:pt x="399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5301987" y="1345264"/>
                <a:ext cx="44346" cy="77793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1" extrusionOk="0">
                    <a:moveTo>
                      <a:pt x="3953" y="1"/>
                    </a:moveTo>
                    <a:lnTo>
                      <a:pt x="0" y="8785"/>
                    </a:lnTo>
                    <a:lnTo>
                      <a:pt x="1362" y="9400"/>
                    </a:lnTo>
                    <a:lnTo>
                      <a:pt x="5359" y="616"/>
                    </a:lnTo>
                    <a:lnTo>
                      <a:pt x="3953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5325611" y="1355806"/>
                <a:ext cx="32711" cy="7269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8785" extrusionOk="0">
                    <a:moveTo>
                      <a:pt x="0" y="8785"/>
                    </a:moveTo>
                    <a:lnTo>
                      <a:pt x="39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5319794" y="1353265"/>
                <a:ext cx="44346" cy="7778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9400" extrusionOk="0">
                    <a:moveTo>
                      <a:pt x="3997" y="0"/>
                    </a:moveTo>
                    <a:lnTo>
                      <a:pt x="0" y="8784"/>
                    </a:lnTo>
                    <a:lnTo>
                      <a:pt x="1406" y="9399"/>
                    </a:lnTo>
                    <a:lnTo>
                      <a:pt x="5359" y="659"/>
                    </a:lnTo>
                    <a:lnTo>
                      <a:pt x="3997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4930202" y="1286845"/>
                <a:ext cx="420155" cy="413436"/>
              </a:xfrm>
              <a:custGeom>
                <a:avLst/>
                <a:gdLst/>
                <a:ahLst/>
                <a:cxnLst/>
                <a:rect l="l" t="t" r="r" b="b"/>
                <a:pathLst>
                  <a:path w="50774" h="49962" extrusionOk="0">
                    <a:moveTo>
                      <a:pt x="20309" y="0"/>
                    </a:moveTo>
                    <a:cubicBezTo>
                      <a:pt x="19260" y="0"/>
                      <a:pt x="18206" y="407"/>
                      <a:pt x="17393" y="1219"/>
                    </a:cubicBezTo>
                    <a:lnTo>
                      <a:pt x="1626" y="16987"/>
                    </a:lnTo>
                    <a:cubicBezTo>
                      <a:pt x="0" y="18612"/>
                      <a:pt x="0" y="21204"/>
                      <a:pt x="1626" y="22785"/>
                    </a:cubicBezTo>
                    <a:lnTo>
                      <a:pt x="27583" y="48742"/>
                    </a:lnTo>
                    <a:cubicBezTo>
                      <a:pt x="28374" y="49555"/>
                      <a:pt x="29417" y="49961"/>
                      <a:pt x="30466" y="49961"/>
                    </a:cubicBezTo>
                    <a:cubicBezTo>
                      <a:pt x="31514" y="49961"/>
                      <a:pt x="32568" y="49555"/>
                      <a:pt x="33381" y="48742"/>
                    </a:cubicBezTo>
                    <a:lnTo>
                      <a:pt x="49149" y="32975"/>
                    </a:lnTo>
                    <a:cubicBezTo>
                      <a:pt x="50774" y="31393"/>
                      <a:pt x="50774" y="28802"/>
                      <a:pt x="49149" y="27177"/>
                    </a:cubicBezTo>
                    <a:lnTo>
                      <a:pt x="23191" y="1219"/>
                    </a:lnTo>
                    <a:cubicBezTo>
                      <a:pt x="22400" y="407"/>
                      <a:pt x="21357" y="0"/>
                      <a:pt x="203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4923293" y="1280482"/>
                <a:ext cx="433974" cy="426063"/>
              </a:xfrm>
              <a:custGeom>
                <a:avLst/>
                <a:gdLst/>
                <a:ahLst/>
                <a:cxnLst/>
                <a:rect l="l" t="t" r="r" b="b"/>
                <a:pathLst>
                  <a:path w="52444" h="51488" extrusionOk="0">
                    <a:moveTo>
                      <a:pt x="21127" y="1549"/>
                    </a:moveTo>
                    <a:cubicBezTo>
                      <a:pt x="22006" y="1549"/>
                      <a:pt x="22884" y="1900"/>
                      <a:pt x="23499" y="2515"/>
                    </a:cubicBezTo>
                    <a:lnTo>
                      <a:pt x="49457" y="28473"/>
                    </a:lnTo>
                    <a:cubicBezTo>
                      <a:pt x="50730" y="29791"/>
                      <a:pt x="50730" y="31899"/>
                      <a:pt x="49457" y="33216"/>
                    </a:cubicBezTo>
                    <a:lnTo>
                      <a:pt x="33689" y="48984"/>
                    </a:lnTo>
                    <a:cubicBezTo>
                      <a:pt x="33030" y="49643"/>
                      <a:pt x="32173" y="49973"/>
                      <a:pt x="31317" y="49973"/>
                    </a:cubicBezTo>
                    <a:cubicBezTo>
                      <a:pt x="30461" y="49973"/>
                      <a:pt x="29604" y="49643"/>
                      <a:pt x="28945" y="48984"/>
                    </a:cubicBezTo>
                    <a:lnTo>
                      <a:pt x="2988" y="23071"/>
                    </a:lnTo>
                    <a:cubicBezTo>
                      <a:pt x="1714" y="21753"/>
                      <a:pt x="1714" y="19645"/>
                      <a:pt x="2988" y="18327"/>
                    </a:cubicBezTo>
                    <a:lnTo>
                      <a:pt x="18755" y="2515"/>
                    </a:lnTo>
                    <a:cubicBezTo>
                      <a:pt x="19414" y="1900"/>
                      <a:pt x="20249" y="1549"/>
                      <a:pt x="21127" y="1549"/>
                    </a:cubicBezTo>
                    <a:close/>
                    <a:moveTo>
                      <a:pt x="21133" y="1"/>
                    </a:moveTo>
                    <a:cubicBezTo>
                      <a:pt x="19886" y="1"/>
                      <a:pt x="18646" y="473"/>
                      <a:pt x="17701" y="1417"/>
                    </a:cubicBezTo>
                    <a:lnTo>
                      <a:pt x="1890" y="17229"/>
                    </a:lnTo>
                    <a:cubicBezTo>
                      <a:pt x="1" y="19118"/>
                      <a:pt x="1" y="22236"/>
                      <a:pt x="1890" y="24125"/>
                    </a:cubicBezTo>
                    <a:lnTo>
                      <a:pt x="27847" y="50082"/>
                    </a:lnTo>
                    <a:cubicBezTo>
                      <a:pt x="28770" y="51005"/>
                      <a:pt x="29999" y="51488"/>
                      <a:pt x="31317" y="51488"/>
                    </a:cubicBezTo>
                    <a:cubicBezTo>
                      <a:pt x="32591" y="51488"/>
                      <a:pt x="33821" y="51005"/>
                      <a:pt x="34743" y="50082"/>
                    </a:cubicBezTo>
                    <a:lnTo>
                      <a:pt x="50555" y="34315"/>
                    </a:lnTo>
                    <a:cubicBezTo>
                      <a:pt x="52443" y="32382"/>
                      <a:pt x="52443" y="29307"/>
                      <a:pt x="50555" y="27419"/>
                    </a:cubicBezTo>
                    <a:lnTo>
                      <a:pt x="24597" y="1417"/>
                    </a:lnTo>
                    <a:cubicBezTo>
                      <a:pt x="23631" y="473"/>
                      <a:pt x="22379" y="1"/>
                      <a:pt x="2113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5031596" y="1391047"/>
                <a:ext cx="179187" cy="165392"/>
              </a:xfrm>
              <a:custGeom>
                <a:avLst/>
                <a:gdLst/>
                <a:ahLst/>
                <a:cxnLst/>
                <a:rect l="l" t="t" r="r" b="b"/>
                <a:pathLst>
                  <a:path w="21654" h="19987" extrusionOk="0">
                    <a:moveTo>
                      <a:pt x="10717" y="1539"/>
                    </a:moveTo>
                    <a:cubicBezTo>
                      <a:pt x="12957" y="1539"/>
                      <a:pt x="15110" y="2418"/>
                      <a:pt x="16691" y="3999"/>
                    </a:cubicBezTo>
                    <a:cubicBezTo>
                      <a:pt x="19546" y="6854"/>
                      <a:pt x="19985" y="11334"/>
                      <a:pt x="17745" y="14672"/>
                    </a:cubicBezTo>
                    <a:cubicBezTo>
                      <a:pt x="16140" y="17095"/>
                      <a:pt x="13475" y="18436"/>
                      <a:pt x="10736" y="18436"/>
                    </a:cubicBezTo>
                    <a:cubicBezTo>
                      <a:pt x="9652" y="18436"/>
                      <a:pt x="8557" y="18226"/>
                      <a:pt x="7511" y="17790"/>
                    </a:cubicBezTo>
                    <a:cubicBezTo>
                      <a:pt x="3778" y="16253"/>
                      <a:pt x="1670" y="12300"/>
                      <a:pt x="2416" y="8347"/>
                    </a:cubicBezTo>
                    <a:cubicBezTo>
                      <a:pt x="3207" y="4394"/>
                      <a:pt x="6677" y="1539"/>
                      <a:pt x="10717" y="1539"/>
                    </a:cubicBezTo>
                    <a:close/>
                    <a:moveTo>
                      <a:pt x="10690" y="1"/>
                    </a:moveTo>
                    <a:cubicBezTo>
                      <a:pt x="9417" y="1"/>
                      <a:pt x="8129" y="243"/>
                      <a:pt x="6896" y="749"/>
                    </a:cubicBezTo>
                    <a:cubicBezTo>
                      <a:pt x="2504" y="2593"/>
                      <a:pt x="1" y="7249"/>
                      <a:pt x="923" y="11949"/>
                    </a:cubicBezTo>
                    <a:cubicBezTo>
                      <a:pt x="1845" y="16604"/>
                      <a:pt x="5974" y="19986"/>
                      <a:pt x="10717" y="19986"/>
                    </a:cubicBezTo>
                    <a:cubicBezTo>
                      <a:pt x="13353" y="19986"/>
                      <a:pt x="15900" y="18932"/>
                      <a:pt x="17789" y="17043"/>
                    </a:cubicBezTo>
                    <a:cubicBezTo>
                      <a:pt x="21171" y="13662"/>
                      <a:pt x="21654" y="8391"/>
                      <a:pt x="19019" y="4438"/>
                    </a:cubicBezTo>
                    <a:cubicBezTo>
                      <a:pt x="17123" y="1594"/>
                      <a:pt x="13954" y="1"/>
                      <a:pt x="1069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5045042" y="1398329"/>
                <a:ext cx="83238" cy="83602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10103" extrusionOk="0">
                    <a:moveTo>
                      <a:pt x="8609" y="0"/>
                    </a:moveTo>
                    <a:cubicBezTo>
                      <a:pt x="7336" y="4085"/>
                      <a:pt x="4085" y="7335"/>
                      <a:pt x="1" y="8609"/>
                    </a:cubicBezTo>
                    <a:lnTo>
                      <a:pt x="440" y="10102"/>
                    </a:lnTo>
                    <a:cubicBezTo>
                      <a:pt x="5052" y="8653"/>
                      <a:pt x="8609" y="5051"/>
                      <a:pt x="10059" y="440"/>
                    </a:cubicBezTo>
                    <a:lnTo>
                      <a:pt x="860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5090833" y="1444121"/>
                <a:ext cx="105771" cy="105771"/>
              </a:xfrm>
              <a:custGeom>
                <a:avLst/>
                <a:gdLst/>
                <a:ahLst/>
                <a:cxnLst/>
                <a:rect l="l" t="t" r="r" b="b"/>
                <a:pathLst>
                  <a:path w="12782" h="12782" extrusionOk="0">
                    <a:moveTo>
                      <a:pt x="11245" y="0"/>
                    </a:moveTo>
                    <a:cubicBezTo>
                      <a:pt x="10366" y="5798"/>
                      <a:pt x="5798" y="10366"/>
                      <a:pt x="1" y="11288"/>
                    </a:cubicBezTo>
                    <a:lnTo>
                      <a:pt x="220" y="12782"/>
                    </a:lnTo>
                    <a:cubicBezTo>
                      <a:pt x="6677" y="11815"/>
                      <a:pt x="11772" y="6720"/>
                      <a:pt x="12782" y="220"/>
                    </a:cubicBezTo>
                    <a:lnTo>
                      <a:pt x="11245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5054492" y="1407779"/>
                <a:ext cx="111952" cy="111952"/>
              </a:xfrm>
              <a:custGeom>
                <a:avLst/>
                <a:gdLst/>
                <a:ahLst/>
                <a:cxnLst/>
                <a:rect l="l" t="t" r="r" b="b"/>
                <a:pathLst>
                  <a:path w="13529" h="13529" extrusionOk="0">
                    <a:moveTo>
                      <a:pt x="11991" y="0"/>
                    </a:moveTo>
                    <a:cubicBezTo>
                      <a:pt x="11420" y="6369"/>
                      <a:pt x="6369" y="11420"/>
                      <a:pt x="1" y="11991"/>
                    </a:cubicBezTo>
                    <a:lnTo>
                      <a:pt x="132" y="13528"/>
                    </a:lnTo>
                    <a:cubicBezTo>
                      <a:pt x="7248" y="12869"/>
                      <a:pt x="12870" y="7247"/>
                      <a:pt x="13528" y="176"/>
                    </a:cubicBezTo>
                    <a:lnTo>
                      <a:pt x="11991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5043586" y="1406496"/>
                <a:ext cx="146848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17746" h="16278" extrusionOk="0">
                    <a:moveTo>
                      <a:pt x="5128" y="1547"/>
                    </a:moveTo>
                    <a:cubicBezTo>
                      <a:pt x="6985" y="1547"/>
                      <a:pt x="9663" y="2746"/>
                      <a:pt x="12167" y="5250"/>
                    </a:cubicBezTo>
                    <a:cubicBezTo>
                      <a:pt x="13704" y="6744"/>
                      <a:pt x="14890" y="8544"/>
                      <a:pt x="15593" y="10565"/>
                    </a:cubicBezTo>
                    <a:cubicBezTo>
                      <a:pt x="16076" y="12102"/>
                      <a:pt x="15944" y="13420"/>
                      <a:pt x="15242" y="14122"/>
                    </a:cubicBezTo>
                    <a:cubicBezTo>
                      <a:pt x="14826" y="14539"/>
                      <a:pt x="14194" y="14751"/>
                      <a:pt x="13417" y="14751"/>
                    </a:cubicBezTo>
                    <a:cubicBezTo>
                      <a:pt x="11570" y="14751"/>
                      <a:pt x="8905" y="13552"/>
                      <a:pt x="6370" y="11048"/>
                    </a:cubicBezTo>
                    <a:cubicBezTo>
                      <a:pt x="2812" y="7446"/>
                      <a:pt x="1890" y="3581"/>
                      <a:pt x="3295" y="2176"/>
                    </a:cubicBezTo>
                    <a:cubicBezTo>
                      <a:pt x="3711" y="1760"/>
                      <a:pt x="4347" y="1547"/>
                      <a:pt x="5128" y="1547"/>
                    </a:cubicBezTo>
                    <a:close/>
                    <a:moveTo>
                      <a:pt x="5103" y="0"/>
                    </a:moveTo>
                    <a:cubicBezTo>
                      <a:pt x="3937" y="0"/>
                      <a:pt x="2927" y="348"/>
                      <a:pt x="2197" y="1078"/>
                    </a:cubicBezTo>
                    <a:cubicBezTo>
                      <a:pt x="1" y="3318"/>
                      <a:pt x="1319" y="8149"/>
                      <a:pt x="5315" y="12102"/>
                    </a:cubicBezTo>
                    <a:cubicBezTo>
                      <a:pt x="7951" y="14781"/>
                      <a:pt x="11025" y="16275"/>
                      <a:pt x="13441" y="16275"/>
                    </a:cubicBezTo>
                    <a:cubicBezTo>
                      <a:pt x="13494" y="16277"/>
                      <a:pt x="13547" y="16278"/>
                      <a:pt x="13600" y="16278"/>
                    </a:cubicBezTo>
                    <a:cubicBezTo>
                      <a:pt x="14601" y="16278"/>
                      <a:pt x="15589" y="15888"/>
                      <a:pt x="16340" y="15220"/>
                    </a:cubicBezTo>
                    <a:cubicBezTo>
                      <a:pt x="17482" y="14078"/>
                      <a:pt x="17745" y="12278"/>
                      <a:pt x="17043" y="10082"/>
                    </a:cubicBezTo>
                    <a:cubicBezTo>
                      <a:pt x="16296" y="7842"/>
                      <a:pt x="14978" y="5821"/>
                      <a:pt x="13265" y="4152"/>
                    </a:cubicBezTo>
                    <a:cubicBezTo>
                      <a:pt x="10600" y="1487"/>
                      <a:pt x="7516" y="0"/>
                      <a:pt x="5103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5062121" y="1415408"/>
                <a:ext cx="116678" cy="116677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14100" extrusionOk="0">
                    <a:moveTo>
                      <a:pt x="1055" y="1"/>
                    </a:moveTo>
                    <a:lnTo>
                      <a:pt x="1" y="1055"/>
                    </a:lnTo>
                    <a:lnTo>
                      <a:pt x="13002" y="14099"/>
                    </a:lnTo>
                    <a:lnTo>
                      <a:pt x="14100" y="13001"/>
                    </a:lnTo>
                    <a:lnTo>
                      <a:pt x="1055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5159155" y="1591309"/>
                <a:ext cx="39629" cy="3962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789" extrusionOk="0">
                    <a:moveTo>
                      <a:pt x="967" y="1011"/>
                    </a:moveTo>
                    <a:lnTo>
                      <a:pt x="2988" y="2504"/>
                    </a:lnTo>
                    <a:lnTo>
                      <a:pt x="2461" y="3031"/>
                    </a:lnTo>
                    <a:lnTo>
                      <a:pt x="967" y="1011"/>
                    </a:lnTo>
                    <a:close/>
                    <a:moveTo>
                      <a:pt x="792" y="1"/>
                    </a:moveTo>
                    <a:lnTo>
                      <a:pt x="1" y="747"/>
                    </a:lnTo>
                    <a:lnTo>
                      <a:pt x="2900" y="4788"/>
                    </a:lnTo>
                    <a:lnTo>
                      <a:pt x="3427" y="4261"/>
                    </a:lnTo>
                    <a:lnTo>
                      <a:pt x="2856" y="3558"/>
                    </a:lnTo>
                    <a:lnTo>
                      <a:pt x="3515" y="2900"/>
                    </a:lnTo>
                    <a:lnTo>
                      <a:pt x="4261" y="3427"/>
                    </a:lnTo>
                    <a:lnTo>
                      <a:pt x="4788" y="2900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5173693" y="1574950"/>
                <a:ext cx="40043" cy="35020"/>
              </a:xfrm>
              <a:custGeom>
                <a:avLst/>
                <a:gdLst/>
                <a:ahLst/>
                <a:cxnLst/>
                <a:rect l="l" t="t" r="r" b="b"/>
                <a:pathLst>
                  <a:path w="4839" h="4232" extrusionOk="0">
                    <a:moveTo>
                      <a:pt x="1340" y="1"/>
                    </a:moveTo>
                    <a:cubicBezTo>
                      <a:pt x="1040" y="1"/>
                      <a:pt x="738" y="121"/>
                      <a:pt x="528" y="353"/>
                    </a:cubicBezTo>
                    <a:cubicBezTo>
                      <a:pt x="1" y="836"/>
                      <a:pt x="45" y="1626"/>
                      <a:pt x="572" y="2066"/>
                    </a:cubicBezTo>
                    <a:cubicBezTo>
                      <a:pt x="996" y="2471"/>
                      <a:pt x="1450" y="2544"/>
                      <a:pt x="1888" y="2544"/>
                    </a:cubicBezTo>
                    <a:cubicBezTo>
                      <a:pt x="2133" y="2544"/>
                      <a:pt x="2373" y="2521"/>
                      <a:pt x="2599" y="2521"/>
                    </a:cubicBezTo>
                    <a:cubicBezTo>
                      <a:pt x="2929" y="2521"/>
                      <a:pt x="3229" y="2570"/>
                      <a:pt x="3471" y="2812"/>
                    </a:cubicBezTo>
                    <a:cubicBezTo>
                      <a:pt x="3734" y="3076"/>
                      <a:pt x="3734" y="3295"/>
                      <a:pt x="3559" y="3471"/>
                    </a:cubicBezTo>
                    <a:cubicBezTo>
                      <a:pt x="3480" y="3550"/>
                      <a:pt x="3392" y="3593"/>
                      <a:pt x="3295" y="3593"/>
                    </a:cubicBezTo>
                    <a:cubicBezTo>
                      <a:pt x="3177" y="3593"/>
                      <a:pt x="3045" y="3528"/>
                      <a:pt x="2900" y="3383"/>
                    </a:cubicBezTo>
                    <a:lnTo>
                      <a:pt x="2680" y="3164"/>
                    </a:lnTo>
                    <a:lnTo>
                      <a:pt x="2153" y="3647"/>
                    </a:lnTo>
                    <a:lnTo>
                      <a:pt x="2373" y="3866"/>
                    </a:lnTo>
                    <a:cubicBezTo>
                      <a:pt x="2630" y="4124"/>
                      <a:pt x="2916" y="4231"/>
                      <a:pt x="3190" y="4231"/>
                    </a:cubicBezTo>
                    <a:cubicBezTo>
                      <a:pt x="4083" y="4231"/>
                      <a:pt x="4838" y="3082"/>
                      <a:pt x="3998" y="2241"/>
                    </a:cubicBezTo>
                    <a:cubicBezTo>
                      <a:pt x="3575" y="1799"/>
                      <a:pt x="3101" y="1727"/>
                      <a:pt x="2644" y="1727"/>
                    </a:cubicBezTo>
                    <a:cubicBezTo>
                      <a:pt x="2423" y="1727"/>
                      <a:pt x="2206" y="1744"/>
                      <a:pt x="2000" y="1744"/>
                    </a:cubicBezTo>
                    <a:cubicBezTo>
                      <a:pt x="1658" y="1744"/>
                      <a:pt x="1346" y="1698"/>
                      <a:pt x="1099" y="1451"/>
                    </a:cubicBezTo>
                    <a:cubicBezTo>
                      <a:pt x="835" y="1231"/>
                      <a:pt x="835" y="1011"/>
                      <a:pt x="1011" y="836"/>
                    </a:cubicBezTo>
                    <a:cubicBezTo>
                      <a:pt x="1090" y="757"/>
                      <a:pt x="1178" y="713"/>
                      <a:pt x="1275" y="713"/>
                    </a:cubicBezTo>
                    <a:cubicBezTo>
                      <a:pt x="1393" y="713"/>
                      <a:pt x="1525" y="779"/>
                      <a:pt x="1670" y="924"/>
                    </a:cubicBezTo>
                    <a:lnTo>
                      <a:pt x="1802" y="1055"/>
                    </a:lnTo>
                    <a:lnTo>
                      <a:pt x="2329" y="528"/>
                    </a:lnTo>
                    <a:lnTo>
                      <a:pt x="2197" y="440"/>
                    </a:lnTo>
                    <a:cubicBezTo>
                      <a:pt x="1991" y="143"/>
                      <a:pt x="1666" y="1"/>
                      <a:pt x="1340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5188959" y="1559361"/>
                <a:ext cx="40068" cy="35301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4266" extrusionOk="0">
                    <a:moveTo>
                      <a:pt x="1313" y="1"/>
                    </a:moveTo>
                    <a:cubicBezTo>
                      <a:pt x="1055" y="1"/>
                      <a:pt x="796" y="123"/>
                      <a:pt x="528" y="392"/>
                    </a:cubicBezTo>
                    <a:cubicBezTo>
                      <a:pt x="1" y="831"/>
                      <a:pt x="1" y="1666"/>
                      <a:pt x="572" y="2105"/>
                    </a:cubicBezTo>
                    <a:cubicBezTo>
                      <a:pt x="977" y="2510"/>
                      <a:pt x="1429" y="2583"/>
                      <a:pt x="1869" y="2583"/>
                    </a:cubicBezTo>
                    <a:cubicBezTo>
                      <a:pt x="2116" y="2583"/>
                      <a:pt x="2359" y="2560"/>
                      <a:pt x="2589" y="2560"/>
                    </a:cubicBezTo>
                    <a:cubicBezTo>
                      <a:pt x="2923" y="2560"/>
                      <a:pt x="3228" y="2609"/>
                      <a:pt x="3470" y="2852"/>
                    </a:cubicBezTo>
                    <a:cubicBezTo>
                      <a:pt x="3734" y="3115"/>
                      <a:pt x="3690" y="3335"/>
                      <a:pt x="3514" y="3466"/>
                    </a:cubicBezTo>
                    <a:cubicBezTo>
                      <a:pt x="3426" y="3554"/>
                      <a:pt x="3339" y="3609"/>
                      <a:pt x="3240" y="3609"/>
                    </a:cubicBezTo>
                    <a:cubicBezTo>
                      <a:pt x="3141" y="3609"/>
                      <a:pt x="3031" y="3554"/>
                      <a:pt x="2899" y="3422"/>
                    </a:cubicBezTo>
                    <a:lnTo>
                      <a:pt x="2636" y="3159"/>
                    </a:lnTo>
                    <a:lnTo>
                      <a:pt x="2153" y="3686"/>
                    </a:lnTo>
                    <a:lnTo>
                      <a:pt x="2372" y="3906"/>
                    </a:lnTo>
                    <a:cubicBezTo>
                      <a:pt x="2616" y="4159"/>
                      <a:pt x="2892" y="4265"/>
                      <a:pt x="3160" y="4265"/>
                    </a:cubicBezTo>
                    <a:cubicBezTo>
                      <a:pt x="4050" y="4265"/>
                      <a:pt x="4842" y="3091"/>
                      <a:pt x="3997" y="2281"/>
                    </a:cubicBezTo>
                    <a:cubicBezTo>
                      <a:pt x="3555" y="1838"/>
                      <a:pt x="3079" y="1766"/>
                      <a:pt x="2625" y="1766"/>
                    </a:cubicBezTo>
                    <a:cubicBezTo>
                      <a:pt x="2406" y="1766"/>
                      <a:pt x="2192" y="1783"/>
                      <a:pt x="1990" y="1783"/>
                    </a:cubicBezTo>
                    <a:cubicBezTo>
                      <a:pt x="1652" y="1783"/>
                      <a:pt x="1345" y="1737"/>
                      <a:pt x="1099" y="1490"/>
                    </a:cubicBezTo>
                    <a:cubicBezTo>
                      <a:pt x="835" y="1226"/>
                      <a:pt x="835" y="1051"/>
                      <a:pt x="1011" y="875"/>
                    </a:cubicBezTo>
                    <a:cubicBezTo>
                      <a:pt x="1094" y="792"/>
                      <a:pt x="1186" y="748"/>
                      <a:pt x="1284" y="748"/>
                    </a:cubicBezTo>
                    <a:cubicBezTo>
                      <a:pt x="1394" y="748"/>
                      <a:pt x="1510" y="803"/>
                      <a:pt x="1626" y="919"/>
                    </a:cubicBezTo>
                    <a:lnTo>
                      <a:pt x="1757" y="1095"/>
                    </a:lnTo>
                    <a:lnTo>
                      <a:pt x="2328" y="568"/>
                    </a:lnTo>
                    <a:lnTo>
                      <a:pt x="2197" y="436"/>
                    </a:lnTo>
                    <a:cubicBezTo>
                      <a:pt x="1894" y="157"/>
                      <a:pt x="1604" y="1"/>
                      <a:pt x="1313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03133" y="1543556"/>
                <a:ext cx="33083" cy="38677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4674" extrusionOk="0">
                    <a:moveTo>
                      <a:pt x="1543" y="754"/>
                    </a:moveTo>
                    <a:cubicBezTo>
                      <a:pt x="1637" y="754"/>
                      <a:pt x="1735" y="809"/>
                      <a:pt x="1845" y="940"/>
                    </a:cubicBezTo>
                    <a:lnTo>
                      <a:pt x="2416" y="1467"/>
                    </a:lnTo>
                    <a:cubicBezTo>
                      <a:pt x="2636" y="1731"/>
                      <a:pt x="2636" y="1907"/>
                      <a:pt x="2460" y="2082"/>
                    </a:cubicBezTo>
                    <a:lnTo>
                      <a:pt x="2197" y="2346"/>
                    </a:lnTo>
                    <a:lnTo>
                      <a:pt x="1011" y="1160"/>
                    </a:lnTo>
                    <a:lnTo>
                      <a:pt x="1274" y="896"/>
                    </a:lnTo>
                    <a:cubicBezTo>
                      <a:pt x="1362" y="809"/>
                      <a:pt x="1450" y="754"/>
                      <a:pt x="1543" y="754"/>
                    </a:cubicBezTo>
                    <a:close/>
                    <a:moveTo>
                      <a:pt x="1586" y="0"/>
                    </a:moveTo>
                    <a:cubicBezTo>
                      <a:pt x="1291" y="0"/>
                      <a:pt x="998" y="122"/>
                      <a:pt x="791" y="369"/>
                    </a:cubicBezTo>
                    <a:lnTo>
                      <a:pt x="1" y="1204"/>
                    </a:lnTo>
                    <a:lnTo>
                      <a:pt x="3470" y="4674"/>
                    </a:lnTo>
                    <a:lnTo>
                      <a:pt x="3997" y="4103"/>
                    </a:lnTo>
                    <a:lnTo>
                      <a:pt x="2724" y="2829"/>
                    </a:lnTo>
                    <a:lnTo>
                      <a:pt x="2943" y="2565"/>
                    </a:lnTo>
                    <a:cubicBezTo>
                      <a:pt x="3470" y="2126"/>
                      <a:pt x="3470" y="1292"/>
                      <a:pt x="2899" y="896"/>
                    </a:cubicBezTo>
                    <a:lnTo>
                      <a:pt x="2460" y="457"/>
                    </a:lnTo>
                    <a:cubicBezTo>
                      <a:pt x="2251" y="155"/>
                      <a:pt x="1918" y="0"/>
                      <a:pt x="1586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5218399" y="1528761"/>
                <a:ext cx="42525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4095" extrusionOk="0">
                    <a:moveTo>
                      <a:pt x="1533" y="629"/>
                    </a:moveTo>
                    <a:cubicBezTo>
                      <a:pt x="1647" y="629"/>
                      <a:pt x="1768" y="695"/>
                      <a:pt x="1889" y="840"/>
                    </a:cubicBezTo>
                    <a:lnTo>
                      <a:pt x="3777" y="2728"/>
                    </a:lnTo>
                    <a:cubicBezTo>
                      <a:pt x="4041" y="2948"/>
                      <a:pt x="4041" y="3168"/>
                      <a:pt x="3865" y="3343"/>
                    </a:cubicBezTo>
                    <a:cubicBezTo>
                      <a:pt x="3786" y="3422"/>
                      <a:pt x="3698" y="3466"/>
                      <a:pt x="3602" y="3466"/>
                    </a:cubicBezTo>
                    <a:cubicBezTo>
                      <a:pt x="3483" y="3466"/>
                      <a:pt x="3352" y="3400"/>
                      <a:pt x="3206" y="3255"/>
                    </a:cubicBezTo>
                    <a:lnTo>
                      <a:pt x="1362" y="1411"/>
                    </a:lnTo>
                    <a:cubicBezTo>
                      <a:pt x="1098" y="1147"/>
                      <a:pt x="1098" y="928"/>
                      <a:pt x="1274" y="752"/>
                    </a:cubicBezTo>
                    <a:cubicBezTo>
                      <a:pt x="1353" y="673"/>
                      <a:pt x="1441" y="629"/>
                      <a:pt x="1533" y="629"/>
                    </a:cubicBezTo>
                    <a:close/>
                    <a:moveTo>
                      <a:pt x="1858" y="1"/>
                    </a:moveTo>
                    <a:cubicBezTo>
                      <a:pt x="1009" y="1"/>
                      <a:pt x="1" y="1321"/>
                      <a:pt x="835" y="1982"/>
                    </a:cubicBezTo>
                    <a:lnTo>
                      <a:pt x="2635" y="3782"/>
                    </a:lnTo>
                    <a:cubicBezTo>
                      <a:pt x="2801" y="4003"/>
                      <a:pt x="3016" y="4095"/>
                      <a:pt x="3244" y="4095"/>
                    </a:cubicBezTo>
                    <a:cubicBezTo>
                      <a:pt x="4104" y="4095"/>
                      <a:pt x="5138" y="2783"/>
                      <a:pt x="4305" y="2157"/>
                    </a:cubicBezTo>
                    <a:lnTo>
                      <a:pt x="2460" y="313"/>
                    </a:lnTo>
                    <a:cubicBezTo>
                      <a:pt x="2295" y="93"/>
                      <a:pt x="2082" y="1"/>
                      <a:pt x="1858" y="1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5235114" y="1511087"/>
                <a:ext cx="42898" cy="3916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4733" extrusionOk="0">
                    <a:moveTo>
                      <a:pt x="1600" y="855"/>
                    </a:moveTo>
                    <a:cubicBezTo>
                      <a:pt x="1714" y="855"/>
                      <a:pt x="1832" y="922"/>
                      <a:pt x="1977" y="1043"/>
                    </a:cubicBezTo>
                    <a:lnTo>
                      <a:pt x="2285" y="1395"/>
                    </a:lnTo>
                    <a:cubicBezTo>
                      <a:pt x="2592" y="1702"/>
                      <a:pt x="2548" y="1878"/>
                      <a:pt x="2328" y="2097"/>
                    </a:cubicBezTo>
                    <a:lnTo>
                      <a:pt x="2109" y="2317"/>
                    </a:lnTo>
                    <a:lnTo>
                      <a:pt x="1011" y="1219"/>
                    </a:lnTo>
                    <a:lnTo>
                      <a:pt x="1318" y="999"/>
                    </a:lnTo>
                    <a:cubicBezTo>
                      <a:pt x="1417" y="900"/>
                      <a:pt x="1507" y="855"/>
                      <a:pt x="1600" y="855"/>
                    </a:cubicBezTo>
                    <a:close/>
                    <a:moveTo>
                      <a:pt x="1604" y="0"/>
                    </a:moveTo>
                    <a:cubicBezTo>
                      <a:pt x="1296" y="0"/>
                      <a:pt x="989" y="143"/>
                      <a:pt x="791" y="428"/>
                    </a:cubicBezTo>
                    <a:lnTo>
                      <a:pt x="1" y="1263"/>
                    </a:lnTo>
                    <a:lnTo>
                      <a:pt x="3470" y="4733"/>
                    </a:lnTo>
                    <a:lnTo>
                      <a:pt x="3997" y="4206"/>
                    </a:lnTo>
                    <a:lnTo>
                      <a:pt x="2592" y="2800"/>
                    </a:lnTo>
                    <a:lnTo>
                      <a:pt x="2768" y="2580"/>
                    </a:lnTo>
                    <a:cubicBezTo>
                      <a:pt x="2888" y="2480"/>
                      <a:pt x="3000" y="2425"/>
                      <a:pt x="3119" y="2425"/>
                    </a:cubicBezTo>
                    <a:cubicBezTo>
                      <a:pt x="3260" y="2425"/>
                      <a:pt x="3412" y="2502"/>
                      <a:pt x="3602" y="2668"/>
                    </a:cubicBezTo>
                    <a:lnTo>
                      <a:pt x="4129" y="3239"/>
                    </a:lnTo>
                    <a:cubicBezTo>
                      <a:pt x="4261" y="3371"/>
                      <a:pt x="4437" y="3503"/>
                      <a:pt x="4612" y="3591"/>
                    </a:cubicBezTo>
                    <a:lnTo>
                      <a:pt x="5183" y="3064"/>
                    </a:lnTo>
                    <a:cubicBezTo>
                      <a:pt x="4964" y="2976"/>
                      <a:pt x="4832" y="2844"/>
                      <a:pt x="4700" y="2712"/>
                    </a:cubicBezTo>
                    <a:lnTo>
                      <a:pt x="4129" y="2141"/>
                    </a:lnTo>
                    <a:cubicBezTo>
                      <a:pt x="3866" y="1845"/>
                      <a:pt x="3602" y="1696"/>
                      <a:pt x="3320" y="1696"/>
                    </a:cubicBezTo>
                    <a:cubicBezTo>
                      <a:pt x="3226" y="1696"/>
                      <a:pt x="3130" y="1713"/>
                      <a:pt x="3031" y="1746"/>
                    </a:cubicBezTo>
                    <a:cubicBezTo>
                      <a:pt x="3163" y="1395"/>
                      <a:pt x="3031" y="955"/>
                      <a:pt x="2680" y="692"/>
                    </a:cubicBezTo>
                    <a:lnTo>
                      <a:pt x="2416" y="428"/>
                    </a:lnTo>
                    <a:cubicBezTo>
                      <a:pt x="2219" y="143"/>
                      <a:pt x="1911" y="0"/>
                      <a:pt x="1604" y="0"/>
                    </a:cubicBez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5250380" y="1492461"/>
                <a:ext cx="38173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4568" extrusionOk="0">
                    <a:moveTo>
                      <a:pt x="1669" y="0"/>
                    </a:moveTo>
                    <a:lnTo>
                      <a:pt x="0" y="1669"/>
                    </a:lnTo>
                    <a:lnTo>
                      <a:pt x="527" y="2152"/>
                    </a:lnTo>
                    <a:lnTo>
                      <a:pt x="1054" y="1581"/>
                    </a:lnTo>
                    <a:lnTo>
                      <a:pt x="4041" y="4568"/>
                    </a:lnTo>
                    <a:lnTo>
                      <a:pt x="4612" y="4041"/>
                    </a:lnTo>
                    <a:lnTo>
                      <a:pt x="1625" y="1054"/>
                    </a:lnTo>
                    <a:lnTo>
                      <a:pt x="2152" y="483"/>
                    </a:lnTo>
                    <a:lnTo>
                      <a:pt x="1669" y="0"/>
                    </a:lnTo>
                    <a:close/>
                  </a:path>
                </a:pathLst>
              </a:custGeom>
              <a:solidFill>
                <a:srgbClr val="462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5006517" y="1503267"/>
                <a:ext cx="89784" cy="88509"/>
              </a:xfrm>
              <a:custGeom>
                <a:avLst/>
                <a:gdLst/>
                <a:ahLst/>
                <a:cxnLst/>
                <a:rect l="l" t="t" r="r" b="b"/>
                <a:pathLst>
                  <a:path w="10850" h="10696" extrusionOk="0">
                    <a:moveTo>
                      <a:pt x="841" y="1"/>
                    </a:moveTo>
                    <a:cubicBezTo>
                      <a:pt x="638" y="1"/>
                      <a:pt x="440" y="78"/>
                      <a:pt x="308" y="231"/>
                    </a:cubicBezTo>
                    <a:cubicBezTo>
                      <a:pt x="1" y="539"/>
                      <a:pt x="1" y="1022"/>
                      <a:pt x="308" y="1329"/>
                    </a:cubicBezTo>
                    <a:lnTo>
                      <a:pt x="9444" y="10465"/>
                    </a:lnTo>
                    <a:cubicBezTo>
                      <a:pt x="9576" y="10619"/>
                      <a:pt x="9773" y="10696"/>
                      <a:pt x="9977" y="10696"/>
                    </a:cubicBezTo>
                    <a:cubicBezTo>
                      <a:pt x="10180" y="10696"/>
                      <a:pt x="10388" y="10619"/>
                      <a:pt x="10542" y="10465"/>
                    </a:cubicBezTo>
                    <a:cubicBezTo>
                      <a:pt x="10850" y="10158"/>
                      <a:pt x="10850" y="9674"/>
                      <a:pt x="10542" y="9367"/>
                    </a:cubicBezTo>
                    <a:lnTo>
                      <a:pt x="1406" y="231"/>
                    </a:lnTo>
                    <a:cubicBezTo>
                      <a:pt x="1253" y="78"/>
                      <a:pt x="1044" y="1"/>
                      <a:pt x="841" y="1"/>
                    </a:cubicBezTo>
                    <a:close/>
                  </a:path>
                </a:pathLst>
              </a:custGeom>
              <a:solidFill>
                <a:srgbClr val="FDFA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3" name="Google Shape;293;p15"/>
          <p:cNvGrpSpPr/>
          <p:nvPr/>
        </p:nvGrpSpPr>
        <p:grpSpPr>
          <a:xfrm>
            <a:off x="1376962" y="1795660"/>
            <a:ext cx="477750" cy="672232"/>
            <a:chOff x="2127150" y="1165525"/>
            <a:chExt cx="438262" cy="616670"/>
          </a:xfrm>
        </p:grpSpPr>
        <p:sp>
          <p:nvSpPr>
            <p:cNvPr id="294" name="Google Shape;294;p15"/>
            <p:cNvSpPr/>
            <p:nvPr/>
          </p:nvSpPr>
          <p:spPr>
            <a:xfrm>
              <a:off x="2152294" y="1190308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17169" y="1"/>
                  </a:moveTo>
                  <a:cubicBezTo>
                    <a:pt x="15740" y="1"/>
                    <a:pt x="14330" y="99"/>
                    <a:pt x="13046" y="454"/>
                  </a:cubicBezTo>
                  <a:cubicBezTo>
                    <a:pt x="8039" y="1816"/>
                    <a:pt x="5535" y="7921"/>
                    <a:pt x="7863" y="12138"/>
                  </a:cubicBezTo>
                  <a:lnTo>
                    <a:pt x="7863" y="15168"/>
                  </a:lnTo>
                  <a:cubicBezTo>
                    <a:pt x="4042" y="16047"/>
                    <a:pt x="923" y="18374"/>
                    <a:pt x="308" y="22942"/>
                  </a:cubicBezTo>
                  <a:cubicBezTo>
                    <a:pt x="1" y="25358"/>
                    <a:pt x="177" y="27949"/>
                    <a:pt x="177" y="30365"/>
                  </a:cubicBezTo>
                  <a:lnTo>
                    <a:pt x="177" y="52941"/>
                  </a:lnTo>
                  <a:cubicBezTo>
                    <a:pt x="177" y="54610"/>
                    <a:pt x="89" y="56279"/>
                    <a:pt x="528" y="57904"/>
                  </a:cubicBezTo>
                  <a:cubicBezTo>
                    <a:pt x="1626" y="61813"/>
                    <a:pt x="4876" y="64185"/>
                    <a:pt x="8654" y="64756"/>
                  </a:cubicBezTo>
                  <a:cubicBezTo>
                    <a:pt x="9005" y="64843"/>
                    <a:pt x="9356" y="64887"/>
                    <a:pt x="9708" y="64887"/>
                  </a:cubicBezTo>
                  <a:lnTo>
                    <a:pt x="24158" y="64887"/>
                  </a:lnTo>
                  <a:cubicBezTo>
                    <a:pt x="26390" y="64887"/>
                    <a:pt x="29038" y="65132"/>
                    <a:pt x="31664" y="65132"/>
                  </a:cubicBezTo>
                  <a:cubicBezTo>
                    <a:pt x="34823" y="65132"/>
                    <a:pt x="37950" y="64778"/>
                    <a:pt x="40277" y="63218"/>
                  </a:cubicBezTo>
                  <a:cubicBezTo>
                    <a:pt x="45460" y="59661"/>
                    <a:pt x="44406" y="52765"/>
                    <a:pt x="44406" y="47275"/>
                  </a:cubicBezTo>
                  <a:lnTo>
                    <a:pt x="44406" y="28081"/>
                  </a:lnTo>
                  <a:cubicBezTo>
                    <a:pt x="44406" y="25709"/>
                    <a:pt x="44625" y="23250"/>
                    <a:pt x="43835" y="21010"/>
                  </a:cubicBezTo>
                  <a:cubicBezTo>
                    <a:pt x="42561" y="17496"/>
                    <a:pt x="39926" y="15783"/>
                    <a:pt x="36763" y="15124"/>
                  </a:cubicBezTo>
                  <a:lnTo>
                    <a:pt x="36763" y="12094"/>
                  </a:lnTo>
                  <a:cubicBezTo>
                    <a:pt x="39003" y="8009"/>
                    <a:pt x="36763" y="2036"/>
                    <a:pt x="31888" y="586"/>
                  </a:cubicBezTo>
                  <a:cubicBezTo>
                    <a:pt x="30451" y="136"/>
                    <a:pt x="28846" y="20"/>
                    <a:pt x="27232" y="20"/>
                  </a:cubicBezTo>
                  <a:cubicBezTo>
                    <a:pt x="25542" y="20"/>
                    <a:pt x="23841" y="147"/>
                    <a:pt x="22313" y="147"/>
                  </a:cubicBezTo>
                  <a:cubicBezTo>
                    <a:pt x="20695" y="147"/>
                    <a:pt x="18917" y="1"/>
                    <a:pt x="17169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127150" y="1165525"/>
              <a:ext cx="413118" cy="591887"/>
            </a:xfrm>
            <a:custGeom>
              <a:avLst/>
              <a:gdLst/>
              <a:ahLst/>
              <a:cxnLst/>
              <a:rect l="l" t="t" r="r" b="b"/>
              <a:pathLst>
                <a:path w="45460" h="65132" extrusionOk="0">
                  <a:moveTo>
                    <a:pt x="27487" y="1"/>
                  </a:moveTo>
                  <a:cubicBezTo>
                    <a:pt x="25721" y="1"/>
                    <a:pt x="23929" y="151"/>
                    <a:pt x="22313" y="151"/>
                  </a:cubicBezTo>
                  <a:cubicBezTo>
                    <a:pt x="20719" y="151"/>
                    <a:pt x="18952" y="5"/>
                    <a:pt x="17209" y="5"/>
                  </a:cubicBezTo>
                  <a:cubicBezTo>
                    <a:pt x="15783" y="5"/>
                    <a:pt x="14374" y="103"/>
                    <a:pt x="13090" y="458"/>
                  </a:cubicBezTo>
                  <a:cubicBezTo>
                    <a:pt x="8039" y="1820"/>
                    <a:pt x="5535" y="7881"/>
                    <a:pt x="7863" y="12141"/>
                  </a:cubicBezTo>
                  <a:lnTo>
                    <a:pt x="7863" y="15128"/>
                  </a:lnTo>
                  <a:cubicBezTo>
                    <a:pt x="4042" y="16050"/>
                    <a:pt x="967" y="18378"/>
                    <a:pt x="352" y="22946"/>
                  </a:cubicBezTo>
                  <a:cubicBezTo>
                    <a:pt x="1" y="25318"/>
                    <a:pt x="221" y="27909"/>
                    <a:pt x="221" y="30325"/>
                  </a:cubicBezTo>
                  <a:lnTo>
                    <a:pt x="221" y="52945"/>
                  </a:lnTo>
                  <a:cubicBezTo>
                    <a:pt x="221" y="54570"/>
                    <a:pt x="133" y="56283"/>
                    <a:pt x="572" y="57864"/>
                  </a:cubicBezTo>
                  <a:cubicBezTo>
                    <a:pt x="1670" y="61773"/>
                    <a:pt x="4876" y="64145"/>
                    <a:pt x="8697" y="64760"/>
                  </a:cubicBezTo>
                  <a:cubicBezTo>
                    <a:pt x="9049" y="64847"/>
                    <a:pt x="9400" y="64891"/>
                    <a:pt x="9752" y="64891"/>
                  </a:cubicBezTo>
                  <a:lnTo>
                    <a:pt x="24158" y="64891"/>
                  </a:lnTo>
                  <a:cubicBezTo>
                    <a:pt x="26391" y="64891"/>
                    <a:pt x="29025" y="65131"/>
                    <a:pt x="31630" y="65131"/>
                  </a:cubicBezTo>
                  <a:cubicBezTo>
                    <a:pt x="34815" y="65131"/>
                    <a:pt x="37958" y="64773"/>
                    <a:pt x="40277" y="63178"/>
                  </a:cubicBezTo>
                  <a:cubicBezTo>
                    <a:pt x="45460" y="59665"/>
                    <a:pt x="44406" y="52769"/>
                    <a:pt x="44406" y="47279"/>
                  </a:cubicBezTo>
                  <a:lnTo>
                    <a:pt x="44406" y="28041"/>
                  </a:lnTo>
                  <a:cubicBezTo>
                    <a:pt x="44406" y="25713"/>
                    <a:pt x="44625" y="23254"/>
                    <a:pt x="43879" y="21014"/>
                  </a:cubicBezTo>
                  <a:cubicBezTo>
                    <a:pt x="42605" y="17456"/>
                    <a:pt x="39926" y="15787"/>
                    <a:pt x="36763" y="15084"/>
                  </a:cubicBezTo>
                  <a:lnTo>
                    <a:pt x="36763" y="12098"/>
                  </a:lnTo>
                  <a:cubicBezTo>
                    <a:pt x="39003" y="7969"/>
                    <a:pt x="36763" y="2039"/>
                    <a:pt x="31932" y="546"/>
                  </a:cubicBezTo>
                  <a:cubicBezTo>
                    <a:pt x="30559" y="116"/>
                    <a:pt x="29032" y="1"/>
                    <a:pt x="27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284806" y="1308180"/>
              <a:ext cx="90221" cy="43529"/>
            </a:xfrm>
            <a:custGeom>
              <a:avLst/>
              <a:gdLst/>
              <a:ahLst/>
              <a:cxnLst/>
              <a:rect l="l" t="t" r="r" b="b"/>
              <a:pathLst>
                <a:path w="9928" h="4790" extrusionOk="0">
                  <a:moveTo>
                    <a:pt x="7502" y="1"/>
                  </a:moveTo>
                  <a:cubicBezTo>
                    <a:pt x="7476" y="1"/>
                    <a:pt x="7450" y="1"/>
                    <a:pt x="7424" y="2"/>
                  </a:cubicBezTo>
                  <a:lnTo>
                    <a:pt x="2461" y="2"/>
                  </a:lnTo>
                  <a:cubicBezTo>
                    <a:pt x="1099" y="2"/>
                    <a:pt x="1" y="1100"/>
                    <a:pt x="1" y="2462"/>
                  </a:cubicBezTo>
                  <a:lnTo>
                    <a:pt x="1" y="4790"/>
                  </a:lnTo>
                  <a:lnTo>
                    <a:pt x="2373" y="4790"/>
                  </a:lnTo>
                  <a:lnTo>
                    <a:pt x="2373" y="2462"/>
                  </a:lnTo>
                  <a:cubicBezTo>
                    <a:pt x="2373" y="2418"/>
                    <a:pt x="2417" y="2374"/>
                    <a:pt x="2461" y="2374"/>
                  </a:cubicBezTo>
                  <a:lnTo>
                    <a:pt x="7468" y="2374"/>
                  </a:lnTo>
                  <a:cubicBezTo>
                    <a:pt x="7512" y="2374"/>
                    <a:pt x="7555" y="2418"/>
                    <a:pt x="7555" y="2462"/>
                  </a:cubicBezTo>
                  <a:lnTo>
                    <a:pt x="7555" y="4790"/>
                  </a:lnTo>
                  <a:lnTo>
                    <a:pt x="9927" y="4790"/>
                  </a:lnTo>
                  <a:lnTo>
                    <a:pt x="9927" y="2462"/>
                  </a:lnTo>
                  <a:cubicBezTo>
                    <a:pt x="9927" y="1126"/>
                    <a:pt x="8870" y="1"/>
                    <a:pt x="7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277627" y="1300610"/>
              <a:ext cx="104579" cy="57887"/>
            </a:xfrm>
            <a:custGeom>
              <a:avLst/>
              <a:gdLst/>
              <a:ahLst/>
              <a:cxnLst/>
              <a:rect l="l" t="t" r="r" b="b"/>
              <a:pathLst>
                <a:path w="11508" h="6370" extrusionOk="0">
                  <a:moveTo>
                    <a:pt x="8258" y="1582"/>
                  </a:moveTo>
                  <a:cubicBezTo>
                    <a:pt x="9180" y="1582"/>
                    <a:pt x="9971" y="2372"/>
                    <a:pt x="9971" y="3295"/>
                  </a:cubicBezTo>
                  <a:lnTo>
                    <a:pt x="9971" y="4832"/>
                  </a:lnTo>
                  <a:lnTo>
                    <a:pt x="9092" y="4832"/>
                  </a:lnTo>
                  <a:lnTo>
                    <a:pt x="9092" y="3295"/>
                  </a:lnTo>
                  <a:cubicBezTo>
                    <a:pt x="9092" y="2812"/>
                    <a:pt x="8741" y="2460"/>
                    <a:pt x="8258" y="2460"/>
                  </a:cubicBezTo>
                  <a:lnTo>
                    <a:pt x="3294" y="2460"/>
                  </a:lnTo>
                  <a:cubicBezTo>
                    <a:pt x="2811" y="2460"/>
                    <a:pt x="2416" y="2812"/>
                    <a:pt x="2416" y="3295"/>
                  </a:cubicBezTo>
                  <a:lnTo>
                    <a:pt x="2416" y="4876"/>
                  </a:lnTo>
                  <a:lnTo>
                    <a:pt x="1582" y="4876"/>
                  </a:lnTo>
                  <a:lnTo>
                    <a:pt x="1582" y="3295"/>
                  </a:lnTo>
                  <a:cubicBezTo>
                    <a:pt x="1582" y="2372"/>
                    <a:pt x="2328" y="1582"/>
                    <a:pt x="3251" y="1582"/>
                  </a:cubicBezTo>
                  <a:close/>
                  <a:moveTo>
                    <a:pt x="3251" y="1"/>
                  </a:moveTo>
                  <a:cubicBezTo>
                    <a:pt x="1450" y="1"/>
                    <a:pt x="0" y="1494"/>
                    <a:pt x="44" y="3295"/>
                  </a:cubicBezTo>
                  <a:lnTo>
                    <a:pt x="44" y="6369"/>
                  </a:lnTo>
                  <a:lnTo>
                    <a:pt x="3953" y="6369"/>
                  </a:lnTo>
                  <a:lnTo>
                    <a:pt x="3953" y="3954"/>
                  </a:lnTo>
                  <a:lnTo>
                    <a:pt x="7555" y="3954"/>
                  </a:lnTo>
                  <a:lnTo>
                    <a:pt x="7555" y="6369"/>
                  </a:lnTo>
                  <a:lnTo>
                    <a:pt x="11508" y="6369"/>
                  </a:lnTo>
                  <a:lnTo>
                    <a:pt x="11508" y="3295"/>
                  </a:lnTo>
                  <a:cubicBezTo>
                    <a:pt x="11508" y="1494"/>
                    <a:pt x="10058" y="1"/>
                    <a:pt x="8258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173450" y="1343323"/>
              <a:ext cx="312937" cy="367217"/>
            </a:xfrm>
            <a:custGeom>
              <a:avLst/>
              <a:gdLst/>
              <a:ahLst/>
              <a:cxnLst/>
              <a:rect l="l" t="t" r="r" b="b"/>
              <a:pathLst>
                <a:path w="34436" h="40409" extrusionOk="0">
                  <a:moveTo>
                    <a:pt x="4657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35752"/>
                  </a:lnTo>
                  <a:cubicBezTo>
                    <a:pt x="1" y="38344"/>
                    <a:pt x="2065" y="40408"/>
                    <a:pt x="4657" y="40408"/>
                  </a:cubicBezTo>
                  <a:lnTo>
                    <a:pt x="29824" y="40408"/>
                  </a:lnTo>
                  <a:cubicBezTo>
                    <a:pt x="32371" y="40408"/>
                    <a:pt x="34435" y="38344"/>
                    <a:pt x="34435" y="35752"/>
                  </a:cubicBezTo>
                  <a:lnTo>
                    <a:pt x="34435" y="4656"/>
                  </a:lnTo>
                  <a:cubicBezTo>
                    <a:pt x="34435" y="2064"/>
                    <a:pt x="32371" y="0"/>
                    <a:pt x="29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166271" y="1336135"/>
              <a:ext cx="327295" cy="381584"/>
            </a:xfrm>
            <a:custGeom>
              <a:avLst/>
              <a:gdLst/>
              <a:ahLst/>
              <a:cxnLst/>
              <a:rect l="l" t="t" r="r" b="b"/>
              <a:pathLst>
                <a:path w="36016" h="41990" extrusionOk="0">
                  <a:moveTo>
                    <a:pt x="30614" y="1582"/>
                  </a:moveTo>
                  <a:cubicBezTo>
                    <a:pt x="32722" y="1582"/>
                    <a:pt x="34435" y="3295"/>
                    <a:pt x="34435" y="5447"/>
                  </a:cubicBezTo>
                  <a:lnTo>
                    <a:pt x="34435" y="36587"/>
                  </a:lnTo>
                  <a:cubicBezTo>
                    <a:pt x="34435" y="38696"/>
                    <a:pt x="32722" y="40408"/>
                    <a:pt x="30614" y="40408"/>
                  </a:cubicBezTo>
                  <a:lnTo>
                    <a:pt x="5403" y="40408"/>
                  </a:lnTo>
                  <a:cubicBezTo>
                    <a:pt x="3294" y="40408"/>
                    <a:pt x="1581" y="38696"/>
                    <a:pt x="1581" y="36587"/>
                  </a:cubicBezTo>
                  <a:lnTo>
                    <a:pt x="1581" y="5447"/>
                  </a:lnTo>
                  <a:cubicBezTo>
                    <a:pt x="1581" y="3295"/>
                    <a:pt x="3294" y="1582"/>
                    <a:pt x="5403" y="1582"/>
                  </a:cubicBezTo>
                  <a:close/>
                  <a:moveTo>
                    <a:pt x="5403" y="1"/>
                  </a:moveTo>
                  <a:cubicBezTo>
                    <a:pt x="2460" y="45"/>
                    <a:pt x="44" y="2460"/>
                    <a:pt x="0" y="5447"/>
                  </a:cubicBezTo>
                  <a:lnTo>
                    <a:pt x="0" y="36587"/>
                  </a:lnTo>
                  <a:cubicBezTo>
                    <a:pt x="44" y="39530"/>
                    <a:pt x="2460" y="41946"/>
                    <a:pt x="5403" y="41990"/>
                  </a:cubicBezTo>
                  <a:lnTo>
                    <a:pt x="30614" y="41990"/>
                  </a:lnTo>
                  <a:cubicBezTo>
                    <a:pt x="33556" y="41990"/>
                    <a:pt x="36016" y="39530"/>
                    <a:pt x="36016" y="36587"/>
                  </a:cubicBezTo>
                  <a:lnTo>
                    <a:pt x="36016" y="5447"/>
                  </a:lnTo>
                  <a:cubicBezTo>
                    <a:pt x="36016" y="2460"/>
                    <a:pt x="33556" y="1"/>
                    <a:pt x="30614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2173450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4613" y="0"/>
                  </a:moveTo>
                  <a:cubicBezTo>
                    <a:pt x="2065" y="0"/>
                    <a:pt x="1" y="2064"/>
                    <a:pt x="1" y="4656"/>
                  </a:cubicBezTo>
                  <a:lnTo>
                    <a:pt x="1" y="5842"/>
                  </a:lnTo>
                  <a:cubicBezTo>
                    <a:pt x="3251" y="5842"/>
                    <a:pt x="5842" y="3250"/>
                    <a:pt x="5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166671" y="1336135"/>
              <a:ext cx="67057" cy="67466"/>
            </a:xfrm>
            <a:custGeom>
              <a:avLst/>
              <a:gdLst/>
              <a:ahLst/>
              <a:cxnLst/>
              <a:rect l="l" t="t" r="r" b="b"/>
              <a:pathLst>
                <a:path w="7379" h="7424" extrusionOk="0">
                  <a:moveTo>
                    <a:pt x="5754" y="1582"/>
                  </a:moveTo>
                  <a:cubicBezTo>
                    <a:pt x="5403" y="3778"/>
                    <a:pt x="3733" y="5447"/>
                    <a:pt x="1537" y="5798"/>
                  </a:cubicBezTo>
                  <a:lnTo>
                    <a:pt x="1537" y="5447"/>
                  </a:lnTo>
                  <a:cubicBezTo>
                    <a:pt x="1537" y="3295"/>
                    <a:pt x="3250" y="1582"/>
                    <a:pt x="5359" y="1582"/>
                  </a:cubicBezTo>
                  <a:close/>
                  <a:moveTo>
                    <a:pt x="5359" y="1"/>
                  </a:moveTo>
                  <a:cubicBezTo>
                    <a:pt x="2416" y="45"/>
                    <a:pt x="0" y="2460"/>
                    <a:pt x="0" y="5447"/>
                  </a:cubicBezTo>
                  <a:lnTo>
                    <a:pt x="0" y="7423"/>
                  </a:lnTo>
                  <a:lnTo>
                    <a:pt x="747" y="7423"/>
                  </a:lnTo>
                  <a:cubicBezTo>
                    <a:pt x="4392" y="7423"/>
                    <a:pt x="7379" y="4437"/>
                    <a:pt x="7379" y="791"/>
                  </a:cubicBezTo>
                  <a:lnTo>
                    <a:pt x="7379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433284" y="1343323"/>
              <a:ext cx="53098" cy="53089"/>
            </a:xfrm>
            <a:custGeom>
              <a:avLst/>
              <a:gdLst/>
              <a:ahLst/>
              <a:cxnLst/>
              <a:rect l="l" t="t" r="r" b="b"/>
              <a:pathLst>
                <a:path w="5843" h="5842" extrusionOk="0">
                  <a:moveTo>
                    <a:pt x="1" y="0"/>
                  </a:moveTo>
                  <a:cubicBezTo>
                    <a:pt x="1" y="3250"/>
                    <a:pt x="2636" y="5842"/>
                    <a:pt x="5842" y="5842"/>
                  </a:cubicBezTo>
                  <a:lnTo>
                    <a:pt x="5842" y="4656"/>
                  </a:lnTo>
                  <a:cubicBezTo>
                    <a:pt x="5842" y="2064"/>
                    <a:pt x="3778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426505" y="1336534"/>
              <a:ext cx="67057" cy="67066"/>
            </a:xfrm>
            <a:custGeom>
              <a:avLst/>
              <a:gdLst/>
              <a:ahLst/>
              <a:cxnLst/>
              <a:rect l="l" t="t" r="r" b="b"/>
              <a:pathLst>
                <a:path w="7379" h="7380" extrusionOk="0">
                  <a:moveTo>
                    <a:pt x="1977" y="1538"/>
                  </a:moveTo>
                  <a:cubicBezTo>
                    <a:pt x="4085" y="1538"/>
                    <a:pt x="5842" y="3251"/>
                    <a:pt x="5842" y="5403"/>
                  </a:cubicBezTo>
                  <a:lnTo>
                    <a:pt x="5842" y="5798"/>
                  </a:lnTo>
                  <a:cubicBezTo>
                    <a:pt x="3646" y="5447"/>
                    <a:pt x="1933" y="3734"/>
                    <a:pt x="1581" y="1538"/>
                  </a:cubicBezTo>
                  <a:close/>
                  <a:moveTo>
                    <a:pt x="0" y="1"/>
                  </a:moveTo>
                  <a:lnTo>
                    <a:pt x="0" y="791"/>
                  </a:lnTo>
                  <a:cubicBezTo>
                    <a:pt x="44" y="4393"/>
                    <a:pt x="2943" y="7335"/>
                    <a:pt x="6588" y="7379"/>
                  </a:cubicBezTo>
                  <a:lnTo>
                    <a:pt x="7379" y="7379"/>
                  </a:lnTo>
                  <a:lnTo>
                    <a:pt x="7379" y="5403"/>
                  </a:lnTo>
                  <a:cubicBezTo>
                    <a:pt x="7335" y="2416"/>
                    <a:pt x="4919" y="1"/>
                    <a:pt x="197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2173450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1" y="0"/>
                  </a:moveTo>
                  <a:lnTo>
                    <a:pt x="1" y="1230"/>
                  </a:lnTo>
                  <a:cubicBezTo>
                    <a:pt x="1" y="3778"/>
                    <a:pt x="2065" y="5842"/>
                    <a:pt x="4613" y="5842"/>
                  </a:cubicBezTo>
                  <a:lnTo>
                    <a:pt x="5842" y="5842"/>
                  </a:lnTo>
                  <a:cubicBezTo>
                    <a:pt x="5842" y="2636"/>
                    <a:pt x="325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166271" y="1650271"/>
              <a:ext cx="67457" cy="67466"/>
            </a:xfrm>
            <a:custGeom>
              <a:avLst/>
              <a:gdLst/>
              <a:ahLst/>
              <a:cxnLst/>
              <a:rect l="l" t="t" r="r" b="b"/>
              <a:pathLst>
                <a:path w="7423" h="7424" extrusionOk="0">
                  <a:moveTo>
                    <a:pt x="1581" y="1626"/>
                  </a:moveTo>
                  <a:cubicBezTo>
                    <a:pt x="3734" y="1933"/>
                    <a:pt x="5447" y="3646"/>
                    <a:pt x="5798" y="5842"/>
                  </a:cubicBezTo>
                  <a:lnTo>
                    <a:pt x="5403" y="5842"/>
                  </a:lnTo>
                  <a:cubicBezTo>
                    <a:pt x="3294" y="5842"/>
                    <a:pt x="1581" y="4130"/>
                    <a:pt x="1581" y="1977"/>
                  </a:cubicBezTo>
                  <a:lnTo>
                    <a:pt x="1581" y="1626"/>
                  </a:lnTo>
                  <a:close/>
                  <a:moveTo>
                    <a:pt x="0" y="1"/>
                  </a:moveTo>
                  <a:lnTo>
                    <a:pt x="0" y="2021"/>
                  </a:lnTo>
                  <a:cubicBezTo>
                    <a:pt x="44" y="4964"/>
                    <a:pt x="2460" y="7380"/>
                    <a:pt x="5403" y="7424"/>
                  </a:cubicBezTo>
                  <a:lnTo>
                    <a:pt x="7423" y="7424"/>
                  </a:lnTo>
                  <a:lnTo>
                    <a:pt x="7379" y="6589"/>
                  </a:lnTo>
                  <a:cubicBezTo>
                    <a:pt x="7379" y="2988"/>
                    <a:pt x="4436" y="45"/>
                    <a:pt x="79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433284" y="1657460"/>
              <a:ext cx="53098" cy="53098"/>
            </a:xfrm>
            <a:custGeom>
              <a:avLst/>
              <a:gdLst/>
              <a:ahLst/>
              <a:cxnLst/>
              <a:rect l="l" t="t" r="r" b="b"/>
              <a:pathLst>
                <a:path w="5843" h="5843" extrusionOk="0">
                  <a:moveTo>
                    <a:pt x="5842" y="0"/>
                  </a:moveTo>
                  <a:cubicBezTo>
                    <a:pt x="2636" y="0"/>
                    <a:pt x="1" y="2592"/>
                    <a:pt x="1" y="5842"/>
                  </a:cubicBezTo>
                  <a:lnTo>
                    <a:pt x="1231" y="5842"/>
                  </a:lnTo>
                  <a:cubicBezTo>
                    <a:pt x="3778" y="5842"/>
                    <a:pt x="5842" y="3778"/>
                    <a:pt x="5842" y="1230"/>
                  </a:cubicBezTo>
                  <a:lnTo>
                    <a:pt x="58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426505" y="1650671"/>
              <a:ext cx="66657" cy="67066"/>
            </a:xfrm>
            <a:custGeom>
              <a:avLst/>
              <a:gdLst/>
              <a:ahLst/>
              <a:cxnLst/>
              <a:rect l="l" t="t" r="r" b="b"/>
              <a:pathLst>
                <a:path w="7335" h="7380" extrusionOk="0">
                  <a:moveTo>
                    <a:pt x="5798" y="1582"/>
                  </a:moveTo>
                  <a:lnTo>
                    <a:pt x="5798" y="1977"/>
                  </a:lnTo>
                  <a:cubicBezTo>
                    <a:pt x="5798" y="4086"/>
                    <a:pt x="4085" y="5798"/>
                    <a:pt x="1977" y="5798"/>
                  </a:cubicBezTo>
                  <a:lnTo>
                    <a:pt x="1581" y="5798"/>
                  </a:lnTo>
                  <a:cubicBezTo>
                    <a:pt x="1889" y="3646"/>
                    <a:pt x="3602" y="1889"/>
                    <a:pt x="5798" y="1582"/>
                  </a:cubicBezTo>
                  <a:close/>
                  <a:moveTo>
                    <a:pt x="6588" y="1"/>
                  </a:moveTo>
                  <a:cubicBezTo>
                    <a:pt x="2943" y="1"/>
                    <a:pt x="0" y="2944"/>
                    <a:pt x="0" y="6589"/>
                  </a:cubicBezTo>
                  <a:lnTo>
                    <a:pt x="0" y="7380"/>
                  </a:lnTo>
                  <a:lnTo>
                    <a:pt x="1977" y="7380"/>
                  </a:lnTo>
                  <a:cubicBezTo>
                    <a:pt x="4919" y="7336"/>
                    <a:pt x="7335" y="4964"/>
                    <a:pt x="7335" y="1977"/>
                  </a:cubicBezTo>
                  <a:lnTo>
                    <a:pt x="733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236516" y="1486223"/>
              <a:ext cx="45510" cy="224325"/>
            </a:xfrm>
            <a:custGeom>
              <a:avLst/>
              <a:gdLst/>
              <a:ahLst/>
              <a:cxnLst/>
              <a:rect l="l" t="t" r="r" b="b"/>
              <a:pathLst>
                <a:path w="5008" h="24685" extrusionOk="0">
                  <a:moveTo>
                    <a:pt x="0" y="0"/>
                  </a:moveTo>
                  <a:lnTo>
                    <a:pt x="0" y="24684"/>
                  </a:lnTo>
                  <a:lnTo>
                    <a:pt x="5007" y="24684"/>
                  </a:ln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229328" y="1479435"/>
              <a:ext cx="59487" cy="238292"/>
            </a:xfrm>
            <a:custGeom>
              <a:avLst/>
              <a:gdLst/>
              <a:ahLst/>
              <a:cxnLst/>
              <a:rect l="l" t="t" r="r" b="b"/>
              <a:pathLst>
                <a:path w="6546" h="26222" extrusionOk="0">
                  <a:moveTo>
                    <a:pt x="5008" y="1538"/>
                  </a:moveTo>
                  <a:lnTo>
                    <a:pt x="5008" y="24640"/>
                  </a:lnTo>
                  <a:lnTo>
                    <a:pt x="1538" y="24640"/>
                  </a:lnTo>
                  <a:lnTo>
                    <a:pt x="1538" y="1538"/>
                  </a:lnTo>
                  <a:close/>
                  <a:moveTo>
                    <a:pt x="1" y="0"/>
                  </a:moveTo>
                  <a:lnTo>
                    <a:pt x="1" y="26222"/>
                  </a:lnTo>
                  <a:lnTo>
                    <a:pt x="6545" y="26222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236516" y="1343323"/>
              <a:ext cx="45510" cy="217936"/>
            </a:xfrm>
            <a:custGeom>
              <a:avLst/>
              <a:gdLst/>
              <a:ahLst/>
              <a:cxnLst/>
              <a:rect l="l" t="t" r="r" b="b"/>
              <a:pathLst>
                <a:path w="5008" h="23982" extrusionOk="0">
                  <a:moveTo>
                    <a:pt x="0" y="0"/>
                  </a:moveTo>
                  <a:lnTo>
                    <a:pt x="0" y="21478"/>
                  </a:lnTo>
                  <a:cubicBezTo>
                    <a:pt x="0" y="22839"/>
                    <a:pt x="1098" y="23981"/>
                    <a:pt x="2504" y="23981"/>
                  </a:cubicBezTo>
                  <a:cubicBezTo>
                    <a:pt x="3866" y="23981"/>
                    <a:pt x="5007" y="22839"/>
                    <a:pt x="5007" y="21478"/>
                  </a:cubicBezTo>
                  <a:lnTo>
                    <a:pt x="50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229328" y="1336135"/>
              <a:ext cx="59487" cy="231913"/>
            </a:xfrm>
            <a:custGeom>
              <a:avLst/>
              <a:gdLst/>
              <a:ahLst/>
              <a:cxnLst/>
              <a:rect l="l" t="t" r="r" b="b"/>
              <a:pathLst>
                <a:path w="6546" h="25520" extrusionOk="0">
                  <a:moveTo>
                    <a:pt x="5008" y="1582"/>
                  </a:moveTo>
                  <a:lnTo>
                    <a:pt x="5008" y="22269"/>
                  </a:lnTo>
                  <a:cubicBezTo>
                    <a:pt x="5008" y="23411"/>
                    <a:pt x="4140" y="23982"/>
                    <a:pt x="3273" y="23982"/>
                  </a:cubicBezTo>
                  <a:cubicBezTo>
                    <a:pt x="2406" y="23982"/>
                    <a:pt x="1538" y="23411"/>
                    <a:pt x="1538" y="22269"/>
                  </a:cubicBezTo>
                  <a:lnTo>
                    <a:pt x="1538" y="1582"/>
                  </a:lnTo>
                  <a:close/>
                  <a:moveTo>
                    <a:pt x="1" y="1"/>
                  </a:moveTo>
                  <a:lnTo>
                    <a:pt x="1" y="22225"/>
                  </a:lnTo>
                  <a:cubicBezTo>
                    <a:pt x="1" y="24070"/>
                    <a:pt x="1450" y="25519"/>
                    <a:pt x="3295" y="25519"/>
                  </a:cubicBezTo>
                  <a:cubicBezTo>
                    <a:pt x="5096" y="25519"/>
                    <a:pt x="6545" y="24070"/>
                    <a:pt x="6545" y="22269"/>
                  </a:cubicBez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227338" y="1456678"/>
              <a:ext cx="63467" cy="77844"/>
            </a:xfrm>
            <a:custGeom>
              <a:avLst/>
              <a:gdLst/>
              <a:ahLst/>
              <a:cxnLst/>
              <a:rect l="l" t="t" r="r" b="b"/>
              <a:pathLst>
                <a:path w="6984" h="8566" extrusionOk="0">
                  <a:moveTo>
                    <a:pt x="3514" y="1933"/>
                  </a:moveTo>
                  <a:cubicBezTo>
                    <a:pt x="4480" y="1933"/>
                    <a:pt x="5227" y="2724"/>
                    <a:pt x="5227" y="3690"/>
                  </a:cubicBezTo>
                  <a:lnTo>
                    <a:pt x="5227" y="5359"/>
                  </a:lnTo>
                  <a:cubicBezTo>
                    <a:pt x="5227" y="6501"/>
                    <a:pt x="4359" y="7072"/>
                    <a:pt x="3492" y="7072"/>
                  </a:cubicBezTo>
                  <a:cubicBezTo>
                    <a:pt x="2625" y="7072"/>
                    <a:pt x="1757" y="6501"/>
                    <a:pt x="1757" y="5359"/>
                  </a:cubicBezTo>
                  <a:lnTo>
                    <a:pt x="1757" y="3690"/>
                  </a:lnTo>
                  <a:cubicBezTo>
                    <a:pt x="1757" y="2724"/>
                    <a:pt x="2548" y="1933"/>
                    <a:pt x="3514" y="1933"/>
                  </a:cubicBezTo>
                  <a:close/>
                  <a:moveTo>
                    <a:pt x="3470" y="1"/>
                  </a:moveTo>
                  <a:cubicBezTo>
                    <a:pt x="1494" y="1"/>
                    <a:pt x="0" y="1714"/>
                    <a:pt x="220" y="3690"/>
                  </a:cubicBezTo>
                  <a:lnTo>
                    <a:pt x="220" y="5272"/>
                  </a:lnTo>
                  <a:cubicBezTo>
                    <a:pt x="220" y="7116"/>
                    <a:pt x="1669" y="8566"/>
                    <a:pt x="3514" y="8566"/>
                  </a:cubicBezTo>
                  <a:cubicBezTo>
                    <a:pt x="5271" y="8566"/>
                    <a:pt x="6720" y="7116"/>
                    <a:pt x="6764" y="5359"/>
                  </a:cubicBezTo>
                  <a:lnTo>
                    <a:pt x="6764" y="3690"/>
                  </a:lnTo>
                  <a:cubicBezTo>
                    <a:pt x="6984" y="1714"/>
                    <a:pt x="5447" y="1"/>
                    <a:pt x="3470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254073" y="1485024"/>
              <a:ext cx="9996" cy="54689"/>
            </a:xfrm>
            <a:custGeom>
              <a:avLst/>
              <a:gdLst/>
              <a:ahLst/>
              <a:cxnLst/>
              <a:rect l="l" t="t" r="r" b="b"/>
              <a:pathLst>
                <a:path w="1100" h="6018" extrusionOk="0">
                  <a:moveTo>
                    <a:pt x="572" y="0"/>
                  </a:moveTo>
                  <a:cubicBezTo>
                    <a:pt x="265" y="0"/>
                    <a:pt x="1" y="220"/>
                    <a:pt x="1" y="527"/>
                  </a:cubicBezTo>
                  <a:lnTo>
                    <a:pt x="1" y="5491"/>
                  </a:lnTo>
                  <a:cubicBezTo>
                    <a:pt x="1" y="5798"/>
                    <a:pt x="265" y="6018"/>
                    <a:pt x="572" y="6018"/>
                  </a:cubicBezTo>
                  <a:cubicBezTo>
                    <a:pt x="879" y="6018"/>
                    <a:pt x="1099" y="5798"/>
                    <a:pt x="1099" y="5491"/>
                  </a:cubicBezTo>
                  <a:lnTo>
                    <a:pt x="1099" y="527"/>
                  </a:lnTo>
                  <a:cubicBezTo>
                    <a:pt x="1099" y="220"/>
                    <a:pt x="879" y="0"/>
                    <a:pt x="572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377806" y="1550085"/>
              <a:ext cx="45510" cy="160467"/>
            </a:xfrm>
            <a:custGeom>
              <a:avLst/>
              <a:gdLst/>
              <a:ahLst/>
              <a:cxnLst/>
              <a:rect l="l" t="t" r="r" b="b"/>
              <a:pathLst>
                <a:path w="5008" h="17658" extrusionOk="0">
                  <a:moveTo>
                    <a:pt x="1" y="1"/>
                  </a:moveTo>
                  <a:lnTo>
                    <a:pt x="1" y="17657"/>
                  </a:lnTo>
                  <a:lnTo>
                    <a:pt x="5008" y="17657"/>
                  </a:lnTo>
                  <a:lnTo>
                    <a:pt x="5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371018" y="1543296"/>
              <a:ext cx="59487" cy="174435"/>
            </a:xfrm>
            <a:custGeom>
              <a:avLst/>
              <a:gdLst/>
              <a:ahLst/>
              <a:cxnLst/>
              <a:rect l="l" t="t" r="r" b="b"/>
              <a:pathLst>
                <a:path w="6546" h="19195" extrusionOk="0">
                  <a:moveTo>
                    <a:pt x="5008" y="1538"/>
                  </a:moveTo>
                  <a:lnTo>
                    <a:pt x="5008" y="17613"/>
                  </a:lnTo>
                  <a:lnTo>
                    <a:pt x="1538" y="17613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9195"/>
                  </a:lnTo>
                  <a:lnTo>
                    <a:pt x="6545" y="19195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377806" y="1343323"/>
              <a:ext cx="45510" cy="281794"/>
            </a:xfrm>
            <a:custGeom>
              <a:avLst/>
              <a:gdLst/>
              <a:ahLst/>
              <a:cxnLst/>
              <a:rect l="l" t="t" r="r" b="b"/>
              <a:pathLst>
                <a:path w="5008" h="31009" extrusionOk="0">
                  <a:moveTo>
                    <a:pt x="1" y="0"/>
                  </a:moveTo>
                  <a:lnTo>
                    <a:pt x="1" y="28505"/>
                  </a:lnTo>
                  <a:cubicBezTo>
                    <a:pt x="1" y="29867"/>
                    <a:pt x="1143" y="31009"/>
                    <a:pt x="2504" y="31009"/>
                  </a:cubicBezTo>
                  <a:cubicBezTo>
                    <a:pt x="3910" y="31009"/>
                    <a:pt x="5008" y="29867"/>
                    <a:pt x="5008" y="28505"/>
                  </a:cubicBez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370627" y="1336135"/>
              <a:ext cx="59878" cy="295771"/>
            </a:xfrm>
            <a:custGeom>
              <a:avLst/>
              <a:gdLst/>
              <a:ahLst/>
              <a:cxnLst/>
              <a:rect l="l" t="t" r="r" b="b"/>
              <a:pathLst>
                <a:path w="6589" h="32547" extrusionOk="0">
                  <a:moveTo>
                    <a:pt x="5051" y="1582"/>
                  </a:moveTo>
                  <a:lnTo>
                    <a:pt x="5051" y="29296"/>
                  </a:lnTo>
                  <a:cubicBezTo>
                    <a:pt x="5117" y="30504"/>
                    <a:pt x="4217" y="31108"/>
                    <a:pt x="3316" y="31108"/>
                  </a:cubicBezTo>
                  <a:cubicBezTo>
                    <a:pt x="2416" y="31108"/>
                    <a:pt x="1515" y="30504"/>
                    <a:pt x="1581" y="29296"/>
                  </a:cubicBezTo>
                  <a:lnTo>
                    <a:pt x="1581" y="1582"/>
                  </a:lnTo>
                  <a:close/>
                  <a:moveTo>
                    <a:pt x="0" y="1"/>
                  </a:moveTo>
                  <a:lnTo>
                    <a:pt x="0" y="29252"/>
                  </a:lnTo>
                  <a:cubicBezTo>
                    <a:pt x="0" y="31097"/>
                    <a:pt x="1493" y="32547"/>
                    <a:pt x="3294" y="32547"/>
                  </a:cubicBezTo>
                  <a:cubicBezTo>
                    <a:pt x="5095" y="32547"/>
                    <a:pt x="6588" y="31097"/>
                    <a:pt x="6588" y="29296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370627" y="1527038"/>
              <a:ext cx="59878" cy="71355"/>
            </a:xfrm>
            <a:custGeom>
              <a:avLst/>
              <a:gdLst/>
              <a:ahLst/>
              <a:cxnLst/>
              <a:rect l="l" t="t" r="r" b="b"/>
              <a:pathLst>
                <a:path w="6589" h="7852" extrusionOk="0">
                  <a:moveTo>
                    <a:pt x="3294" y="1219"/>
                  </a:moveTo>
                  <a:cubicBezTo>
                    <a:pt x="4260" y="1219"/>
                    <a:pt x="5051" y="2010"/>
                    <a:pt x="5051" y="2976"/>
                  </a:cubicBezTo>
                  <a:lnTo>
                    <a:pt x="5051" y="4601"/>
                  </a:lnTo>
                  <a:cubicBezTo>
                    <a:pt x="5117" y="5831"/>
                    <a:pt x="4217" y="6446"/>
                    <a:pt x="3316" y="6446"/>
                  </a:cubicBezTo>
                  <a:cubicBezTo>
                    <a:pt x="2416" y="6446"/>
                    <a:pt x="1515" y="5831"/>
                    <a:pt x="1581" y="4601"/>
                  </a:cubicBezTo>
                  <a:lnTo>
                    <a:pt x="1581" y="2976"/>
                  </a:lnTo>
                  <a:cubicBezTo>
                    <a:pt x="1581" y="2010"/>
                    <a:pt x="2372" y="1219"/>
                    <a:pt x="3294" y="1219"/>
                  </a:cubicBezTo>
                  <a:close/>
                  <a:moveTo>
                    <a:pt x="3289" y="0"/>
                  </a:moveTo>
                  <a:cubicBezTo>
                    <a:pt x="1757" y="0"/>
                    <a:pt x="220" y="977"/>
                    <a:pt x="0" y="2932"/>
                  </a:cubicBezTo>
                  <a:lnTo>
                    <a:pt x="0" y="4557"/>
                  </a:lnTo>
                  <a:cubicBezTo>
                    <a:pt x="0" y="6402"/>
                    <a:pt x="1493" y="7851"/>
                    <a:pt x="3294" y="7851"/>
                  </a:cubicBezTo>
                  <a:cubicBezTo>
                    <a:pt x="5095" y="7851"/>
                    <a:pt x="6588" y="6358"/>
                    <a:pt x="6544" y="4557"/>
                  </a:cubicBezTo>
                  <a:lnTo>
                    <a:pt x="6544" y="2932"/>
                  </a:lnTo>
                  <a:cubicBezTo>
                    <a:pt x="6347" y="977"/>
                    <a:pt x="4820" y="0"/>
                    <a:pt x="3289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395772" y="1548885"/>
              <a:ext cx="9987" cy="54698"/>
            </a:xfrm>
            <a:custGeom>
              <a:avLst/>
              <a:gdLst/>
              <a:ahLst/>
              <a:cxnLst/>
              <a:rect l="l" t="t" r="r" b="b"/>
              <a:pathLst>
                <a:path w="1099" h="6019" extrusionOk="0">
                  <a:moveTo>
                    <a:pt x="527" y="1"/>
                  </a:moveTo>
                  <a:cubicBezTo>
                    <a:pt x="220" y="1"/>
                    <a:pt x="0" y="220"/>
                    <a:pt x="0" y="528"/>
                  </a:cubicBezTo>
                  <a:lnTo>
                    <a:pt x="0" y="5491"/>
                  </a:lnTo>
                  <a:cubicBezTo>
                    <a:pt x="0" y="5798"/>
                    <a:pt x="220" y="6018"/>
                    <a:pt x="527" y="6018"/>
                  </a:cubicBezTo>
                  <a:cubicBezTo>
                    <a:pt x="835" y="6018"/>
                    <a:pt x="1098" y="5798"/>
                    <a:pt x="1098" y="5491"/>
                  </a:cubicBezTo>
                  <a:lnTo>
                    <a:pt x="1098" y="528"/>
                  </a:lnTo>
                  <a:cubicBezTo>
                    <a:pt x="1098" y="220"/>
                    <a:pt x="835" y="1"/>
                    <a:pt x="52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242904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236116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45" y="1538"/>
                  </a:moveTo>
                  <a:lnTo>
                    <a:pt x="1845" y="10762"/>
                  </a:lnTo>
                  <a:lnTo>
                    <a:pt x="1538" y="10762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6" y="12299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399761" y="1245927"/>
              <a:ext cx="17166" cy="97400"/>
            </a:xfrm>
            <a:custGeom>
              <a:avLst/>
              <a:gdLst/>
              <a:ahLst/>
              <a:cxnLst/>
              <a:rect l="l" t="t" r="r" b="b"/>
              <a:pathLst>
                <a:path w="1889" h="10718" extrusionOk="0">
                  <a:moveTo>
                    <a:pt x="0" y="0"/>
                  </a:moveTo>
                  <a:lnTo>
                    <a:pt x="0" y="10717"/>
                  </a:lnTo>
                  <a:lnTo>
                    <a:pt x="1889" y="10717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392973" y="1238738"/>
              <a:ext cx="31143" cy="111767"/>
            </a:xfrm>
            <a:custGeom>
              <a:avLst/>
              <a:gdLst/>
              <a:ahLst/>
              <a:cxnLst/>
              <a:rect l="l" t="t" r="r" b="b"/>
              <a:pathLst>
                <a:path w="3427" h="12299" extrusionOk="0">
                  <a:moveTo>
                    <a:pt x="1889" y="1538"/>
                  </a:moveTo>
                  <a:lnTo>
                    <a:pt x="1889" y="10718"/>
                  </a:lnTo>
                  <a:lnTo>
                    <a:pt x="1538" y="10718"/>
                  </a:lnTo>
                  <a:lnTo>
                    <a:pt x="1538" y="1538"/>
                  </a:lnTo>
                  <a:close/>
                  <a:moveTo>
                    <a:pt x="1" y="1"/>
                  </a:moveTo>
                  <a:lnTo>
                    <a:pt x="1" y="12299"/>
                  </a:lnTo>
                  <a:lnTo>
                    <a:pt x="3427" y="12299"/>
                  </a:lnTo>
                  <a:lnTo>
                    <a:pt x="3427" y="1"/>
                  </a:ln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234917" y="1210802"/>
              <a:ext cx="190001" cy="47500"/>
            </a:xfrm>
            <a:custGeom>
              <a:avLst/>
              <a:gdLst/>
              <a:ahLst/>
              <a:cxnLst/>
              <a:rect l="l" t="t" r="r" b="b"/>
              <a:pathLst>
                <a:path w="20908" h="5227" extrusionOk="0">
                  <a:moveTo>
                    <a:pt x="3427" y="0"/>
                  </a:moveTo>
                  <a:cubicBezTo>
                    <a:pt x="1538" y="0"/>
                    <a:pt x="1" y="1537"/>
                    <a:pt x="1" y="3426"/>
                  </a:cubicBezTo>
                  <a:lnTo>
                    <a:pt x="1" y="4480"/>
                  </a:lnTo>
                  <a:cubicBezTo>
                    <a:pt x="1" y="4876"/>
                    <a:pt x="352" y="5227"/>
                    <a:pt x="791" y="5227"/>
                  </a:cubicBezTo>
                  <a:lnTo>
                    <a:pt x="2504" y="5227"/>
                  </a:lnTo>
                  <a:cubicBezTo>
                    <a:pt x="2943" y="5227"/>
                    <a:pt x="3295" y="4876"/>
                    <a:pt x="3295" y="4480"/>
                  </a:cubicBezTo>
                  <a:lnTo>
                    <a:pt x="3295" y="3426"/>
                  </a:lnTo>
                  <a:cubicBezTo>
                    <a:pt x="3295" y="3382"/>
                    <a:pt x="3339" y="3294"/>
                    <a:pt x="3427" y="3294"/>
                  </a:cubicBezTo>
                  <a:lnTo>
                    <a:pt x="17525" y="3294"/>
                  </a:lnTo>
                  <a:cubicBezTo>
                    <a:pt x="17569" y="3294"/>
                    <a:pt x="17613" y="3382"/>
                    <a:pt x="17613" y="3426"/>
                  </a:cubicBezTo>
                  <a:lnTo>
                    <a:pt x="17613" y="4480"/>
                  </a:lnTo>
                  <a:cubicBezTo>
                    <a:pt x="17613" y="4876"/>
                    <a:pt x="17965" y="5227"/>
                    <a:pt x="18404" y="5227"/>
                  </a:cubicBezTo>
                  <a:lnTo>
                    <a:pt x="20161" y="5227"/>
                  </a:lnTo>
                  <a:cubicBezTo>
                    <a:pt x="20556" y="5227"/>
                    <a:pt x="20907" y="4876"/>
                    <a:pt x="20907" y="4436"/>
                  </a:cubicBezTo>
                  <a:lnTo>
                    <a:pt x="20907" y="3426"/>
                  </a:lnTo>
                  <a:cubicBezTo>
                    <a:pt x="20907" y="1537"/>
                    <a:pt x="19370" y="0"/>
                    <a:pt x="17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228137" y="1204013"/>
              <a:ext cx="203960" cy="61477"/>
            </a:xfrm>
            <a:custGeom>
              <a:avLst/>
              <a:gdLst/>
              <a:ahLst/>
              <a:cxnLst/>
              <a:rect l="l" t="t" r="r" b="b"/>
              <a:pathLst>
                <a:path w="22444" h="6765" extrusionOk="0">
                  <a:moveTo>
                    <a:pt x="18271" y="1538"/>
                  </a:moveTo>
                  <a:cubicBezTo>
                    <a:pt x="19721" y="1538"/>
                    <a:pt x="20907" y="2724"/>
                    <a:pt x="20907" y="4173"/>
                  </a:cubicBezTo>
                  <a:lnTo>
                    <a:pt x="20907" y="5227"/>
                  </a:lnTo>
                  <a:lnTo>
                    <a:pt x="19150" y="5227"/>
                  </a:lnTo>
                  <a:lnTo>
                    <a:pt x="19150" y="4173"/>
                  </a:lnTo>
                  <a:cubicBezTo>
                    <a:pt x="19150" y="3690"/>
                    <a:pt x="18755" y="3295"/>
                    <a:pt x="18271" y="3295"/>
                  </a:cubicBezTo>
                  <a:lnTo>
                    <a:pt x="4173" y="3295"/>
                  </a:lnTo>
                  <a:cubicBezTo>
                    <a:pt x="3646" y="3295"/>
                    <a:pt x="3250" y="3690"/>
                    <a:pt x="3250" y="4173"/>
                  </a:cubicBezTo>
                  <a:lnTo>
                    <a:pt x="3250" y="5227"/>
                  </a:lnTo>
                  <a:lnTo>
                    <a:pt x="1537" y="5227"/>
                  </a:lnTo>
                  <a:lnTo>
                    <a:pt x="1537" y="4173"/>
                  </a:lnTo>
                  <a:cubicBezTo>
                    <a:pt x="1537" y="2724"/>
                    <a:pt x="2679" y="1538"/>
                    <a:pt x="4173" y="1538"/>
                  </a:cubicBezTo>
                  <a:close/>
                  <a:moveTo>
                    <a:pt x="4173" y="1"/>
                  </a:moveTo>
                  <a:cubicBezTo>
                    <a:pt x="1845" y="1"/>
                    <a:pt x="0" y="1889"/>
                    <a:pt x="0" y="4173"/>
                  </a:cubicBezTo>
                  <a:lnTo>
                    <a:pt x="0" y="5227"/>
                  </a:lnTo>
                  <a:cubicBezTo>
                    <a:pt x="0" y="6062"/>
                    <a:pt x="659" y="6764"/>
                    <a:pt x="1537" y="6764"/>
                  </a:cubicBezTo>
                  <a:lnTo>
                    <a:pt x="3250" y="6764"/>
                  </a:lnTo>
                  <a:cubicBezTo>
                    <a:pt x="4129" y="6764"/>
                    <a:pt x="4831" y="6062"/>
                    <a:pt x="4831" y="5227"/>
                  </a:cubicBezTo>
                  <a:lnTo>
                    <a:pt x="4831" y="4832"/>
                  </a:lnTo>
                  <a:lnTo>
                    <a:pt x="17613" y="4832"/>
                  </a:lnTo>
                  <a:lnTo>
                    <a:pt x="17613" y="5227"/>
                  </a:lnTo>
                  <a:cubicBezTo>
                    <a:pt x="17613" y="6062"/>
                    <a:pt x="18271" y="6764"/>
                    <a:pt x="19150" y="6764"/>
                  </a:cubicBezTo>
                  <a:lnTo>
                    <a:pt x="20907" y="6764"/>
                  </a:lnTo>
                  <a:cubicBezTo>
                    <a:pt x="21741" y="6764"/>
                    <a:pt x="22444" y="6062"/>
                    <a:pt x="22444" y="5227"/>
                  </a:cubicBezTo>
                  <a:lnTo>
                    <a:pt x="22444" y="4173"/>
                  </a:lnTo>
                  <a:cubicBezTo>
                    <a:pt x="22444" y="1889"/>
                    <a:pt x="20555" y="1"/>
                    <a:pt x="18271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192633" y="1416736"/>
              <a:ext cx="14358" cy="103816"/>
            </a:xfrm>
            <a:custGeom>
              <a:avLst/>
              <a:gdLst/>
              <a:ahLst/>
              <a:cxnLst/>
              <a:rect l="l" t="t" r="r" b="b"/>
              <a:pathLst>
                <a:path w="1580" h="11424" extrusionOk="0">
                  <a:moveTo>
                    <a:pt x="715" y="0"/>
                  </a:moveTo>
                  <a:cubicBezTo>
                    <a:pt x="311" y="0"/>
                    <a:pt x="1" y="336"/>
                    <a:pt x="42" y="750"/>
                  </a:cubicBezTo>
                  <a:lnTo>
                    <a:pt x="42" y="10677"/>
                  </a:lnTo>
                  <a:cubicBezTo>
                    <a:pt x="42" y="11072"/>
                    <a:pt x="349" y="11423"/>
                    <a:pt x="789" y="11423"/>
                  </a:cubicBezTo>
                  <a:cubicBezTo>
                    <a:pt x="1228" y="11423"/>
                    <a:pt x="1579" y="11072"/>
                    <a:pt x="1579" y="10677"/>
                  </a:cubicBezTo>
                  <a:lnTo>
                    <a:pt x="1579" y="750"/>
                  </a:lnTo>
                  <a:cubicBezTo>
                    <a:pt x="1579" y="336"/>
                    <a:pt x="1267" y="0"/>
                    <a:pt x="863" y="0"/>
                  </a:cubicBezTo>
                  <a:cubicBezTo>
                    <a:pt x="838" y="0"/>
                    <a:pt x="814" y="1"/>
                    <a:pt x="789" y="4"/>
                  </a:cubicBezTo>
                  <a:cubicBezTo>
                    <a:pt x="764" y="1"/>
                    <a:pt x="739" y="0"/>
                    <a:pt x="715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193006" y="1538107"/>
              <a:ext cx="13986" cy="41921"/>
            </a:xfrm>
            <a:custGeom>
              <a:avLst/>
              <a:gdLst/>
              <a:ahLst/>
              <a:cxnLst/>
              <a:rect l="l" t="t" r="r" b="b"/>
              <a:pathLst>
                <a:path w="1539" h="4613" extrusionOk="0">
                  <a:moveTo>
                    <a:pt x="748" y="1"/>
                  </a:moveTo>
                  <a:cubicBezTo>
                    <a:pt x="308" y="1"/>
                    <a:pt x="1" y="352"/>
                    <a:pt x="1" y="792"/>
                  </a:cubicBezTo>
                  <a:lnTo>
                    <a:pt x="1" y="3866"/>
                  </a:lnTo>
                  <a:cubicBezTo>
                    <a:pt x="1" y="4261"/>
                    <a:pt x="308" y="4613"/>
                    <a:pt x="748" y="4613"/>
                  </a:cubicBezTo>
                  <a:cubicBezTo>
                    <a:pt x="1187" y="4613"/>
                    <a:pt x="1538" y="4261"/>
                    <a:pt x="1538" y="3822"/>
                  </a:cubicBezTo>
                  <a:lnTo>
                    <a:pt x="1538" y="792"/>
                  </a:lnTo>
                  <a:cubicBezTo>
                    <a:pt x="1494" y="352"/>
                    <a:pt x="1187" y="1"/>
                    <a:pt x="748" y="1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309160" y="1358491"/>
              <a:ext cx="41512" cy="13977"/>
            </a:xfrm>
            <a:custGeom>
              <a:avLst/>
              <a:gdLst/>
              <a:ahLst/>
              <a:cxnLst/>
              <a:rect l="l" t="t" r="r" b="b"/>
              <a:pathLst>
                <a:path w="4568" h="1538" extrusionOk="0">
                  <a:moveTo>
                    <a:pt x="791" y="0"/>
                  </a:moveTo>
                  <a:cubicBezTo>
                    <a:pt x="352" y="0"/>
                    <a:pt x="0" y="352"/>
                    <a:pt x="0" y="791"/>
                  </a:cubicBezTo>
                  <a:cubicBezTo>
                    <a:pt x="0" y="1186"/>
                    <a:pt x="352" y="1537"/>
                    <a:pt x="791" y="1537"/>
                  </a:cubicBezTo>
                  <a:lnTo>
                    <a:pt x="3821" y="1537"/>
                  </a:lnTo>
                  <a:cubicBezTo>
                    <a:pt x="4217" y="1537"/>
                    <a:pt x="4568" y="1186"/>
                    <a:pt x="4568" y="791"/>
                  </a:cubicBezTo>
                  <a:cubicBezTo>
                    <a:pt x="4568" y="352"/>
                    <a:pt x="4217" y="0"/>
                    <a:pt x="3821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Travel Infographics</a:t>
            </a:r>
            <a:endParaRPr lang="en-GB"/>
          </a:p>
        </p:txBody>
      </p:sp>
      <p:grpSp>
        <p:nvGrpSpPr>
          <p:cNvPr id="334" name="Google Shape;334;p16"/>
          <p:cNvGrpSpPr/>
          <p:nvPr/>
        </p:nvGrpSpPr>
        <p:grpSpPr>
          <a:xfrm>
            <a:off x="457175" y="1065394"/>
            <a:ext cx="2333425" cy="3633141"/>
            <a:chOff x="457175" y="1065394"/>
            <a:chExt cx="2333425" cy="3633141"/>
          </a:xfrm>
        </p:grpSpPr>
        <p:grpSp>
          <p:nvGrpSpPr>
            <p:cNvPr id="335" name="Google Shape;335;p16"/>
            <p:cNvGrpSpPr/>
            <p:nvPr/>
          </p:nvGrpSpPr>
          <p:grpSpPr>
            <a:xfrm>
              <a:off x="853618" y="1927926"/>
              <a:ext cx="1483063" cy="1483063"/>
              <a:chOff x="4049800" y="640400"/>
              <a:chExt cx="858900" cy="858900"/>
            </a:xfrm>
          </p:grpSpPr>
          <p:sp>
            <p:nvSpPr>
              <p:cNvPr id="336" name="Google Shape;336;p16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10370235"/>
                  <a:gd name="adj2" fmla="val 16461662"/>
                  <a:gd name="adj3" fmla="val 1725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38" name="Google Shape;338;p16"/>
            <p:cNvSpPr txBox="1"/>
            <p:nvPr/>
          </p:nvSpPr>
          <p:spPr>
            <a:xfrm>
              <a:off x="457200" y="3906536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39" name="Google Shape;339;p16"/>
            <p:cNvSpPr txBox="1"/>
            <p:nvPr/>
          </p:nvSpPr>
          <p:spPr>
            <a:xfrm>
              <a:off x="457175" y="3493450"/>
              <a:ext cx="2333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Contributed $8.9 trillion to the global economy in 2019,</a:t>
              </a:r>
              <a:endParaRPr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1164268" y="2389123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10</a:t>
              </a:r>
              <a:r>
                <a:rPr lang="en-GB" sz="30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%</a:t>
              </a:r>
              <a:endParaRPr sz="30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341" name="Google Shape;341;p16"/>
            <p:cNvGrpSpPr/>
            <p:nvPr/>
          </p:nvGrpSpPr>
          <p:grpSpPr>
            <a:xfrm>
              <a:off x="1206750" y="1065394"/>
              <a:ext cx="822829" cy="634788"/>
              <a:chOff x="1206750" y="1217794"/>
              <a:chExt cx="822829" cy="634788"/>
            </a:xfrm>
          </p:grpSpPr>
          <p:sp>
            <p:nvSpPr>
              <p:cNvPr id="342" name="Google Shape;342;p16"/>
              <p:cNvSpPr/>
              <p:nvPr/>
            </p:nvSpPr>
            <p:spPr>
              <a:xfrm rot="-226733">
                <a:off x="1225153" y="1243011"/>
                <a:ext cx="784510" cy="584354"/>
              </a:xfrm>
              <a:custGeom>
                <a:avLst/>
                <a:gdLst/>
                <a:ahLst/>
                <a:cxnLst/>
                <a:rect l="l" t="t" r="r" b="b"/>
                <a:pathLst>
                  <a:path w="36220" h="26979" extrusionOk="0">
                    <a:moveTo>
                      <a:pt x="15595" y="765"/>
                    </a:moveTo>
                    <a:cubicBezTo>
                      <a:pt x="15634" y="765"/>
                      <a:pt x="15674" y="766"/>
                      <a:pt x="15714" y="768"/>
                    </a:cubicBezTo>
                    <a:cubicBezTo>
                      <a:pt x="16614" y="830"/>
                      <a:pt x="17514" y="1016"/>
                      <a:pt x="18413" y="1171"/>
                    </a:cubicBezTo>
                    <a:cubicBezTo>
                      <a:pt x="19003" y="1233"/>
                      <a:pt x="19592" y="1358"/>
                      <a:pt x="20181" y="1544"/>
                    </a:cubicBezTo>
                    <a:cubicBezTo>
                      <a:pt x="20895" y="1761"/>
                      <a:pt x="20957" y="2195"/>
                      <a:pt x="21019" y="2785"/>
                    </a:cubicBezTo>
                    <a:cubicBezTo>
                      <a:pt x="20833" y="2722"/>
                      <a:pt x="20647" y="2691"/>
                      <a:pt x="20461" y="2691"/>
                    </a:cubicBezTo>
                    <a:cubicBezTo>
                      <a:pt x="19809" y="2567"/>
                      <a:pt x="19158" y="2474"/>
                      <a:pt x="18475" y="2474"/>
                    </a:cubicBezTo>
                    <a:cubicBezTo>
                      <a:pt x="17141" y="2474"/>
                      <a:pt x="15776" y="2133"/>
                      <a:pt x="14411" y="2009"/>
                    </a:cubicBezTo>
                    <a:cubicBezTo>
                      <a:pt x="14287" y="2009"/>
                      <a:pt x="14287" y="2164"/>
                      <a:pt x="14380" y="2226"/>
                    </a:cubicBezTo>
                    <a:cubicBezTo>
                      <a:pt x="14815" y="2505"/>
                      <a:pt x="15311" y="2505"/>
                      <a:pt x="15838" y="2629"/>
                    </a:cubicBezTo>
                    <a:cubicBezTo>
                      <a:pt x="16459" y="2847"/>
                      <a:pt x="17110" y="3002"/>
                      <a:pt x="17762" y="3064"/>
                    </a:cubicBezTo>
                    <a:cubicBezTo>
                      <a:pt x="18493" y="3064"/>
                      <a:pt x="19474" y="3404"/>
                      <a:pt x="20326" y="3404"/>
                    </a:cubicBezTo>
                    <a:cubicBezTo>
                      <a:pt x="20594" y="3404"/>
                      <a:pt x="20850" y="3370"/>
                      <a:pt x="21081" y="3281"/>
                    </a:cubicBezTo>
                    <a:cubicBezTo>
                      <a:pt x="21174" y="4429"/>
                      <a:pt x="21174" y="5576"/>
                      <a:pt x="21081" y="6693"/>
                    </a:cubicBezTo>
                    <a:cubicBezTo>
                      <a:pt x="21050" y="6755"/>
                      <a:pt x="21081" y="6817"/>
                      <a:pt x="21112" y="6879"/>
                    </a:cubicBezTo>
                    <a:cubicBezTo>
                      <a:pt x="19747" y="6662"/>
                      <a:pt x="18351" y="6445"/>
                      <a:pt x="16986" y="6321"/>
                    </a:cubicBezTo>
                    <a:cubicBezTo>
                      <a:pt x="15497" y="6166"/>
                      <a:pt x="14008" y="5856"/>
                      <a:pt x="12488" y="5794"/>
                    </a:cubicBezTo>
                    <a:cubicBezTo>
                      <a:pt x="13046" y="4801"/>
                      <a:pt x="13295" y="3653"/>
                      <a:pt x="13698" y="2629"/>
                    </a:cubicBezTo>
                    <a:cubicBezTo>
                      <a:pt x="14028" y="1639"/>
                      <a:pt x="14445" y="765"/>
                      <a:pt x="15595" y="765"/>
                    </a:cubicBezTo>
                    <a:close/>
                    <a:moveTo>
                      <a:pt x="25006" y="2284"/>
                    </a:moveTo>
                    <a:cubicBezTo>
                      <a:pt x="25031" y="2284"/>
                      <a:pt x="25056" y="2285"/>
                      <a:pt x="25083" y="2288"/>
                    </a:cubicBezTo>
                    <a:cubicBezTo>
                      <a:pt x="25424" y="2319"/>
                      <a:pt x="25765" y="2381"/>
                      <a:pt x="26106" y="2443"/>
                    </a:cubicBezTo>
                    <a:lnTo>
                      <a:pt x="25610" y="2598"/>
                    </a:lnTo>
                    <a:cubicBezTo>
                      <a:pt x="25238" y="2691"/>
                      <a:pt x="24897" y="2816"/>
                      <a:pt x="24586" y="2971"/>
                    </a:cubicBezTo>
                    <a:cubicBezTo>
                      <a:pt x="24493" y="3033"/>
                      <a:pt x="24524" y="3219"/>
                      <a:pt x="24648" y="3219"/>
                    </a:cubicBezTo>
                    <a:cubicBezTo>
                      <a:pt x="25021" y="3188"/>
                      <a:pt x="25362" y="3126"/>
                      <a:pt x="25703" y="3002"/>
                    </a:cubicBezTo>
                    <a:cubicBezTo>
                      <a:pt x="26106" y="2909"/>
                      <a:pt x="26448" y="2754"/>
                      <a:pt x="26820" y="2567"/>
                    </a:cubicBezTo>
                    <a:lnTo>
                      <a:pt x="27658" y="2722"/>
                    </a:lnTo>
                    <a:cubicBezTo>
                      <a:pt x="28464" y="2878"/>
                      <a:pt x="29240" y="3126"/>
                      <a:pt x="30015" y="3467"/>
                    </a:cubicBezTo>
                    <a:cubicBezTo>
                      <a:pt x="30201" y="3591"/>
                      <a:pt x="30325" y="3808"/>
                      <a:pt x="30356" y="4025"/>
                    </a:cubicBezTo>
                    <a:cubicBezTo>
                      <a:pt x="29457" y="3870"/>
                      <a:pt x="28495" y="3684"/>
                      <a:pt x="27564" y="3560"/>
                    </a:cubicBezTo>
                    <a:cubicBezTo>
                      <a:pt x="27720" y="3529"/>
                      <a:pt x="27906" y="3498"/>
                      <a:pt x="28092" y="3467"/>
                    </a:cubicBezTo>
                    <a:cubicBezTo>
                      <a:pt x="28340" y="3467"/>
                      <a:pt x="28619" y="3436"/>
                      <a:pt x="28836" y="3343"/>
                    </a:cubicBezTo>
                    <a:cubicBezTo>
                      <a:pt x="28991" y="3250"/>
                      <a:pt x="28929" y="3002"/>
                      <a:pt x="28743" y="3002"/>
                    </a:cubicBezTo>
                    <a:cubicBezTo>
                      <a:pt x="28546" y="2980"/>
                      <a:pt x="28348" y="2958"/>
                      <a:pt x="28162" y="2958"/>
                    </a:cubicBezTo>
                    <a:cubicBezTo>
                      <a:pt x="28085" y="2958"/>
                      <a:pt x="28009" y="2962"/>
                      <a:pt x="27937" y="2971"/>
                    </a:cubicBezTo>
                    <a:cubicBezTo>
                      <a:pt x="27595" y="3033"/>
                      <a:pt x="27254" y="3157"/>
                      <a:pt x="26913" y="3250"/>
                    </a:cubicBezTo>
                    <a:cubicBezTo>
                      <a:pt x="26789" y="3250"/>
                      <a:pt x="26727" y="3374"/>
                      <a:pt x="26758" y="3498"/>
                    </a:cubicBezTo>
                    <a:cubicBezTo>
                      <a:pt x="26558" y="3482"/>
                      <a:pt x="26355" y="3474"/>
                      <a:pt x="26152" y="3474"/>
                    </a:cubicBezTo>
                    <a:cubicBezTo>
                      <a:pt x="25570" y="3474"/>
                      <a:pt x="24983" y="3538"/>
                      <a:pt x="24431" y="3653"/>
                    </a:cubicBezTo>
                    <a:cubicBezTo>
                      <a:pt x="24245" y="3684"/>
                      <a:pt x="24276" y="3963"/>
                      <a:pt x="24462" y="3963"/>
                    </a:cubicBezTo>
                    <a:cubicBezTo>
                      <a:pt x="25672" y="3963"/>
                      <a:pt x="26851" y="4087"/>
                      <a:pt x="28030" y="4274"/>
                    </a:cubicBezTo>
                    <a:cubicBezTo>
                      <a:pt x="28604" y="4352"/>
                      <a:pt x="29420" y="4650"/>
                      <a:pt x="30090" y="4650"/>
                    </a:cubicBezTo>
                    <a:cubicBezTo>
                      <a:pt x="30216" y="4650"/>
                      <a:pt x="30336" y="4639"/>
                      <a:pt x="30449" y="4615"/>
                    </a:cubicBezTo>
                    <a:cubicBezTo>
                      <a:pt x="30480" y="5111"/>
                      <a:pt x="30449" y="5670"/>
                      <a:pt x="30449" y="5949"/>
                    </a:cubicBezTo>
                    <a:cubicBezTo>
                      <a:pt x="30480" y="6600"/>
                      <a:pt x="30263" y="7345"/>
                      <a:pt x="30387" y="8027"/>
                    </a:cubicBezTo>
                    <a:cubicBezTo>
                      <a:pt x="29457" y="7686"/>
                      <a:pt x="28340" y="7748"/>
                      <a:pt x="27440" y="7717"/>
                    </a:cubicBezTo>
                    <a:cubicBezTo>
                      <a:pt x="26075" y="7624"/>
                      <a:pt x="24742" y="7469"/>
                      <a:pt x="23377" y="7221"/>
                    </a:cubicBezTo>
                    <a:cubicBezTo>
                      <a:pt x="23842" y="6290"/>
                      <a:pt x="23749" y="5173"/>
                      <a:pt x="23966" y="4180"/>
                    </a:cubicBezTo>
                    <a:cubicBezTo>
                      <a:pt x="24056" y="3640"/>
                      <a:pt x="24234" y="2284"/>
                      <a:pt x="25006" y="2284"/>
                    </a:cubicBezTo>
                    <a:close/>
                    <a:moveTo>
                      <a:pt x="12028" y="6482"/>
                    </a:moveTo>
                    <a:cubicBezTo>
                      <a:pt x="13147" y="6482"/>
                      <a:pt x="14333" y="6735"/>
                      <a:pt x="15342" y="6879"/>
                    </a:cubicBezTo>
                    <a:cubicBezTo>
                      <a:pt x="16831" y="7128"/>
                      <a:pt x="18413" y="7314"/>
                      <a:pt x="19933" y="7500"/>
                    </a:cubicBezTo>
                    <a:cubicBezTo>
                      <a:pt x="22446" y="7779"/>
                      <a:pt x="24928" y="8399"/>
                      <a:pt x="27471" y="8492"/>
                    </a:cubicBezTo>
                    <a:cubicBezTo>
                      <a:pt x="29022" y="8555"/>
                      <a:pt x="31225" y="8430"/>
                      <a:pt x="31380" y="10509"/>
                    </a:cubicBezTo>
                    <a:cubicBezTo>
                      <a:pt x="31473" y="11781"/>
                      <a:pt x="31442" y="13053"/>
                      <a:pt x="31287" y="14325"/>
                    </a:cubicBezTo>
                    <a:cubicBezTo>
                      <a:pt x="29085" y="13983"/>
                      <a:pt x="26851" y="13704"/>
                      <a:pt x="24617" y="13394"/>
                    </a:cubicBezTo>
                    <a:cubicBezTo>
                      <a:pt x="22570" y="13115"/>
                      <a:pt x="20492" y="13022"/>
                      <a:pt x="18413" y="12773"/>
                    </a:cubicBezTo>
                    <a:cubicBezTo>
                      <a:pt x="16366" y="12556"/>
                      <a:pt x="14473" y="12029"/>
                      <a:pt x="12488" y="11657"/>
                    </a:cubicBezTo>
                    <a:cubicBezTo>
                      <a:pt x="10596" y="11253"/>
                      <a:pt x="8672" y="10974"/>
                      <a:pt x="6749" y="10881"/>
                    </a:cubicBezTo>
                    <a:lnTo>
                      <a:pt x="6625" y="10881"/>
                    </a:lnTo>
                    <a:cubicBezTo>
                      <a:pt x="7773" y="9454"/>
                      <a:pt x="8672" y="7314"/>
                      <a:pt x="10410" y="6724"/>
                    </a:cubicBezTo>
                    <a:cubicBezTo>
                      <a:pt x="10910" y="6547"/>
                      <a:pt x="11460" y="6482"/>
                      <a:pt x="12028" y="6482"/>
                    </a:cubicBezTo>
                    <a:close/>
                    <a:moveTo>
                      <a:pt x="917" y="10664"/>
                    </a:moveTo>
                    <a:lnTo>
                      <a:pt x="917" y="10664"/>
                    </a:lnTo>
                    <a:cubicBezTo>
                      <a:pt x="2344" y="10788"/>
                      <a:pt x="3771" y="11284"/>
                      <a:pt x="5229" y="11440"/>
                    </a:cubicBezTo>
                    <a:cubicBezTo>
                      <a:pt x="7028" y="11626"/>
                      <a:pt x="8797" y="11750"/>
                      <a:pt x="10596" y="12091"/>
                    </a:cubicBezTo>
                    <a:cubicBezTo>
                      <a:pt x="13946" y="12649"/>
                      <a:pt x="17203" y="13456"/>
                      <a:pt x="20585" y="13797"/>
                    </a:cubicBezTo>
                    <a:cubicBezTo>
                      <a:pt x="24152" y="14138"/>
                      <a:pt x="27658" y="14697"/>
                      <a:pt x="31194" y="15162"/>
                    </a:cubicBezTo>
                    <a:cubicBezTo>
                      <a:pt x="31907" y="15255"/>
                      <a:pt x="32590" y="15441"/>
                      <a:pt x="33303" y="15596"/>
                    </a:cubicBezTo>
                    <a:cubicBezTo>
                      <a:pt x="34358" y="15845"/>
                      <a:pt x="35041" y="15720"/>
                      <a:pt x="34389" y="16992"/>
                    </a:cubicBezTo>
                    <a:cubicBezTo>
                      <a:pt x="33459" y="18668"/>
                      <a:pt x="32373" y="20250"/>
                      <a:pt x="31163" y="21739"/>
                    </a:cubicBezTo>
                    <a:cubicBezTo>
                      <a:pt x="30139" y="23042"/>
                      <a:pt x="29085" y="24344"/>
                      <a:pt x="27720" y="25275"/>
                    </a:cubicBezTo>
                    <a:cubicBezTo>
                      <a:pt x="26846" y="25871"/>
                      <a:pt x="25731" y="26034"/>
                      <a:pt x="24627" y="26034"/>
                    </a:cubicBezTo>
                    <a:cubicBezTo>
                      <a:pt x="24006" y="26034"/>
                      <a:pt x="23388" y="25982"/>
                      <a:pt x="22818" y="25927"/>
                    </a:cubicBezTo>
                    <a:cubicBezTo>
                      <a:pt x="19282" y="25523"/>
                      <a:pt x="15838" y="24872"/>
                      <a:pt x="12333" y="24406"/>
                    </a:cubicBezTo>
                    <a:cubicBezTo>
                      <a:pt x="8579" y="23910"/>
                      <a:pt x="6377" y="21149"/>
                      <a:pt x="4423" y="18171"/>
                    </a:cubicBezTo>
                    <a:cubicBezTo>
                      <a:pt x="2933" y="15845"/>
                      <a:pt x="1631" y="13363"/>
                      <a:pt x="917" y="10664"/>
                    </a:cubicBezTo>
                    <a:close/>
                    <a:moveTo>
                      <a:pt x="15596" y="1"/>
                    </a:moveTo>
                    <a:cubicBezTo>
                      <a:pt x="14979" y="1"/>
                      <a:pt x="14408" y="147"/>
                      <a:pt x="14008" y="613"/>
                    </a:cubicBezTo>
                    <a:cubicBezTo>
                      <a:pt x="12767" y="2009"/>
                      <a:pt x="12643" y="4087"/>
                      <a:pt x="12023" y="5763"/>
                    </a:cubicBezTo>
                    <a:lnTo>
                      <a:pt x="11247" y="5763"/>
                    </a:lnTo>
                    <a:cubicBezTo>
                      <a:pt x="9820" y="5825"/>
                      <a:pt x="9169" y="6383"/>
                      <a:pt x="8331" y="7407"/>
                    </a:cubicBezTo>
                    <a:cubicBezTo>
                      <a:pt x="8053" y="7746"/>
                      <a:pt x="6364" y="10664"/>
                      <a:pt x="6315" y="10664"/>
                    </a:cubicBezTo>
                    <a:cubicBezTo>
                      <a:pt x="6315" y="10664"/>
                      <a:pt x="6315" y="10664"/>
                      <a:pt x="6315" y="10664"/>
                    </a:cubicBezTo>
                    <a:cubicBezTo>
                      <a:pt x="6222" y="10664"/>
                      <a:pt x="6098" y="10726"/>
                      <a:pt x="6098" y="10819"/>
                    </a:cubicBezTo>
                    <a:cubicBezTo>
                      <a:pt x="4329" y="10633"/>
                      <a:pt x="2592" y="10168"/>
                      <a:pt x="855" y="10137"/>
                    </a:cubicBezTo>
                    <a:cubicBezTo>
                      <a:pt x="793" y="10137"/>
                      <a:pt x="731" y="10137"/>
                      <a:pt x="700" y="10168"/>
                    </a:cubicBezTo>
                    <a:cubicBezTo>
                      <a:pt x="627" y="10124"/>
                      <a:pt x="550" y="10104"/>
                      <a:pt x="474" y="10104"/>
                    </a:cubicBezTo>
                    <a:cubicBezTo>
                      <a:pt x="227" y="10104"/>
                      <a:pt x="1" y="10317"/>
                      <a:pt x="48" y="10602"/>
                    </a:cubicBezTo>
                    <a:cubicBezTo>
                      <a:pt x="607" y="13704"/>
                      <a:pt x="2220" y="16434"/>
                      <a:pt x="3864" y="19009"/>
                    </a:cubicBezTo>
                    <a:cubicBezTo>
                      <a:pt x="4329" y="19691"/>
                      <a:pt x="4888" y="20312"/>
                      <a:pt x="5353" y="20963"/>
                    </a:cubicBezTo>
                    <a:cubicBezTo>
                      <a:pt x="5818" y="21739"/>
                      <a:pt x="6408" y="22421"/>
                      <a:pt x="7059" y="23011"/>
                    </a:cubicBezTo>
                    <a:cubicBezTo>
                      <a:pt x="8424" y="24189"/>
                      <a:pt x="9882" y="24717"/>
                      <a:pt x="11619" y="25182"/>
                    </a:cubicBezTo>
                    <a:cubicBezTo>
                      <a:pt x="15311" y="26206"/>
                      <a:pt x="19344" y="26423"/>
                      <a:pt x="23159" y="26888"/>
                    </a:cubicBezTo>
                    <a:cubicBezTo>
                      <a:pt x="23618" y="26943"/>
                      <a:pt x="24110" y="26978"/>
                      <a:pt x="24610" y="26978"/>
                    </a:cubicBezTo>
                    <a:cubicBezTo>
                      <a:pt x="25533" y="26978"/>
                      <a:pt x="26481" y="26858"/>
                      <a:pt x="27285" y="26516"/>
                    </a:cubicBezTo>
                    <a:cubicBezTo>
                      <a:pt x="29085" y="25740"/>
                      <a:pt x="30232" y="24282"/>
                      <a:pt x="31442" y="22793"/>
                    </a:cubicBezTo>
                    <a:cubicBezTo>
                      <a:pt x="32590" y="21397"/>
                      <a:pt x="33614" y="19877"/>
                      <a:pt x="34544" y="18326"/>
                    </a:cubicBezTo>
                    <a:cubicBezTo>
                      <a:pt x="34886" y="17830"/>
                      <a:pt x="36219" y="16155"/>
                      <a:pt x="35599" y="15441"/>
                    </a:cubicBezTo>
                    <a:cubicBezTo>
                      <a:pt x="35320" y="15131"/>
                      <a:pt x="34917" y="14976"/>
                      <a:pt x="34513" y="14976"/>
                    </a:cubicBezTo>
                    <a:cubicBezTo>
                      <a:pt x="33645" y="14852"/>
                      <a:pt x="32776" y="14604"/>
                      <a:pt x="31907" y="14418"/>
                    </a:cubicBezTo>
                    <a:cubicBezTo>
                      <a:pt x="32156" y="13239"/>
                      <a:pt x="32218" y="12060"/>
                      <a:pt x="32094" y="10850"/>
                    </a:cubicBezTo>
                    <a:cubicBezTo>
                      <a:pt x="32032" y="9795"/>
                      <a:pt x="31938" y="8989"/>
                      <a:pt x="31132" y="8399"/>
                    </a:cubicBezTo>
                    <a:cubicBezTo>
                      <a:pt x="31132" y="8337"/>
                      <a:pt x="31101" y="8275"/>
                      <a:pt x="31101" y="8244"/>
                    </a:cubicBezTo>
                    <a:cubicBezTo>
                      <a:pt x="30853" y="7779"/>
                      <a:pt x="31163" y="6879"/>
                      <a:pt x="31194" y="6414"/>
                    </a:cubicBezTo>
                    <a:cubicBezTo>
                      <a:pt x="31194" y="5607"/>
                      <a:pt x="31318" y="4553"/>
                      <a:pt x="31101" y="3777"/>
                    </a:cubicBezTo>
                    <a:cubicBezTo>
                      <a:pt x="30636" y="2319"/>
                      <a:pt x="28588" y="2195"/>
                      <a:pt x="27347" y="1947"/>
                    </a:cubicBezTo>
                    <a:cubicBezTo>
                      <a:pt x="26856" y="1849"/>
                      <a:pt x="25790" y="1464"/>
                      <a:pt x="24934" y="1464"/>
                    </a:cubicBezTo>
                    <a:cubicBezTo>
                      <a:pt x="24440" y="1464"/>
                      <a:pt x="24015" y="1592"/>
                      <a:pt x="23811" y="1978"/>
                    </a:cubicBezTo>
                    <a:cubicBezTo>
                      <a:pt x="22973" y="3622"/>
                      <a:pt x="23439" y="5483"/>
                      <a:pt x="22911" y="7128"/>
                    </a:cubicBezTo>
                    <a:lnTo>
                      <a:pt x="21763" y="6941"/>
                    </a:lnTo>
                    <a:lnTo>
                      <a:pt x="21639" y="6941"/>
                    </a:lnTo>
                    <a:cubicBezTo>
                      <a:pt x="21732" y="6848"/>
                      <a:pt x="21763" y="6724"/>
                      <a:pt x="21701" y="6600"/>
                    </a:cubicBezTo>
                    <a:lnTo>
                      <a:pt x="21701" y="6600"/>
                    </a:lnTo>
                    <a:cubicBezTo>
                      <a:pt x="21715" y="6625"/>
                      <a:pt x="21727" y="6636"/>
                      <a:pt x="21738" y="6636"/>
                    </a:cubicBezTo>
                    <a:cubicBezTo>
                      <a:pt x="21835" y="6636"/>
                      <a:pt x="21830" y="5774"/>
                      <a:pt x="21827" y="5774"/>
                    </a:cubicBezTo>
                    <a:lnTo>
                      <a:pt x="21827" y="5774"/>
                    </a:lnTo>
                    <a:cubicBezTo>
                      <a:pt x="21826" y="5774"/>
                      <a:pt x="21826" y="5798"/>
                      <a:pt x="21826" y="5852"/>
                    </a:cubicBezTo>
                    <a:lnTo>
                      <a:pt x="21826" y="5852"/>
                    </a:lnTo>
                    <a:cubicBezTo>
                      <a:pt x="21826" y="5419"/>
                      <a:pt x="21857" y="4986"/>
                      <a:pt x="21888" y="4553"/>
                    </a:cubicBezTo>
                    <a:cubicBezTo>
                      <a:pt x="21888" y="3622"/>
                      <a:pt x="21794" y="2691"/>
                      <a:pt x="21608" y="1761"/>
                    </a:cubicBezTo>
                    <a:cubicBezTo>
                      <a:pt x="21360" y="489"/>
                      <a:pt x="18972" y="520"/>
                      <a:pt x="18010" y="365"/>
                    </a:cubicBezTo>
                    <a:cubicBezTo>
                      <a:pt x="17320" y="259"/>
                      <a:pt x="16417" y="1"/>
                      <a:pt x="155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 rot="-226733">
                <a:off x="1282872" y="1536768"/>
                <a:ext cx="654639" cy="112392"/>
              </a:xfrm>
              <a:custGeom>
                <a:avLst/>
                <a:gdLst/>
                <a:ahLst/>
                <a:cxnLst/>
                <a:rect l="l" t="t" r="r" b="b"/>
                <a:pathLst>
                  <a:path w="30224" h="5189" extrusionOk="0">
                    <a:moveTo>
                      <a:pt x="279" y="0"/>
                    </a:moveTo>
                    <a:cubicBezTo>
                      <a:pt x="81" y="0"/>
                      <a:pt x="0" y="337"/>
                      <a:pt x="195" y="448"/>
                    </a:cubicBezTo>
                    <a:cubicBezTo>
                      <a:pt x="2243" y="1565"/>
                      <a:pt x="4662" y="1658"/>
                      <a:pt x="6865" y="2279"/>
                    </a:cubicBezTo>
                    <a:cubicBezTo>
                      <a:pt x="9533" y="2992"/>
                      <a:pt x="12263" y="3395"/>
                      <a:pt x="14930" y="3954"/>
                    </a:cubicBezTo>
                    <a:cubicBezTo>
                      <a:pt x="17536" y="4512"/>
                      <a:pt x="20142" y="4543"/>
                      <a:pt x="22748" y="4698"/>
                    </a:cubicBezTo>
                    <a:cubicBezTo>
                      <a:pt x="24144" y="4760"/>
                      <a:pt x="25540" y="5039"/>
                      <a:pt x="26936" y="5070"/>
                    </a:cubicBezTo>
                    <a:cubicBezTo>
                      <a:pt x="27510" y="5108"/>
                      <a:pt x="28140" y="5189"/>
                      <a:pt x="28746" y="5189"/>
                    </a:cubicBezTo>
                    <a:cubicBezTo>
                      <a:pt x="29154" y="5189"/>
                      <a:pt x="29552" y="5152"/>
                      <a:pt x="29914" y="5039"/>
                    </a:cubicBezTo>
                    <a:cubicBezTo>
                      <a:pt x="30162" y="4946"/>
                      <a:pt x="30224" y="4636"/>
                      <a:pt x="30100" y="4450"/>
                    </a:cubicBezTo>
                    <a:lnTo>
                      <a:pt x="29945" y="4357"/>
                    </a:lnTo>
                    <a:cubicBezTo>
                      <a:pt x="29883" y="4295"/>
                      <a:pt x="29805" y="4264"/>
                      <a:pt x="29728" y="4264"/>
                    </a:cubicBezTo>
                    <a:cubicBezTo>
                      <a:pt x="29650" y="4264"/>
                      <a:pt x="29573" y="4295"/>
                      <a:pt x="29511" y="4357"/>
                    </a:cubicBezTo>
                    <a:cubicBezTo>
                      <a:pt x="29251" y="4369"/>
                      <a:pt x="28990" y="4374"/>
                      <a:pt x="28730" y="4374"/>
                    </a:cubicBezTo>
                    <a:cubicBezTo>
                      <a:pt x="26906" y="4374"/>
                      <a:pt x="25067" y="4113"/>
                      <a:pt x="23275" y="3923"/>
                    </a:cubicBezTo>
                    <a:cubicBezTo>
                      <a:pt x="20359" y="3612"/>
                      <a:pt x="17474" y="3675"/>
                      <a:pt x="14589" y="3085"/>
                    </a:cubicBezTo>
                    <a:cubicBezTo>
                      <a:pt x="12232" y="2589"/>
                      <a:pt x="9843" y="2310"/>
                      <a:pt x="7516" y="1658"/>
                    </a:cubicBezTo>
                    <a:cubicBezTo>
                      <a:pt x="5190" y="1038"/>
                      <a:pt x="2646" y="883"/>
                      <a:pt x="350" y="14"/>
                    </a:cubicBezTo>
                    <a:cubicBezTo>
                      <a:pt x="325" y="4"/>
                      <a:pt x="301" y="0"/>
                      <a:pt x="2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 rot="-226733">
                <a:off x="1515532" y="1417531"/>
                <a:ext cx="96775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3164" extrusionOk="0">
                    <a:moveTo>
                      <a:pt x="2327" y="683"/>
                    </a:moveTo>
                    <a:cubicBezTo>
                      <a:pt x="2731" y="683"/>
                      <a:pt x="3134" y="838"/>
                      <a:pt x="3413" y="1148"/>
                    </a:cubicBezTo>
                    <a:cubicBezTo>
                      <a:pt x="3506" y="1241"/>
                      <a:pt x="3599" y="2141"/>
                      <a:pt x="3444" y="2203"/>
                    </a:cubicBezTo>
                    <a:cubicBezTo>
                      <a:pt x="2972" y="2412"/>
                      <a:pt x="2478" y="2489"/>
                      <a:pt x="1962" y="2489"/>
                    </a:cubicBezTo>
                    <a:cubicBezTo>
                      <a:pt x="1867" y="2489"/>
                      <a:pt x="1772" y="2487"/>
                      <a:pt x="1676" y="2482"/>
                    </a:cubicBezTo>
                    <a:cubicBezTo>
                      <a:pt x="1149" y="2420"/>
                      <a:pt x="621" y="2265"/>
                      <a:pt x="714" y="1582"/>
                    </a:cubicBezTo>
                    <a:cubicBezTo>
                      <a:pt x="714" y="1396"/>
                      <a:pt x="776" y="1210"/>
                      <a:pt x="838" y="1055"/>
                    </a:cubicBezTo>
                    <a:cubicBezTo>
                      <a:pt x="1025" y="962"/>
                      <a:pt x="1273" y="931"/>
                      <a:pt x="1428" y="900"/>
                    </a:cubicBezTo>
                    <a:cubicBezTo>
                      <a:pt x="1707" y="776"/>
                      <a:pt x="2017" y="714"/>
                      <a:pt x="2327" y="683"/>
                    </a:cubicBezTo>
                    <a:close/>
                    <a:moveTo>
                      <a:pt x="2327" y="0"/>
                    </a:moveTo>
                    <a:cubicBezTo>
                      <a:pt x="2025" y="0"/>
                      <a:pt x="1723" y="62"/>
                      <a:pt x="1428" y="186"/>
                    </a:cubicBezTo>
                    <a:cubicBezTo>
                      <a:pt x="963" y="341"/>
                      <a:pt x="404" y="403"/>
                      <a:pt x="94" y="838"/>
                    </a:cubicBezTo>
                    <a:cubicBezTo>
                      <a:pt x="1" y="993"/>
                      <a:pt x="94" y="1210"/>
                      <a:pt x="280" y="1272"/>
                    </a:cubicBezTo>
                    <a:cubicBezTo>
                      <a:pt x="63" y="1985"/>
                      <a:pt x="125" y="2730"/>
                      <a:pt x="994" y="3009"/>
                    </a:cubicBezTo>
                    <a:cubicBezTo>
                      <a:pt x="1354" y="3115"/>
                      <a:pt x="1729" y="3163"/>
                      <a:pt x="2098" y="3163"/>
                    </a:cubicBezTo>
                    <a:cubicBezTo>
                      <a:pt x="2270" y="3163"/>
                      <a:pt x="2440" y="3153"/>
                      <a:pt x="2607" y="3133"/>
                    </a:cubicBezTo>
                    <a:cubicBezTo>
                      <a:pt x="2948" y="3071"/>
                      <a:pt x="3848" y="3009"/>
                      <a:pt x="4034" y="2606"/>
                    </a:cubicBezTo>
                    <a:cubicBezTo>
                      <a:pt x="4468" y="1613"/>
                      <a:pt x="4313" y="589"/>
                      <a:pt x="3227" y="186"/>
                    </a:cubicBezTo>
                    <a:cubicBezTo>
                      <a:pt x="2932" y="62"/>
                      <a:pt x="2630" y="0"/>
                      <a:pt x="23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 rot="-226733">
                <a:off x="1634729" y="1427850"/>
                <a:ext cx="96104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3164" extrusionOk="0">
                    <a:moveTo>
                      <a:pt x="2296" y="714"/>
                    </a:moveTo>
                    <a:cubicBezTo>
                      <a:pt x="2699" y="714"/>
                      <a:pt x="3103" y="869"/>
                      <a:pt x="3413" y="1179"/>
                    </a:cubicBezTo>
                    <a:cubicBezTo>
                      <a:pt x="3475" y="1242"/>
                      <a:pt x="3599" y="2172"/>
                      <a:pt x="3444" y="2234"/>
                    </a:cubicBezTo>
                    <a:lnTo>
                      <a:pt x="3444" y="2203"/>
                    </a:lnTo>
                    <a:cubicBezTo>
                      <a:pt x="2972" y="2402"/>
                      <a:pt x="2501" y="2501"/>
                      <a:pt x="2029" y="2501"/>
                    </a:cubicBezTo>
                    <a:cubicBezTo>
                      <a:pt x="1912" y="2501"/>
                      <a:pt x="1794" y="2495"/>
                      <a:pt x="1676" y="2482"/>
                    </a:cubicBezTo>
                    <a:cubicBezTo>
                      <a:pt x="1117" y="2420"/>
                      <a:pt x="590" y="2265"/>
                      <a:pt x="683" y="1583"/>
                    </a:cubicBezTo>
                    <a:cubicBezTo>
                      <a:pt x="714" y="1428"/>
                      <a:pt x="745" y="1242"/>
                      <a:pt x="807" y="1086"/>
                    </a:cubicBezTo>
                    <a:cubicBezTo>
                      <a:pt x="993" y="993"/>
                      <a:pt x="1241" y="962"/>
                      <a:pt x="1397" y="900"/>
                    </a:cubicBezTo>
                    <a:cubicBezTo>
                      <a:pt x="1676" y="807"/>
                      <a:pt x="1986" y="745"/>
                      <a:pt x="2296" y="714"/>
                    </a:cubicBezTo>
                    <a:close/>
                    <a:moveTo>
                      <a:pt x="2296" y="1"/>
                    </a:moveTo>
                    <a:cubicBezTo>
                      <a:pt x="1994" y="1"/>
                      <a:pt x="1691" y="63"/>
                      <a:pt x="1397" y="187"/>
                    </a:cubicBezTo>
                    <a:cubicBezTo>
                      <a:pt x="931" y="342"/>
                      <a:pt x="373" y="404"/>
                      <a:pt x="94" y="838"/>
                    </a:cubicBezTo>
                    <a:cubicBezTo>
                      <a:pt x="1" y="993"/>
                      <a:pt x="63" y="1210"/>
                      <a:pt x="249" y="1273"/>
                    </a:cubicBezTo>
                    <a:cubicBezTo>
                      <a:pt x="32" y="1986"/>
                      <a:pt x="94" y="2731"/>
                      <a:pt x="962" y="3010"/>
                    </a:cubicBezTo>
                    <a:cubicBezTo>
                      <a:pt x="1323" y="3116"/>
                      <a:pt x="1698" y="3164"/>
                      <a:pt x="2067" y="3164"/>
                    </a:cubicBezTo>
                    <a:cubicBezTo>
                      <a:pt x="2238" y="3164"/>
                      <a:pt x="2408" y="3153"/>
                      <a:pt x="2575" y="3134"/>
                    </a:cubicBezTo>
                    <a:cubicBezTo>
                      <a:pt x="2917" y="3072"/>
                      <a:pt x="3816" y="3010"/>
                      <a:pt x="4002" y="2606"/>
                    </a:cubicBezTo>
                    <a:cubicBezTo>
                      <a:pt x="4437" y="1614"/>
                      <a:pt x="4282" y="590"/>
                      <a:pt x="3196" y="187"/>
                    </a:cubicBezTo>
                    <a:cubicBezTo>
                      <a:pt x="2901" y="63"/>
                      <a:pt x="2599" y="1"/>
                      <a:pt x="2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 rot="-226733">
                <a:off x="1766203" y="1430434"/>
                <a:ext cx="96775" cy="68553"/>
              </a:xfrm>
              <a:custGeom>
                <a:avLst/>
                <a:gdLst/>
                <a:ahLst/>
                <a:cxnLst/>
                <a:rect l="l" t="t" r="r" b="b"/>
                <a:pathLst>
                  <a:path w="4468" h="3165" extrusionOk="0">
                    <a:moveTo>
                      <a:pt x="2327" y="690"/>
                    </a:moveTo>
                    <a:cubicBezTo>
                      <a:pt x="2731" y="690"/>
                      <a:pt x="3134" y="846"/>
                      <a:pt x="3444" y="1125"/>
                    </a:cubicBezTo>
                    <a:cubicBezTo>
                      <a:pt x="3506" y="1218"/>
                      <a:pt x="3630" y="2148"/>
                      <a:pt x="3475" y="2211"/>
                    </a:cubicBezTo>
                    <a:cubicBezTo>
                      <a:pt x="3031" y="2383"/>
                      <a:pt x="2547" y="2478"/>
                      <a:pt x="2071" y="2478"/>
                    </a:cubicBezTo>
                    <a:cubicBezTo>
                      <a:pt x="1949" y="2478"/>
                      <a:pt x="1827" y="2471"/>
                      <a:pt x="1707" y="2459"/>
                    </a:cubicBezTo>
                    <a:cubicBezTo>
                      <a:pt x="1180" y="2397"/>
                      <a:pt x="621" y="2242"/>
                      <a:pt x="714" y="1590"/>
                    </a:cubicBezTo>
                    <a:cubicBezTo>
                      <a:pt x="745" y="1404"/>
                      <a:pt x="776" y="1218"/>
                      <a:pt x="838" y="1032"/>
                    </a:cubicBezTo>
                    <a:cubicBezTo>
                      <a:pt x="1025" y="970"/>
                      <a:pt x="1273" y="939"/>
                      <a:pt x="1428" y="877"/>
                    </a:cubicBezTo>
                    <a:cubicBezTo>
                      <a:pt x="1707" y="753"/>
                      <a:pt x="2017" y="690"/>
                      <a:pt x="2327" y="690"/>
                    </a:cubicBezTo>
                    <a:close/>
                    <a:moveTo>
                      <a:pt x="2339" y="0"/>
                    </a:moveTo>
                    <a:cubicBezTo>
                      <a:pt x="2033" y="0"/>
                      <a:pt x="1722" y="55"/>
                      <a:pt x="1428" y="163"/>
                    </a:cubicBezTo>
                    <a:cubicBezTo>
                      <a:pt x="962" y="349"/>
                      <a:pt x="435" y="411"/>
                      <a:pt x="125" y="815"/>
                    </a:cubicBezTo>
                    <a:cubicBezTo>
                      <a:pt x="1" y="970"/>
                      <a:pt x="125" y="1187"/>
                      <a:pt x="280" y="1249"/>
                    </a:cubicBezTo>
                    <a:cubicBezTo>
                      <a:pt x="63" y="1962"/>
                      <a:pt x="125" y="2707"/>
                      <a:pt x="993" y="2986"/>
                    </a:cubicBezTo>
                    <a:cubicBezTo>
                      <a:pt x="1385" y="3101"/>
                      <a:pt x="1793" y="3165"/>
                      <a:pt x="2193" y="3165"/>
                    </a:cubicBezTo>
                    <a:cubicBezTo>
                      <a:pt x="2332" y="3165"/>
                      <a:pt x="2470" y="3157"/>
                      <a:pt x="2607" y="3141"/>
                    </a:cubicBezTo>
                    <a:cubicBezTo>
                      <a:pt x="2948" y="3079"/>
                      <a:pt x="3847" y="2986"/>
                      <a:pt x="4034" y="2614"/>
                    </a:cubicBezTo>
                    <a:cubicBezTo>
                      <a:pt x="4468" y="1621"/>
                      <a:pt x="4313" y="597"/>
                      <a:pt x="3227" y="163"/>
                    </a:cubicBezTo>
                    <a:cubicBezTo>
                      <a:pt x="2948" y="55"/>
                      <a:pt x="2645" y="0"/>
                      <a:pt x="23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 rot="-226733">
                <a:off x="1289100" y="1522851"/>
                <a:ext cx="69896" cy="16158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746" extrusionOk="0">
                    <a:moveTo>
                      <a:pt x="2979" y="1"/>
                    </a:moveTo>
                    <a:cubicBezTo>
                      <a:pt x="2513" y="63"/>
                      <a:pt x="2048" y="125"/>
                      <a:pt x="1583" y="187"/>
                    </a:cubicBezTo>
                    <a:cubicBezTo>
                      <a:pt x="1117" y="218"/>
                      <a:pt x="621" y="311"/>
                      <a:pt x="156" y="466"/>
                    </a:cubicBezTo>
                    <a:cubicBezTo>
                      <a:pt x="1" y="497"/>
                      <a:pt x="32" y="745"/>
                      <a:pt x="218" y="745"/>
                    </a:cubicBezTo>
                    <a:cubicBezTo>
                      <a:pt x="683" y="745"/>
                      <a:pt x="1148" y="683"/>
                      <a:pt x="1614" y="621"/>
                    </a:cubicBezTo>
                    <a:cubicBezTo>
                      <a:pt x="2079" y="590"/>
                      <a:pt x="2575" y="497"/>
                      <a:pt x="3041" y="373"/>
                    </a:cubicBezTo>
                    <a:cubicBezTo>
                      <a:pt x="3227" y="311"/>
                      <a:pt x="3196" y="1"/>
                      <a:pt x="2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 rot="-226733">
                <a:off x="1353644" y="1531063"/>
                <a:ext cx="79989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778" extrusionOk="0">
                    <a:moveTo>
                      <a:pt x="3413" y="0"/>
                    </a:moveTo>
                    <a:cubicBezTo>
                      <a:pt x="2389" y="0"/>
                      <a:pt x="1365" y="62"/>
                      <a:pt x="342" y="186"/>
                    </a:cubicBezTo>
                    <a:cubicBezTo>
                      <a:pt x="9" y="217"/>
                      <a:pt x="1" y="777"/>
                      <a:pt x="316" y="777"/>
                    </a:cubicBezTo>
                    <a:cubicBezTo>
                      <a:pt x="325" y="777"/>
                      <a:pt x="333" y="777"/>
                      <a:pt x="342" y="776"/>
                    </a:cubicBezTo>
                    <a:cubicBezTo>
                      <a:pt x="1397" y="652"/>
                      <a:pt x="2420" y="559"/>
                      <a:pt x="3444" y="404"/>
                    </a:cubicBezTo>
                    <a:cubicBezTo>
                      <a:pt x="3692" y="373"/>
                      <a:pt x="3630" y="31"/>
                      <a:pt x="34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 rot="-226733">
                <a:off x="1427016" y="1533098"/>
                <a:ext cx="75570" cy="2094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967" extrusionOk="0">
                    <a:moveTo>
                      <a:pt x="3240" y="1"/>
                    </a:moveTo>
                    <a:cubicBezTo>
                      <a:pt x="2247" y="32"/>
                      <a:pt x="1286" y="156"/>
                      <a:pt x="324" y="404"/>
                    </a:cubicBezTo>
                    <a:cubicBezTo>
                      <a:pt x="1" y="463"/>
                      <a:pt x="123" y="967"/>
                      <a:pt x="427" y="967"/>
                    </a:cubicBezTo>
                    <a:cubicBezTo>
                      <a:pt x="444" y="967"/>
                      <a:pt x="461" y="965"/>
                      <a:pt x="479" y="962"/>
                    </a:cubicBezTo>
                    <a:cubicBezTo>
                      <a:pt x="1410" y="745"/>
                      <a:pt x="2340" y="528"/>
                      <a:pt x="3271" y="342"/>
                    </a:cubicBezTo>
                    <a:cubicBezTo>
                      <a:pt x="3488" y="311"/>
                      <a:pt x="3426" y="32"/>
                      <a:pt x="32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 rot="-226733">
                <a:off x="1475278" y="1545891"/>
                <a:ext cx="82696" cy="21681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1001" extrusionOk="0">
                    <a:moveTo>
                      <a:pt x="3004" y="1"/>
                    </a:moveTo>
                    <a:cubicBezTo>
                      <a:pt x="2118" y="1"/>
                      <a:pt x="1235" y="245"/>
                      <a:pt x="375" y="401"/>
                    </a:cubicBezTo>
                    <a:cubicBezTo>
                      <a:pt x="1" y="488"/>
                      <a:pt x="134" y="1001"/>
                      <a:pt x="452" y="1001"/>
                    </a:cubicBezTo>
                    <a:cubicBezTo>
                      <a:pt x="477" y="1001"/>
                      <a:pt x="503" y="998"/>
                      <a:pt x="530" y="991"/>
                    </a:cubicBezTo>
                    <a:cubicBezTo>
                      <a:pt x="1553" y="805"/>
                      <a:pt x="2546" y="618"/>
                      <a:pt x="3570" y="432"/>
                    </a:cubicBezTo>
                    <a:cubicBezTo>
                      <a:pt x="3818" y="401"/>
                      <a:pt x="3725" y="29"/>
                      <a:pt x="3508" y="29"/>
                    </a:cubicBezTo>
                    <a:cubicBezTo>
                      <a:pt x="3340" y="9"/>
                      <a:pt x="3172" y="1"/>
                      <a:pt x="30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 rot="-226733">
                <a:off x="1539920" y="1542716"/>
                <a:ext cx="109792" cy="33724"/>
              </a:xfrm>
              <a:custGeom>
                <a:avLst/>
                <a:gdLst/>
                <a:ahLst/>
                <a:cxnLst/>
                <a:rect l="l" t="t" r="r" b="b"/>
                <a:pathLst>
                  <a:path w="5069" h="1557" extrusionOk="0">
                    <a:moveTo>
                      <a:pt x="4790" y="0"/>
                    </a:moveTo>
                    <a:cubicBezTo>
                      <a:pt x="3239" y="124"/>
                      <a:pt x="1781" y="714"/>
                      <a:pt x="292" y="1086"/>
                    </a:cubicBezTo>
                    <a:cubicBezTo>
                      <a:pt x="1" y="1144"/>
                      <a:pt x="92" y="1557"/>
                      <a:pt x="360" y="1557"/>
                    </a:cubicBezTo>
                    <a:cubicBezTo>
                      <a:pt x="378" y="1557"/>
                      <a:pt x="396" y="1555"/>
                      <a:pt x="416" y="1551"/>
                    </a:cubicBezTo>
                    <a:cubicBezTo>
                      <a:pt x="1191" y="1365"/>
                      <a:pt x="1967" y="1148"/>
                      <a:pt x="2742" y="962"/>
                    </a:cubicBezTo>
                    <a:cubicBezTo>
                      <a:pt x="3518" y="776"/>
                      <a:pt x="4231" y="745"/>
                      <a:pt x="4883" y="372"/>
                    </a:cubicBezTo>
                    <a:cubicBezTo>
                      <a:pt x="5069" y="279"/>
                      <a:pt x="4976" y="0"/>
                      <a:pt x="4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 rot="-226733">
                <a:off x="1604533" y="1544199"/>
                <a:ext cx="117438" cy="44121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2037" extrusionOk="0">
                    <a:moveTo>
                      <a:pt x="5154" y="1"/>
                    </a:moveTo>
                    <a:cubicBezTo>
                      <a:pt x="5143" y="1"/>
                      <a:pt x="5133" y="2"/>
                      <a:pt x="5122" y="3"/>
                    </a:cubicBezTo>
                    <a:cubicBezTo>
                      <a:pt x="3416" y="345"/>
                      <a:pt x="1772" y="903"/>
                      <a:pt x="190" y="1678"/>
                    </a:cubicBezTo>
                    <a:cubicBezTo>
                      <a:pt x="0" y="1787"/>
                      <a:pt x="118" y="2037"/>
                      <a:pt x="316" y="2037"/>
                    </a:cubicBezTo>
                    <a:cubicBezTo>
                      <a:pt x="345" y="2037"/>
                      <a:pt x="375" y="2032"/>
                      <a:pt x="407" y="2020"/>
                    </a:cubicBezTo>
                    <a:cubicBezTo>
                      <a:pt x="1213" y="1678"/>
                      <a:pt x="2082" y="1368"/>
                      <a:pt x="2950" y="1151"/>
                    </a:cubicBezTo>
                    <a:cubicBezTo>
                      <a:pt x="3726" y="903"/>
                      <a:pt x="4564" y="748"/>
                      <a:pt x="5246" y="314"/>
                    </a:cubicBezTo>
                    <a:cubicBezTo>
                      <a:pt x="5421" y="226"/>
                      <a:pt x="5322" y="1"/>
                      <a:pt x="5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 rot="-226733">
                <a:off x="1664634" y="1551207"/>
                <a:ext cx="112240" cy="39355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1817" extrusionOk="0">
                    <a:moveTo>
                      <a:pt x="4905" y="0"/>
                    </a:moveTo>
                    <a:cubicBezTo>
                      <a:pt x="4897" y="0"/>
                      <a:pt x="4888" y="1"/>
                      <a:pt x="4880" y="2"/>
                    </a:cubicBezTo>
                    <a:cubicBezTo>
                      <a:pt x="4073" y="126"/>
                      <a:pt x="3267" y="343"/>
                      <a:pt x="2491" y="622"/>
                    </a:cubicBezTo>
                    <a:cubicBezTo>
                      <a:pt x="1716" y="839"/>
                      <a:pt x="940" y="1118"/>
                      <a:pt x="164" y="1429"/>
                    </a:cubicBezTo>
                    <a:cubicBezTo>
                      <a:pt x="0" y="1538"/>
                      <a:pt x="102" y="1817"/>
                      <a:pt x="256" y="1817"/>
                    </a:cubicBezTo>
                    <a:cubicBezTo>
                      <a:pt x="276" y="1817"/>
                      <a:pt x="298" y="1812"/>
                      <a:pt x="320" y="1801"/>
                    </a:cubicBezTo>
                    <a:cubicBezTo>
                      <a:pt x="1809" y="1243"/>
                      <a:pt x="3422" y="932"/>
                      <a:pt x="4942" y="467"/>
                    </a:cubicBezTo>
                    <a:cubicBezTo>
                      <a:pt x="5181" y="407"/>
                      <a:pt x="5132" y="0"/>
                      <a:pt x="49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 rot="-226733">
                <a:off x="1741472" y="1558963"/>
                <a:ext cx="112002" cy="33659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1554" extrusionOk="0">
                    <a:moveTo>
                      <a:pt x="4443" y="0"/>
                    </a:moveTo>
                    <a:cubicBezTo>
                      <a:pt x="3923" y="0"/>
                      <a:pt x="3387" y="118"/>
                      <a:pt x="2906" y="310"/>
                    </a:cubicBezTo>
                    <a:cubicBezTo>
                      <a:pt x="2037" y="620"/>
                      <a:pt x="1107" y="838"/>
                      <a:pt x="207" y="1179"/>
                    </a:cubicBezTo>
                    <a:cubicBezTo>
                      <a:pt x="0" y="1268"/>
                      <a:pt x="75" y="1553"/>
                      <a:pt x="270" y="1553"/>
                    </a:cubicBezTo>
                    <a:cubicBezTo>
                      <a:pt x="280" y="1553"/>
                      <a:pt x="290" y="1553"/>
                      <a:pt x="300" y="1551"/>
                    </a:cubicBezTo>
                    <a:cubicBezTo>
                      <a:pt x="1820" y="1272"/>
                      <a:pt x="3309" y="589"/>
                      <a:pt x="4829" y="403"/>
                    </a:cubicBezTo>
                    <a:cubicBezTo>
                      <a:pt x="5077" y="403"/>
                      <a:pt x="5170" y="62"/>
                      <a:pt x="4891" y="31"/>
                    </a:cubicBezTo>
                    <a:cubicBezTo>
                      <a:pt x="4744" y="10"/>
                      <a:pt x="4595" y="0"/>
                      <a:pt x="4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 rot="-226733">
                <a:off x="1825780" y="1570031"/>
                <a:ext cx="76740" cy="27833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1285" extrusionOk="0">
                    <a:moveTo>
                      <a:pt x="3264" y="1"/>
                    </a:moveTo>
                    <a:cubicBezTo>
                      <a:pt x="2209" y="94"/>
                      <a:pt x="1216" y="373"/>
                      <a:pt x="255" y="807"/>
                    </a:cubicBezTo>
                    <a:cubicBezTo>
                      <a:pt x="1" y="892"/>
                      <a:pt x="157" y="1285"/>
                      <a:pt x="375" y="1285"/>
                    </a:cubicBezTo>
                    <a:cubicBezTo>
                      <a:pt x="396" y="1285"/>
                      <a:pt x="418" y="1281"/>
                      <a:pt x="441" y="1272"/>
                    </a:cubicBezTo>
                    <a:cubicBezTo>
                      <a:pt x="1402" y="900"/>
                      <a:pt x="2457" y="838"/>
                      <a:pt x="3388" y="373"/>
                    </a:cubicBezTo>
                    <a:cubicBezTo>
                      <a:pt x="3543" y="280"/>
                      <a:pt x="3481" y="1"/>
                      <a:pt x="32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 rot="-226733">
                <a:off x="1889059" y="1583357"/>
                <a:ext cx="72430" cy="25147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1161" extrusionOk="0">
                    <a:moveTo>
                      <a:pt x="3075" y="0"/>
                    </a:moveTo>
                    <a:cubicBezTo>
                      <a:pt x="3058" y="0"/>
                      <a:pt x="3040" y="2"/>
                      <a:pt x="3022" y="7"/>
                    </a:cubicBezTo>
                    <a:cubicBezTo>
                      <a:pt x="2091" y="131"/>
                      <a:pt x="1191" y="379"/>
                      <a:pt x="292" y="659"/>
                    </a:cubicBezTo>
                    <a:cubicBezTo>
                      <a:pt x="1" y="746"/>
                      <a:pt x="92" y="1161"/>
                      <a:pt x="360" y="1161"/>
                    </a:cubicBezTo>
                    <a:cubicBezTo>
                      <a:pt x="378" y="1161"/>
                      <a:pt x="396" y="1159"/>
                      <a:pt x="416" y="1155"/>
                    </a:cubicBezTo>
                    <a:cubicBezTo>
                      <a:pt x="1346" y="969"/>
                      <a:pt x="2246" y="721"/>
                      <a:pt x="3115" y="410"/>
                    </a:cubicBezTo>
                    <a:cubicBezTo>
                      <a:pt x="3344" y="324"/>
                      <a:pt x="3282" y="0"/>
                      <a:pt x="30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 rot="-226733">
                <a:off x="1528276" y="1272844"/>
                <a:ext cx="38987" cy="11458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529" extrusionOk="0">
                    <a:moveTo>
                      <a:pt x="1442" y="0"/>
                    </a:moveTo>
                    <a:cubicBezTo>
                      <a:pt x="1035" y="0"/>
                      <a:pt x="630" y="174"/>
                      <a:pt x="249" y="229"/>
                    </a:cubicBezTo>
                    <a:lnTo>
                      <a:pt x="156" y="229"/>
                    </a:lnTo>
                    <a:lnTo>
                      <a:pt x="94" y="260"/>
                    </a:lnTo>
                    <a:cubicBezTo>
                      <a:pt x="1" y="322"/>
                      <a:pt x="32" y="477"/>
                      <a:pt x="156" y="508"/>
                    </a:cubicBezTo>
                    <a:cubicBezTo>
                      <a:pt x="228" y="522"/>
                      <a:pt x="300" y="528"/>
                      <a:pt x="372" y="528"/>
                    </a:cubicBezTo>
                    <a:cubicBezTo>
                      <a:pt x="766" y="528"/>
                      <a:pt x="1163" y="343"/>
                      <a:pt x="1583" y="291"/>
                    </a:cubicBezTo>
                    <a:cubicBezTo>
                      <a:pt x="1738" y="291"/>
                      <a:pt x="1800" y="42"/>
                      <a:pt x="1614" y="11"/>
                    </a:cubicBezTo>
                    <a:cubicBezTo>
                      <a:pt x="1557" y="4"/>
                      <a:pt x="1499" y="0"/>
                      <a:pt x="1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 rot="-226733">
                <a:off x="1558641" y="1274884"/>
                <a:ext cx="53997" cy="15357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709" extrusionOk="0">
                    <a:moveTo>
                      <a:pt x="1888" y="1"/>
                    </a:moveTo>
                    <a:cubicBezTo>
                      <a:pt x="1346" y="1"/>
                      <a:pt x="808" y="95"/>
                      <a:pt x="290" y="268"/>
                    </a:cubicBezTo>
                    <a:cubicBezTo>
                      <a:pt x="0" y="326"/>
                      <a:pt x="89" y="708"/>
                      <a:pt x="355" y="708"/>
                    </a:cubicBezTo>
                    <a:cubicBezTo>
                      <a:pt x="374" y="708"/>
                      <a:pt x="393" y="706"/>
                      <a:pt x="414" y="702"/>
                    </a:cubicBezTo>
                    <a:cubicBezTo>
                      <a:pt x="1003" y="578"/>
                      <a:pt x="1624" y="392"/>
                      <a:pt x="2244" y="330"/>
                    </a:cubicBezTo>
                    <a:cubicBezTo>
                      <a:pt x="2430" y="330"/>
                      <a:pt x="2492" y="51"/>
                      <a:pt x="2306" y="20"/>
                    </a:cubicBezTo>
                    <a:cubicBezTo>
                      <a:pt x="2167" y="7"/>
                      <a:pt x="2028" y="1"/>
                      <a:pt x="18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 rot="-226733">
                <a:off x="1623044" y="1285176"/>
                <a:ext cx="12801" cy="272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26" extrusionOk="0">
                    <a:moveTo>
                      <a:pt x="559" y="1"/>
                    </a:moveTo>
                    <a:lnTo>
                      <a:pt x="32" y="63"/>
                    </a:lnTo>
                    <a:cubicBezTo>
                      <a:pt x="1" y="63"/>
                      <a:pt x="1" y="125"/>
                      <a:pt x="32" y="125"/>
                    </a:cubicBezTo>
                    <a:lnTo>
                      <a:pt x="559" y="63"/>
                    </a:lnTo>
                    <a:cubicBezTo>
                      <a:pt x="590" y="63"/>
                      <a:pt x="590" y="1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 rot="-226733">
                <a:off x="1880117" y="1757107"/>
                <a:ext cx="148260" cy="41348"/>
              </a:xfrm>
              <a:custGeom>
                <a:avLst/>
                <a:gdLst/>
                <a:ahLst/>
                <a:cxnLst/>
                <a:rect l="l" t="t" r="r" b="b"/>
                <a:pathLst>
                  <a:path w="6845" h="1909" extrusionOk="0">
                    <a:moveTo>
                      <a:pt x="2969" y="0"/>
                    </a:moveTo>
                    <a:cubicBezTo>
                      <a:pt x="2626" y="0"/>
                      <a:pt x="2137" y="426"/>
                      <a:pt x="1881" y="539"/>
                    </a:cubicBezTo>
                    <a:cubicBezTo>
                      <a:pt x="1354" y="787"/>
                      <a:pt x="485" y="942"/>
                      <a:pt x="82" y="1439"/>
                    </a:cubicBezTo>
                    <a:cubicBezTo>
                      <a:pt x="1" y="1547"/>
                      <a:pt x="61" y="1797"/>
                      <a:pt x="222" y="1797"/>
                    </a:cubicBezTo>
                    <a:cubicBezTo>
                      <a:pt x="246" y="1797"/>
                      <a:pt x="271" y="1792"/>
                      <a:pt x="299" y="1780"/>
                    </a:cubicBezTo>
                    <a:cubicBezTo>
                      <a:pt x="888" y="1532"/>
                      <a:pt x="1571" y="1408"/>
                      <a:pt x="2160" y="1191"/>
                    </a:cubicBezTo>
                    <a:cubicBezTo>
                      <a:pt x="2408" y="1097"/>
                      <a:pt x="2626" y="1004"/>
                      <a:pt x="2843" y="911"/>
                    </a:cubicBezTo>
                    <a:cubicBezTo>
                      <a:pt x="2874" y="880"/>
                      <a:pt x="2874" y="880"/>
                      <a:pt x="2905" y="849"/>
                    </a:cubicBezTo>
                    <a:cubicBezTo>
                      <a:pt x="2936" y="911"/>
                      <a:pt x="2998" y="1004"/>
                      <a:pt x="3091" y="1066"/>
                    </a:cubicBezTo>
                    <a:cubicBezTo>
                      <a:pt x="3786" y="1738"/>
                      <a:pt x="4741" y="1909"/>
                      <a:pt x="5684" y="1909"/>
                    </a:cubicBezTo>
                    <a:cubicBezTo>
                      <a:pt x="5960" y="1909"/>
                      <a:pt x="6236" y="1894"/>
                      <a:pt x="6503" y="1873"/>
                    </a:cubicBezTo>
                    <a:cubicBezTo>
                      <a:pt x="6813" y="1842"/>
                      <a:pt x="6844" y="1408"/>
                      <a:pt x="6565" y="1315"/>
                    </a:cubicBezTo>
                    <a:cubicBezTo>
                      <a:pt x="5883" y="1128"/>
                      <a:pt x="5231" y="1097"/>
                      <a:pt x="4549" y="973"/>
                    </a:cubicBezTo>
                    <a:cubicBezTo>
                      <a:pt x="3866" y="818"/>
                      <a:pt x="3618" y="167"/>
                      <a:pt x="3060" y="12"/>
                    </a:cubicBezTo>
                    <a:cubicBezTo>
                      <a:pt x="3031" y="4"/>
                      <a:pt x="3000" y="0"/>
                      <a:pt x="29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 rot="-226733">
                <a:off x="1257016" y="1723772"/>
                <a:ext cx="127597" cy="47586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2197" extrusionOk="0">
                    <a:moveTo>
                      <a:pt x="3319" y="0"/>
                    </a:moveTo>
                    <a:cubicBezTo>
                      <a:pt x="2978" y="0"/>
                      <a:pt x="2668" y="124"/>
                      <a:pt x="2420" y="311"/>
                    </a:cubicBezTo>
                    <a:cubicBezTo>
                      <a:pt x="1974" y="586"/>
                      <a:pt x="1499" y="630"/>
                      <a:pt x="1015" y="630"/>
                    </a:cubicBezTo>
                    <a:cubicBezTo>
                      <a:pt x="792" y="630"/>
                      <a:pt x="567" y="621"/>
                      <a:pt x="341" y="621"/>
                    </a:cubicBezTo>
                    <a:cubicBezTo>
                      <a:pt x="0" y="621"/>
                      <a:pt x="0" y="1086"/>
                      <a:pt x="279" y="1179"/>
                    </a:cubicBezTo>
                    <a:cubicBezTo>
                      <a:pt x="598" y="1286"/>
                      <a:pt x="927" y="1338"/>
                      <a:pt x="1252" y="1338"/>
                    </a:cubicBezTo>
                    <a:cubicBezTo>
                      <a:pt x="1780" y="1338"/>
                      <a:pt x="2300" y="1200"/>
                      <a:pt x="2761" y="931"/>
                    </a:cubicBezTo>
                    <a:cubicBezTo>
                      <a:pt x="2866" y="866"/>
                      <a:pt x="2980" y="837"/>
                      <a:pt x="3102" y="837"/>
                    </a:cubicBezTo>
                    <a:cubicBezTo>
                      <a:pt x="3843" y="837"/>
                      <a:pt x="4842" y="1905"/>
                      <a:pt x="5429" y="2172"/>
                    </a:cubicBezTo>
                    <a:cubicBezTo>
                      <a:pt x="5467" y="2189"/>
                      <a:pt x="5505" y="2197"/>
                      <a:pt x="5540" y="2197"/>
                    </a:cubicBezTo>
                    <a:cubicBezTo>
                      <a:pt x="5759" y="2197"/>
                      <a:pt x="5891" y="1898"/>
                      <a:pt x="5677" y="1738"/>
                    </a:cubicBezTo>
                    <a:cubicBezTo>
                      <a:pt x="5181" y="1396"/>
                      <a:pt x="4746" y="993"/>
                      <a:pt x="4250" y="621"/>
                    </a:cubicBezTo>
                    <a:cubicBezTo>
                      <a:pt x="4002" y="466"/>
                      <a:pt x="3630" y="31"/>
                      <a:pt x="33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62" name="Google Shape;362;p16"/>
          <p:cNvGrpSpPr/>
          <p:nvPr/>
        </p:nvGrpSpPr>
        <p:grpSpPr>
          <a:xfrm>
            <a:off x="3467467" y="1026912"/>
            <a:ext cx="2333400" cy="3659300"/>
            <a:chOff x="3467467" y="1026912"/>
            <a:chExt cx="2333400" cy="3659300"/>
          </a:xfrm>
        </p:grpSpPr>
        <p:sp>
          <p:nvSpPr>
            <p:cNvPr id="363" name="Google Shape;363;p16"/>
            <p:cNvSpPr txBox="1"/>
            <p:nvPr/>
          </p:nvSpPr>
          <p:spPr>
            <a:xfrm>
              <a:off x="3467467" y="3894211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3551442" y="3493804"/>
              <a:ext cx="2165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In 2019, there were 1.4 billion international tourist arrivals</a:t>
              </a:r>
              <a:endParaRPr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365" name="Google Shape;365;p16"/>
            <p:cNvGrpSpPr/>
            <p:nvPr/>
          </p:nvGrpSpPr>
          <p:grpSpPr>
            <a:xfrm>
              <a:off x="3830472" y="1915639"/>
              <a:ext cx="1483063" cy="1483063"/>
              <a:chOff x="4049800" y="640400"/>
              <a:chExt cx="858900" cy="85890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7914150"/>
                  <a:gd name="adj2" fmla="val 16461662"/>
                  <a:gd name="adj3" fmla="val 17259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8" name="Google Shape;368;p16"/>
            <p:cNvSpPr txBox="1"/>
            <p:nvPr/>
          </p:nvSpPr>
          <p:spPr>
            <a:xfrm>
              <a:off x="4141123" y="2376836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5%</a:t>
              </a:r>
              <a:endParaRPr sz="30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369" name="Google Shape;369;p16"/>
            <p:cNvGrpSpPr/>
            <p:nvPr/>
          </p:nvGrpSpPr>
          <p:grpSpPr>
            <a:xfrm>
              <a:off x="4139637" y="1026912"/>
              <a:ext cx="864744" cy="800221"/>
              <a:chOff x="4139637" y="1026912"/>
              <a:chExt cx="864744" cy="800221"/>
            </a:xfrm>
          </p:grpSpPr>
          <p:sp>
            <p:nvSpPr>
              <p:cNvPr id="370" name="Google Shape;370;p16"/>
              <p:cNvSpPr/>
              <p:nvPr/>
            </p:nvSpPr>
            <p:spPr>
              <a:xfrm rot="-999406">
                <a:off x="4506365" y="1383582"/>
                <a:ext cx="133589" cy="118590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5922" extrusionOk="0">
                    <a:moveTo>
                      <a:pt x="3743" y="793"/>
                    </a:moveTo>
                    <a:cubicBezTo>
                      <a:pt x="3980" y="793"/>
                      <a:pt x="4223" y="835"/>
                      <a:pt x="4468" y="926"/>
                    </a:cubicBezTo>
                    <a:cubicBezTo>
                      <a:pt x="4502" y="937"/>
                      <a:pt x="4540" y="945"/>
                      <a:pt x="4578" y="945"/>
                    </a:cubicBezTo>
                    <a:cubicBezTo>
                      <a:pt x="4644" y="945"/>
                      <a:pt x="4708" y="923"/>
                      <a:pt x="4747" y="864"/>
                    </a:cubicBezTo>
                    <a:cubicBezTo>
                      <a:pt x="5182" y="1112"/>
                      <a:pt x="5523" y="1484"/>
                      <a:pt x="5740" y="1919"/>
                    </a:cubicBezTo>
                    <a:cubicBezTo>
                      <a:pt x="6329" y="3346"/>
                      <a:pt x="5275" y="4524"/>
                      <a:pt x="4127" y="5083"/>
                    </a:cubicBezTo>
                    <a:cubicBezTo>
                      <a:pt x="3948" y="5174"/>
                      <a:pt x="3759" y="5216"/>
                      <a:pt x="3567" y="5216"/>
                    </a:cubicBezTo>
                    <a:cubicBezTo>
                      <a:pt x="2393" y="5216"/>
                      <a:pt x="1112" y="3672"/>
                      <a:pt x="1459" y="2632"/>
                    </a:cubicBezTo>
                    <a:cubicBezTo>
                      <a:pt x="1788" y="1619"/>
                      <a:pt x="2696" y="793"/>
                      <a:pt x="3743" y="793"/>
                    </a:cubicBezTo>
                    <a:close/>
                    <a:moveTo>
                      <a:pt x="4043" y="1"/>
                    </a:moveTo>
                    <a:cubicBezTo>
                      <a:pt x="3792" y="1"/>
                      <a:pt x="3538" y="48"/>
                      <a:pt x="3289" y="150"/>
                    </a:cubicBezTo>
                    <a:cubicBezTo>
                      <a:pt x="3041" y="181"/>
                      <a:pt x="2793" y="275"/>
                      <a:pt x="2576" y="368"/>
                    </a:cubicBezTo>
                    <a:cubicBezTo>
                      <a:pt x="1583" y="802"/>
                      <a:pt x="1242" y="1453"/>
                      <a:pt x="807" y="2353"/>
                    </a:cubicBezTo>
                    <a:cubicBezTo>
                      <a:pt x="1" y="4028"/>
                      <a:pt x="2079" y="5796"/>
                      <a:pt x="3630" y="5920"/>
                    </a:cubicBezTo>
                    <a:cubicBezTo>
                      <a:pt x="3647" y="5921"/>
                      <a:pt x="3663" y="5921"/>
                      <a:pt x="3680" y="5921"/>
                    </a:cubicBezTo>
                    <a:cubicBezTo>
                      <a:pt x="4417" y="5921"/>
                      <a:pt x="5347" y="5259"/>
                      <a:pt x="5802" y="4804"/>
                    </a:cubicBezTo>
                    <a:cubicBezTo>
                      <a:pt x="6422" y="4121"/>
                      <a:pt x="6671" y="3191"/>
                      <a:pt x="6546" y="2291"/>
                    </a:cubicBezTo>
                    <a:cubicBezTo>
                      <a:pt x="6367" y="1061"/>
                      <a:pt x="5236" y="1"/>
                      <a:pt x="40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999406">
                <a:off x="4541304" y="1418273"/>
                <a:ext cx="31079" cy="28957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446" extrusionOk="0">
                    <a:moveTo>
                      <a:pt x="1175" y="0"/>
                    </a:moveTo>
                    <a:cubicBezTo>
                      <a:pt x="591" y="0"/>
                      <a:pt x="0" y="842"/>
                      <a:pt x="0" y="1329"/>
                    </a:cubicBezTo>
                    <a:cubicBezTo>
                      <a:pt x="0" y="1404"/>
                      <a:pt x="57" y="1445"/>
                      <a:pt x="116" y="1445"/>
                    </a:cubicBezTo>
                    <a:cubicBezTo>
                      <a:pt x="154" y="1445"/>
                      <a:pt x="193" y="1428"/>
                      <a:pt x="217" y="1391"/>
                    </a:cubicBezTo>
                    <a:cubicBezTo>
                      <a:pt x="404" y="1205"/>
                      <a:pt x="528" y="957"/>
                      <a:pt x="714" y="771"/>
                    </a:cubicBezTo>
                    <a:cubicBezTo>
                      <a:pt x="900" y="585"/>
                      <a:pt x="1148" y="430"/>
                      <a:pt x="1396" y="337"/>
                    </a:cubicBezTo>
                    <a:cubicBezTo>
                      <a:pt x="1520" y="306"/>
                      <a:pt x="1551" y="119"/>
                      <a:pt x="1427" y="57"/>
                    </a:cubicBezTo>
                    <a:cubicBezTo>
                      <a:pt x="1344" y="18"/>
                      <a:pt x="1260" y="0"/>
                      <a:pt x="11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999406">
                <a:off x="4572894" y="1403175"/>
                <a:ext cx="15960" cy="6648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32" extrusionOk="0">
                    <a:moveTo>
                      <a:pt x="581" y="0"/>
                    </a:moveTo>
                    <a:cubicBezTo>
                      <a:pt x="503" y="0"/>
                      <a:pt x="438" y="18"/>
                      <a:pt x="360" y="18"/>
                    </a:cubicBezTo>
                    <a:cubicBezTo>
                      <a:pt x="332" y="18"/>
                      <a:pt x="302" y="16"/>
                      <a:pt x="269" y="9"/>
                    </a:cubicBezTo>
                    <a:cubicBezTo>
                      <a:pt x="257" y="8"/>
                      <a:pt x="246" y="7"/>
                      <a:pt x="236" y="7"/>
                    </a:cubicBezTo>
                    <a:cubicBezTo>
                      <a:pt x="46" y="7"/>
                      <a:pt x="1" y="261"/>
                      <a:pt x="207" y="319"/>
                    </a:cubicBezTo>
                    <a:cubicBezTo>
                      <a:pt x="248" y="328"/>
                      <a:pt x="292" y="332"/>
                      <a:pt x="337" y="332"/>
                    </a:cubicBezTo>
                    <a:cubicBezTo>
                      <a:pt x="459" y="332"/>
                      <a:pt x="590" y="303"/>
                      <a:pt x="703" y="257"/>
                    </a:cubicBezTo>
                    <a:cubicBezTo>
                      <a:pt x="796" y="195"/>
                      <a:pt x="765" y="40"/>
                      <a:pt x="672" y="9"/>
                    </a:cubicBezTo>
                    <a:cubicBezTo>
                      <a:pt x="639" y="3"/>
                      <a:pt x="609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999406">
                <a:off x="4445019" y="1308080"/>
                <a:ext cx="273365" cy="263793"/>
              </a:xfrm>
              <a:custGeom>
                <a:avLst/>
                <a:gdLst/>
                <a:ahLst/>
                <a:cxnLst/>
                <a:rect l="l" t="t" r="r" b="b"/>
                <a:pathLst>
                  <a:path w="13651" h="13173" extrusionOk="0">
                    <a:moveTo>
                      <a:pt x="5864" y="690"/>
                    </a:moveTo>
                    <a:cubicBezTo>
                      <a:pt x="5915" y="767"/>
                      <a:pt x="6008" y="822"/>
                      <a:pt x="6109" y="822"/>
                    </a:cubicBezTo>
                    <a:cubicBezTo>
                      <a:pt x="6130" y="822"/>
                      <a:pt x="6152" y="820"/>
                      <a:pt x="6174" y="814"/>
                    </a:cubicBezTo>
                    <a:cubicBezTo>
                      <a:pt x="6426" y="757"/>
                      <a:pt x="6674" y="731"/>
                      <a:pt x="6919" y="731"/>
                    </a:cubicBezTo>
                    <a:cubicBezTo>
                      <a:pt x="7733" y="731"/>
                      <a:pt x="8514" y="1015"/>
                      <a:pt x="9276" y="1373"/>
                    </a:cubicBezTo>
                    <a:cubicBezTo>
                      <a:pt x="10889" y="2148"/>
                      <a:pt x="11448" y="3265"/>
                      <a:pt x="12130" y="4816"/>
                    </a:cubicBezTo>
                    <a:cubicBezTo>
                      <a:pt x="12999" y="6833"/>
                      <a:pt x="12937" y="9097"/>
                      <a:pt x="11510" y="10803"/>
                    </a:cubicBezTo>
                    <a:cubicBezTo>
                      <a:pt x="10424" y="12075"/>
                      <a:pt x="8625" y="12354"/>
                      <a:pt x="7074" y="12447"/>
                    </a:cubicBezTo>
                    <a:cubicBezTo>
                      <a:pt x="7048" y="12448"/>
                      <a:pt x="7021" y="12449"/>
                      <a:pt x="6995" y="12449"/>
                    </a:cubicBezTo>
                    <a:cubicBezTo>
                      <a:pt x="5982" y="12449"/>
                      <a:pt x="4692" y="11880"/>
                      <a:pt x="3785" y="11517"/>
                    </a:cubicBezTo>
                    <a:cubicBezTo>
                      <a:pt x="2576" y="11051"/>
                      <a:pt x="1459" y="9376"/>
                      <a:pt x="1118" y="8197"/>
                    </a:cubicBezTo>
                    <a:cubicBezTo>
                      <a:pt x="156" y="5002"/>
                      <a:pt x="2700" y="1311"/>
                      <a:pt x="5864" y="690"/>
                    </a:cubicBezTo>
                    <a:close/>
                    <a:moveTo>
                      <a:pt x="6178" y="1"/>
                    </a:moveTo>
                    <a:cubicBezTo>
                      <a:pt x="4738" y="1"/>
                      <a:pt x="3441" y="771"/>
                      <a:pt x="2358" y="1776"/>
                    </a:cubicBezTo>
                    <a:cubicBezTo>
                      <a:pt x="1149" y="2924"/>
                      <a:pt x="1" y="5437"/>
                      <a:pt x="125" y="7143"/>
                    </a:cubicBezTo>
                    <a:cubicBezTo>
                      <a:pt x="404" y="10493"/>
                      <a:pt x="3568" y="12944"/>
                      <a:pt x="6795" y="13161"/>
                    </a:cubicBezTo>
                    <a:cubicBezTo>
                      <a:pt x="6933" y="13169"/>
                      <a:pt x="7074" y="13172"/>
                      <a:pt x="7215" y="13172"/>
                    </a:cubicBezTo>
                    <a:cubicBezTo>
                      <a:pt x="8784" y="13172"/>
                      <a:pt x="10498" y="12696"/>
                      <a:pt x="11665" y="11672"/>
                    </a:cubicBezTo>
                    <a:cubicBezTo>
                      <a:pt x="13371" y="10214"/>
                      <a:pt x="13650" y="8228"/>
                      <a:pt x="13247" y="6119"/>
                    </a:cubicBezTo>
                    <a:cubicBezTo>
                      <a:pt x="12937" y="4444"/>
                      <a:pt x="12099" y="2552"/>
                      <a:pt x="10734" y="1497"/>
                    </a:cubicBezTo>
                    <a:cubicBezTo>
                      <a:pt x="9680" y="659"/>
                      <a:pt x="8408" y="194"/>
                      <a:pt x="7074" y="101"/>
                    </a:cubicBezTo>
                    <a:cubicBezTo>
                      <a:pt x="6770" y="33"/>
                      <a:pt x="6471" y="1"/>
                      <a:pt x="61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999406">
                <a:off x="4213566" y="1116631"/>
                <a:ext cx="716885" cy="620784"/>
              </a:xfrm>
              <a:custGeom>
                <a:avLst/>
                <a:gdLst/>
                <a:ahLst/>
                <a:cxnLst/>
                <a:rect l="l" t="t" r="r" b="b"/>
                <a:pathLst>
                  <a:path w="35799" h="31000" extrusionOk="0">
                    <a:moveTo>
                      <a:pt x="10815" y="639"/>
                    </a:moveTo>
                    <a:cubicBezTo>
                      <a:pt x="11487" y="639"/>
                      <a:pt x="12258" y="987"/>
                      <a:pt x="12812" y="1273"/>
                    </a:cubicBezTo>
                    <a:cubicBezTo>
                      <a:pt x="13246" y="1490"/>
                      <a:pt x="13649" y="1769"/>
                      <a:pt x="14115" y="1955"/>
                    </a:cubicBezTo>
                    <a:cubicBezTo>
                      <a:pt x="14704" y="2173"/>
                      <a:pt x="14704" y="2700"/>
                      <a:pt x="14704" y="3196"/>
                    </a:cubicBezTo>
                    <a:lnTo>
                      <a:pt x="14611" y="3134"/>
                    </a:lnTo>
                    <a:cubicBezTo>
                      <a:pt x="13184" y="2545"/>
                      <a:pt x="11850" y="1893"/>
                      <a:pt x="10330" y="1521"/>
                    </a:cubicBezTo>
                    <a:cubicBezTo>
                      <a:pt x="10082" y="1459"/>
                      <a:pt x="9865" y="1397"/>
                      <a:pt x="9617" y="1366"/>
                    </a:cubicBezTo>
                    <a:cubicBezTo>
                      <a:pt x="9880" y="827"/>
                      <a:pt x="10321" y="639"/>
                      <a:pt x="10815" y="639"/>
                    </a:cubicBezTo>
                    <a:close/>
                    <a:moveTo>
                      <a:pt x="30123" y="8107"/>
                    </a:moveTo>
                    <a:cubicBezTo>
                      <a:pt x="30753" y="8107"/>
                      <a:pt x="31558" y="8465"/>
                      <a:pt x="32076" y="8656"/>
                    </a:cubicBezTo>
                    <a:cubicBezTo>
                      <a:pt x="33193" y="9121"/>
                      <a:pt x="35023" y="9370"/>
                      <a:pt x="34558" y="10890"/>
                    </a:cubicBezTo>
                    <a:cubicBezTo>
                      <a:pt x="32728" y="10083"/>
                      <a:pt x="30866" y="9401"/>
                      <a:pt x="28912" y="8904"/>
                    </a:cubicBezTo>
                    <a:cubicBezTo>
                      <a:pt x="29191" y="8594"/>
                      <a:pt x="29346" y="8222"/>
                      <a:pt x="29874" y="8129"/>
                    </a:cubicBezTo>
                    <a:cubicBezTo>
                      <a:pt x="29953" y="8114"/>
                      <a:pt x="30036" y="8107"/>
                      <a:pt x="30123" y="8107"/>
                    </a:cubicBezTo>
                    <a:close/>
                    <a:moveTo>
                      <a:pt x="20445" y="1918"/>
                    </a:moveTo>
                    <a:cubicBezTo>
                      <a:pt x="20562" y="1918"/>
                      <a:pt x="20675" y="1930"/>
                      <a:pt x="20784" y="1955"/>
                    </a:cubicBezTo>
                    <a:cubicBezTo>
                      <a:pt x="22335" y="2266"/>
                      <a:pt x="23824" y="2886"/>
                      <a:pt x="25127" y="3786"/>
                    </a:cubicBezTo>
                    <a:cubicBezTo>
                      <a:pt x="25500" y="4034"/>
                      <a:pt x="25872" y="4251"/>
                      <a:pt x="26306" y="4406"/>
                    </a:cubicBezTo>
                    <a:cubicBezTo>
                      <a:pt x="26740" y="4623"/>
                      <a:pt x="26896" y="5864"/>
                      <a:pt x="26958" y="6205"/>
                    </a:cubicBezTo>
                    <a:cubicBezTo>
                      <a:pt x="27113" y="6888"/>
                      <a:pt x="27299" y="7477"/>
                      <a:pt x="27423" y="8129"/>
                    </a:cubicBezTo>
                    <a:cubicBezTo>
                      <a:pt x="27051" y="7943"/>
                      <a:pt x="26678" y="7788"/>
                      <a:pt x="26275" y="7694"/>
                    </a:cubicBezTo>
                    <a:cubicBezTo>
                      <a:pt x="25748" y="7570"/>
                      <a:pt x="25251" y="7384"/>
                      <a:pt x="24786" y="7167"/>
                    </a:cubicBezTo>
                    <a:cubicBezTo>
                      <a:pt x="24476" y="7012"/>
                      <a:pt x="24166" y="6857"/>
                      <a:pt x="23824" y="6795"/>
                    </a:cubicBezTo>
                    <a:cubicBezTo>
                      <a:pt x="23813" y="6793"/>
                      <a:pt x="23802" y="6792"/>
                      <a:pt x="23791" y="6792"/>
                    </a:cubicBezTo>
                    <a:cubicBezTo>
                      <a:pt x="23598" y="6792"/>
                      <a:pt x="23526" y="7048"/>
                      <a:pt x="23731" y="7136"/>
                    </a:cubicBezTo>
                    <a:cubicBezTo>
                      <a:pt x="24445" y="7446"/>
                      <a:pt x="25034" y="8005"/>
                      <a:pt x="25810" y="8191"/>
                    </a:cubicBezTo>
                    <a:cubicBezTo>
                      <a:pt x="26337" y="8346"/>
                      <a:pt x="26958" y="8811"/>
                      <a:pt x="27516" y="9028"/>
                    </a:cubicBezTo>
                    <a:cubicBezTo>
                      <a:pt x="27578" y="9090"/>
                      <a:pt x="27640" y="9121"/>
                      <a:pt x="27733" y="9121"/>
                    </a:cubicBezTo>
                    <a:lnTo>
                      <a:pt x="27826" y="9121"/>
                    </a:lnTo>
                    <a:cubicBezTo>
                      <a:pt x="27842" y="9137"/>
                      <a:pt x="27857" y="9145"/>
                      <a:pt x="27877" y="9145"/>
                    </a:cubicBezTo>
                    <a:cubicBezTo>
                      <a:pt x="27896" y="9145"/>
                      <a:pt x="27919" y="9137"/>
                      <a:pt x="27950" y="9121"/>
                    </a:cubicBezTo>
                    <a:cubicBezTo>
                      <a:pt x="29284" y="10114"/>
                      <a:pt x="31270" y="10331"/>
                      <a:pt x="32728" y="11076"/>
                    </a:cubicBezTo>
                    <a:cubicBezTo>
                      <a:pt x="33131" y="11262"/>
                      <a:pt x="35054" y="11603"/>
                      <a:pt x="34992" y="12286"/>
                    </a:cubicBezTo>
                    <a:cubicBezTo>
                      <a:pt x="34961" y="13185"/>
                      <a:pt x="34682" y="14085"/>
                      <a:pt x="34558" y="14984"/>
                    </a:cubicBezTo>
                    <a:cubicBezTo>
                      <a:pt x="33658" y="14426"/>
                      <a:pt x="32231" y="14209"/>
                      <a:pt x="31487" y="13930"/>
                    </a:cubicBezTo>
                    <a:cubicBezTo>
                      <a:pt x="30060" y="13371"/>
                      <a:pt x="28664" y="12565"/>
                      <a:pt x="27082" y="12503"/>
                    </a:cubicBezTo>
                    <a:cubicBezTo>
                      <a:pt x="26647" y="11665"/>
                      <a:pt x="26027" y="10921"/>
                      <a:pt x="25313" y="10331"/>
                    </a:cubicBezTo>
                    <a:cubicBezTo>
                      <a:pt x="23301" y="8430"/>
                      <a:pt x="20611" y="7237"/>
                      <a:pt x="17918" y="7237"/>
                    </a:cubicBezTo>
                    <a:cubicBezTo>
                      <a:pt x="16832" y="7237"/>
                      <a:pt x="15747" y="7431"/>
                      <a:pt x="14704" y="7850"/>
                    </a:cubicBezTo>
                    <a:cubicBezTo>
                      <a:pt x="14673" y="7788"/>
                      <a:pt x="14611" y="7725"/>
                      <a:pt x="14549" y="7725"/>
                    </a:cubicBezTo>
                    <a:cubicBezTo>
                      <a:pt x="12812" y="7291"/>
                      <a:pt x="11292" y="6423"/>
                      <a:pt x="9493" y="6143"/>
                    </a:cubicBezTo>
                    <a:cubicBezTo>
                      <a:pt x="8314" y="5957"/>
                      <a:pt x="7166" y="5027"/>
                      <a:pt x="5925" y="4840"/>
                    </a:cubicBezTo>
                    <a:cubicBezTo>
                      <a:pt x="6266" y="4158"/>
                      <a:pt x="6452" y="3382"/>
                      <a:pt x="6887" y="2762"/>
                    </a:cubicBezTo>
                    <a:cubicBezTo>
                      <a:pt x="7312" y="2153"/>
                      <a:pt x="7972" y="1940"/>
                      <a:pt x="8706" y="1940"/>
                    </a:cubicBezTo>
                    <a:cubicBezTo>
                      <a:pt x="9954" y="1940"/>
                      <a:pt x="11417" y="2554"/>
                      <a:pt x="12316" y="2886"/>
                    </a:cubicBezTo>
                    <a:cubicBezTo>
                      <a:pt x="13339" y="3289"/>
                      <a:pt x="14301" y="3724"/>
                      <a:pt x="15232" y="4282"/>
                    </a:cubicBezTo>
                    <a:cubicBezTo>
                      <a:pt x="15382" y="4357"/>
                      <a:pt x="15543" y="4398"/>
                      <a:pt x="15703" y="4398"/>
                    </a:cubicBezTo>
                    <a:cubicBezTo>
                      <a:pt x="15806" y="4398"/>
                      <a:pt x="15909" y="4381"/>
                      <a:pt x="16007" y="4344"/>
                    </a:cubicBezTo>
                    <a:cubicBezTo>
                      <a:pt x="16690" y="4685"/>
                      <a:pt x="17372" y="4965"/>
                      <a:pt x="18085" y="5182"/>
                    </a:cubicBezTo>
                    <a:cubicBezTo>
                      <a:pt x="19481" y="5554"/>
                      <a:pt x="20846" y="5988"/>
                      <a:pt x="22180" y="6485"/>
                    </a:cubicBezTo>
                    <a:cubicBezTo>
                      <a:pt x="22217" y="6503"/>
                      <a:pt x="22253" y="6511"/>
                      <a:pt x="22288" y="6511"/>
                    </a:cubicBezTo>
                    <a:cubicBezTo>
                      <a:pt x="22484" y="6511"/>
                      <a:pt x="22613" y="6244"/>
                      <a:pt x="22428" y="6112"/>
                    </a:cubicBezTo>
                    <a:cubicBezTo>
                      <a:pt x="21591" y="5337"/>
                      <a:pt x="20257" y="5027"/>
                      <a:pt x="19140" y="4809"/>
                    </a:cubicBezTo>
                    <a:cubicBezTo>
                      <a:pt x="18272" y="4623"/>
                      <a:pt x="17403" y="4375"/>
                      <a:pt x="16534" y="4034"/>
                    </a:cubicBezTo>
                    <a:cubicBezTo>
                      <a:pt x="16721" y="3910"/>
                      <a:pt x="16876" y="3786"/>
                      <a:pt x="17031" y="3662"/>
                    </a:cubicBezTo>
                    <a:cubicBezTo>
                      <a:pt x="17847" y="3071"/>
                      <a:pt x="19302" y="1918"/>
                      <a:pt x="20445" y="1918"/>
                    </a:cubicBezTo>
                    <a:close/>
                    <a:moveTo>
                      <a:pt x="5731" y="5636"/>
                    </a:moveTo>
                    <a:cubicBezTo>
                      <a:pt x="5989" y="5636"/>
                      <a:pt x="6272" y="5684"/>
                      <a:pt x="6577" y="5771"/>
                    </a:cubicBezTo>
                    <a:cubicBezTo>
                      <a:pt x="7848" y="6174"/>
                      <a:pt x="8965" y="6733"/>
                      <a:pt x="10330" y="6919"/>
                    </a:cubicBezTo>
                    <a:cubicBezTo>
                      <a:pt x="11664" y="7105"/>
                      <a:pt x="12874" y="7788"/>
                      <a:pt x="14208" y="8067"/>
                    </a:cubicBezTo>
                    <a:cubicBezTo>
                      <a:pt x="13991" y="8160"/>
                      <a:pt x="13805" y="8253"/>
                      <a:pt x="13587" y="8377"/>
                    </a:cubicBezTo>
                    <a:cubicBezTo>
                      <a:pt x="11075" y="9866"/>
                      <a:pt x="9710" y="12006"/>
                      <a:pt x="9182" y="14829"/>
                    </a:cubicBezTo>
                    <a:cubicBezTo>
                      <a:pt x="8872" y="16505"/>
                      <a:pt x="8965" y="18242"/>
                      <a:pt x="9493" y="19886"/>
                    </a:cubicBezTo>
                    <a:cubicBezTo>
                      <a:pt x="9275" y="19824"/>
                      <a:pt x="9089" y="19762"/>
                      <a:pt x="8872" y="19669"/>
                    </a:cubicBezTo>
                    <a:cubicBezTo>
                      <a:pt x="7476" y="18986"/>
                      <a:pt x="6080" y="18459"/>
                      <a:pt x="4622" y="17900"/>
                    </a:cubicBezTo>
                    <a:cubicBezTo>
                      <a:pt x="4033" y="17683"/>
                      <a:pt x="3443" y="17435"/>
                      <a:pt x="2854" y="17249"/>
                    </a:cubicBezTo>
                    <a:cubicBezTo>
                      <a:pt x="2451" y="17187"/>
                      <a:pt x="2078" y="17063"/>
                      <a:pt x="1706" y="16939"/>
                    </a:cubicBezTo>
                    <a:cubicBezTo>
                      <a:pt x="1684" y="16826"/>
                      <a:pt x="1596" y="16747"/>
                      <a:pt x="1502" y="16747"/>
                    </a:cubicBezTo>
                    <a:cubicBezTo>
                      <a:pt x="1473" y="16747"/>
                      <a:pt x="1443" y="16754"/>
                      <a:pt x="1415" y="16771"/>
                    </a:cubicBezTo>
                    <a:lnTo>
                      <a:pt x="1415" y="16771"/>
                    </a:lnTo>
                    <a:cubicBezTo>
                      <a:pt x="1238" y="16585"/>
                      <a:pt x="1184" y="16309"/>
                      <a:pt x="1396" y="15884"/>
                    </a:cubicBezTo>
                    <a:cubicBezTo>
                      <a:pt x="1892" y="14891"/>
                      <a:pt x="2172" y="13651"/>
                      <a:pt x="2482" y="12565"/>
                    </a:cubicBezTo>
                    <a:cubicBezTo>
                      <a:pt x="2823" y="11417"/>
                      <a:pt x="3133" y="10238"/>
                      <a:pt x="3474" y="9090"/>
                    </a:cubicBezTo>
                    <a:cubicBezTo>
                      <a:pt x="3661" y="8284"/>
                      <a:pt x="3940" y="7477"/>
                      <a:pt x="4250" y="6733"/>
                    </a:cubicBezTo>
                    <a:cubicBezTo>
                      <a:pt x="4562" y="5952"/>
                      <a:pt x="5068" y="5636"/>
                      <a:pt x="5731" y="5636"/>
                    </a:cubicBezTo>
                    <a:close/>
                    <a:moveTo>
                      <a:pt x="17835" y="7996"/>
                    </a:moveTo>
                    <a:cubicBezTo>
                      <a:pt x="20083" y="7996"/>
                      <a:pt x="22382" y="8817"/>
                      <a:pt x="24197" y="10145"/>
                    </a:cubicBezTo>
                    <a:cubicBezTo>
                      <a:pt x="25189" y="10890"/>
                      <a:pt x="25996" y="11851"/>
                      <a:pt x="26554" y="12968"/>
                    </a:cubicBezTo>
                    <a:cubicBezTo>
                      <a:pt x="27051" y="14116"/>
                      <a:pt x="26834" y="15574"/>
                      <a:pt x="26771" y="16722"/>
                    </a:cubicBezTo>
                    <a:lnTo>
                      <a:pt x="26802" y="16722"/>
                    </a:lnTo>
                    <a:cubicBezTo>
                      <a:pt x="26771" y="19296"/>
                      <a:pt x="25469" y="21654"/>
                      <a:pt x="23297" y="23050"/>
                    </a:cubicBezTo>
                    <a:cubicBezTo>
                      <a:pt x="21346" y="24266"/>
                      <a:pt x="19478" y="24655"/>
                      <a:pt x="17371" y="24655"/>
                    </a:cubicBezTo>
                    <a:cubicBezTo>
                      <a:pt x="16898" y="24655"/>
                      <a:pt x="16414" y="24635"/>
                      <a:pt x="15914" y="24601"/>
                    </a:cubicBezTo>
                    <a:cubicBezTo>
                      <a:pt x="14177" y="24477"/>
                      <a:pt x="12129" y="22957"/>
                      <a:pt x="11013" y="21654"/>
                    </a:cubicBezTo>
                    <a:cubicBezTo>
                      <a:pt x="9772" y="20258"/>
                      <a:pt x="9399" y="17280"/>
                      <a:pt x="9741" y="15512"/>
                    </a:cubicBezTo>
                    <a:cubicBezTo>
                      <a:pt x="10268" y="12813"/>
                      <a:pt x="11168" y="10672"/>
                      <a:pt x="13618" y="9152"/>
                    </a:cubicBezTo>
                    <a:cubicBezTo>
                      <a:pt x="14899" y="8352"/>
                      <a:pt x="16356" y="7996"/>
                      <a:pt x="17835" y="7996"/>
                    </a:cubicBezTo>
                    <a:close/>
                    <a:moveTo>
                      <a:pt x="27237" y="12875"/>
                    </a:moveTo>
                    <a:lnTo>
                      <a:pt x="27237" y="12875"/>
                    </a:lnTo>
                    <a:cubicBezTo>
                      <a:pt x="28292" y="13185"/>
                      <a:pt x="29315" y="13589"/>
                      <a:pt x="30339" y="14054"/>
                    </a:cubicBezTo>
                    <a:cubicBezTo>
                      <a:pt x="31487" y="14643"/>
                      <a:pt x="32945" y="14860"/>
                      <a:pt x="34030" y="15512"/>
                    </a:cubicBezTo>
                    <a:cubicBezTo>
                      <a:pt x="35116" y="16163"/>
                      <a:pt x="34124" y="17994"/>
                      <a:pt x="33782" y="19017"/>
                    </a:cubicBezTo>
                    <a:cubicBezTo>
                      <a:pt x="33410" y="20134"/>
                      <a:pt x="33038" y="21437"/>
                      <a:pt x="32572" y="22523"/>
                    </a:cubicBezTo>
                    <a:cubicBezTo>
                      <a:pt x="32014" y="23826"/>
                      <a:pt x="31735" y="25470"/>
                      <a:pt x="30959" y="26649"/>
                    </a:cubicBezTo>
                    <a:cubicBezTo>
                      <a:pt x="30556" y="27238"/>
                      <a:pt x="30308" y="27703"/>
                      <a:pt x="29874" y="27734"/>
                    </a:cubicBezTo>
                    <a:cubicBezTo>
                      <a:pt x="29791" y="27652"/>
                      <a:pt x="29694" y="27610"/>
                      <a:pt x="29593" y="27610"/>
                    </a:cubicBezTo>
                    <a:cubicBezTo>
                      <a:pt x="29543" y="27610"/>
                      <a:pt x="29491" y="27621"/>
                      <a:pt x="29439" y="27641"/>
                    </a:cubicBezTo>
                    <a:cubicBezTo>
                      <a:pt x="29191" y="27517"/>
                      <a:pt x="28912" y="27362"/>
                      <a:pt x="28695" y="27176"/>
                    </a:cubicBezTo>
                    <a:cubicBezTo>
                      <a:pt x="28509" y="26959"/>
                      <a:pt x="28261" y="26804"/>
                      <a:pt x="27981" y="26711"/>
                    </a:cubicBezTo>
                    <a:cubicBezTo>
                      <a:pt x="26554" y="26369"/>
                      <a:pt x="25158" y="25904"/>
                      <a:pt x="23824" y="25284"/>
                    </a:cubicBezTo>
                    <a:cubicBezTo>
                      <a:pt x="23328" y="25035"/>
                      <a:pt x="22801" y="24818"/>
                      <a:pt x="22304" y="24570"/>
                    </a:cubicBezTo>
                    <a:cubicBezTo>
                      <a:pt x="22242" y="24570"/>
                      <a:pt x="22180" y="24539"/>
                      <a:pt x="22118" y="24539"/>
                    </a:cubicBezTo>
                    <a:cubicBezTo>
                      <a:pt x="22677" y="24229"/>
                      <a:pt x="23204" y="23919"/>
                      <a:pt x="23700" y="23639"/>
                    </a:cubicBezTo>
                    <a:cubicBezTo>
                      <a:pt x="25717" y="22461"/>
                      <a:pt x="27485" y="19855"/>
                      <a:pt x="27485" y="17466"/>
                    </a:cubicBezTo>
                    <a:cubicBezTo>
                      <a:pt x="27485" y="16846"/>
                      <a:pt x="27640" y="16225"/>
                      <a:pt x="27609" y="15636"/>
                    </a:cubicBezTo>
                    <a:cubicBezTo>
                      <a:pt x="27578" y="14860"/>
                      <a:pt x="27392" y="14116"/>
                      <a:pt x="27330" y="13340"/>
                    </a:cubicBezTo>
                    <a:cubicBezTo>
                      <a:pt x="27299" y="13185"/>
                      <a:pt x="27268" y="13030"/>
                      <a:pt x="27237" y="12875"/>
                    </a:cubicBezTo>
                    <a:close/>
                    <a:moveTo>
                      <a:pt x="1551" y="17559"/>
                    </a:moveTo>
                    <a:cubicBezTo>
                      <a:pt x="2978" y="18149"/>
                      <a:pt x="4529" y="18583"/>
                      <a:pt x="5987" y="19141"/>
                    </a:cubicBezTo>
                    <a:cubicBezTo>
                      <a:pt x="6763" y="19452"/>
                      <a:pt x="7507" y="19762"/>
                      <a:pt x="8252" y="20134"/>
                    </a:cubicBezTo>
                    <a:cubicBezTo>
                      <a:pt x="8531" y="20289"/>
                      <a:pt x="8841" y="20444"/>
                      <a:pt x="9151" y="20568"/>
                    </a:cubicBezTo>
                    <a:cubicBezTo>
                      <a:pt x="9380" y="20664"/>
                      <a:pt x="9503" y="20747"/>
                      <a:pt x="9543" y="20747"/>
                    </a:cubicBezTo>
                    <a:cubicBezTo>
                      <a:pt x="9568" y="20747"/>
                      <a:pt x="9559" y="20714"/>
                      <a:pt x="9524" y="20630"/>
                    </a:cubicBezTo>
                    <a:lnTo>
                      <a:pt x="9524" y="20630"/>
                    </a:lnTo>
                    <a:cubicBezTo>
                      <a:pt x="9586" y="20754"/>
                      <a:pt x="9710" y="20848"/>
                      <a:pt x="9834" y="20848"/>
                    </a:cubicBezTo>
                    <a:cubicBezTo>
                      <a:pt x="9958" y="21127"/>
                      <a:pt x="10082" y="21375"/>
                      <a:pt x="10237" y="21654"/>
                    </a:cubicBezTo>
                    <a:cubicBezTo>
                      <a:pt x="10764" y="22647"/>
                      <a:pt x="11850" y="23205"/>
                      <a:pt x="12657" y="23981"/>
                    </a:cubicBezTo>
                    <a:cubicBezTo>
                      <a:pt x="13370" y="24663"/>
                      <a:pt x="14828" y="25160"/>
                      <a:pt x="15821" y="25253"/>
                    </a:cubicBezTo>
                    <a:cubicBezTo>
                      <a:pt x="16454" y="25296"/>
                      <a:pt x="17088" y="25319"/>
                      <a:pt x="17718" y="25319"/>
                    </a:cubicBezTo>
                    <a:cubicBezTo>
                      <a:pt x="18446" y="25319"/>
                      <a:pt x="19170" y="25288"/>
                      <a:pt x="19885" y="25222"/>
                    </a:cubicBezTo>
                    <a:cubicBezTo>
                      <a:pt x="20257" y="25191"/>
                      <a:pt x="20629" y="25129"/>
                      <a:pt x="20970" y="25004"/>
                    </a:cubicBezTo>
                    <a:cubicBezTo>
                      <a:pt x="21405" y="25346"/>
                      <a:pt x="22242" y="25315"/>
                      <a:pt x="22708" y="25594"/>
                    </a:cubicBezTo>
                    <a:cubicBezTo>
                      <a:pt x="23452" y="25966"/>
                      <a:pt x="24197" y="26276"/>
                      <a:pt x="25003" y="26555"/>
                    </a:cubicBezTo>
                    <a:cubicBezTo>
                      <a:pt x="25810" y="26835"/>
                      <a:pt x="26709" y="27145"/>
                      <a:pt x="27547" y="27331"/>
                    </a:cubicBezTo>
                    <a:cubicBezTo>
                      <a:pt x="28167" y="27455"/>
                      <a:pt x="28540" y="28076"/>
                      <a:pt x="29160" y="28231"/>
                    </a:cubicBezTo>
                    <a:cubicBezTo>
                      <a:pt x="28633" y="28975"/>
                      <a:pt x="27950" y="29627"/>
                      <a:pt x="27175" y="30154"/>
                    </a:cubicBezTo>
                    <a:lnTo>
                      <a:pt x="27206" y="30154"/>
                    </a:lnTo>
                    <a:cubicBezTo>
                      <a:pt x="26943" y="30242"/>
                      <a:pt x="26677" y="30279"/>
                      <a:pt x="26410" y="30279"/>
                    </a:cubicBezTo>
                    <a:cubicBezTo>
                      <a:pt x="25358" y="30279"/>
                      <a:pt x="24293" y="29700"/>
                      <a:pt x="23328" y="29378"/>
                    </a:cubicBezTo>
                    <a:cubicBezTo>
                      <a:pt x="20536" y="28448"/>
                      <a:pt x="17744" y="27734"/>
                      <a:pt x="14983" y="26649"/>
                    </a:cubicBezTo>
                    <a:cubicBezTo>
                      <a:pt x="12129" y="25594"/>
                      <a:pt x="9524" y="24074"/>
                      <a:pt x="6608" y="23050"/>
                    </a:cubicBezTo>
                    <a:cubicBezTo>
                      <a:pt x="5305" y="22554"/>
                      <a:pt x="4033" y="21995"/>
                      <a:pt x="2792" y="21375"/>
                    </a:cubicBezTo>
                    <a:cubicBezTo>
                      <a:pt x="2016" y="20972"/>
                      <a:pt x="962" y="20785"/>
                      <a:pt x="1086" y="19669"/>
                    </a:cubicBezTo>
                    <a:cubicBezTo>
                      <a:pt x="1179" y="18955"/>
                      <a:pt x="1396" y="18273"/>
                      <a:pt x="1551" y="17559"/>
                    </a:cubicBezTo>
                    <a:close/>
                    <a:moveTo>
                      <a:pt x="10804" y="0"/>
                    </a:moveTo>
                    <a:cubicBezTo>
                      <a:pt x="9976" y="0"/>
                      <a:pt x="9237" y="299"/>
                      <a:pt x="9151" y="1242"/>
                    </a:cubicBezTo>
                    <a:cubicBezTo>
                      <a:pt x="8947" y="1197"/>
                      <a:pt x="8737" y="1176"/>
                      <a:pt x="8527" y="1176"/>
                    </a:cubicBezTo>
                    <a:cubicBezTo>
                      <a:pt x="8006" y="1176"/>
                      <a:pt x="7484" y="1309"/>
                      <a:pt x="7042" y="1552"/>
                    </a:cubicBezTo>
                    <a:cubicBezTo>
                      <a:pt x="5925" y="2204"/>
                      <a:pt x="5801" y="3662"/>
                      <a:pt x="5367" y="4778"/>
                    </a:cubicBezTo>
                    <a:lnTo>
                      <a:pt x="5336" y="4778"/>
                    </a:lnTo>
                    <a:cubicBezTo>
                      <a:pt x="4374" y="4809"/>
                      <a:pt x="3940" y="5616"/>
                      <a:pt x="3630" y="6423"/>
                    </a:cubicBezTo>
                    <a:cubicBezTo>
                      <a:pt x="2978" y="7974"/>
                      <a:pt x="2668" y="9649"/>
                      <a:pt x="2078" y="11231"/>
                    </a:cubicBezTo>
                    <a:cubicBezTo>
                      <a:pt x="1582" y="12658"/>
                      <a:pt x="1334" y="14209"/>
                      <a:pt x="745" y="15605"/>
                    </a:cubicBezTo>
                    <a:cubicBezTo>
                      <a:pt x="465" y="16287"/>
                      <a:pt x="279" y="17001"/>
                      <a:pt x="1055" y="17404"/>
                    </a:cubicBezTo>
                    <a:cubicBezTo>
                      <a:pt x="651" y="18521"/>
                      <a:pt x="0" y="19917"/>
                      <a:pt x="714" y="20941"/>
                    </a:cubicBezTo>
                    <a:cubicBezTo>
                      <a:pt x="1458" y="22026"/>
                      <a:pt x="3350" y="22461"/>
                      <a:pt x="4498" y="22957"/>
                    </a:cubicBezTo>
                    <a:cubicBezTo>
                      <a:pt x="6266" y="23733"/>
                      <a:pt x="8066" y="24353"/>
                      <a:pt x="9834" y="25129"/>
                    </a:cubicBezTo>
                    <a:cubicBezTo>
                      <a:pt x="10795" y="25563"/>
                      <a:pt x="11695" y="26090"/>
                      <a:pt x="12626" y="26555"/>
                    </a:cubicBezTo>
                    <a:cubicBezTo>
                      <a:pt x="13556" y="27021"/>
                      <a:pt x="14673" y="27331"/>
                      <a:pt x="15697" y="27734"/>
                    </a:cubicBezTo>
                    <a:cubicBezTo>
                      <a:pt x="17310" y="28386"/>
                      <a:pt x="18954" y="28913"/>
                      <a:pt x="20629" y="29347"/>
                    </a:cubicBezTo>
                    <a:cubicBezTo>
                      <a:pt x="21591" y="29596"/>
                      <a:pt x="22553" y="29937"/>
                      <a:pt x="23514" y="30185"/>
                    </a:cubicBezTo>
                    <a:cubicBezTo>
                      <a:pt x="24383" y="30402"/>
                      <a:pt x="25065" y="30867"/>
                      <a:pt x="25996" y="30961"/>
                    </a:cubicBezTo>
                    <a:cubicBezTo>
                      <a:pt x="26149" y="30987"/>
                      <a:pt x="26303" y="31000"/>
                      <a:pt x="26455" y="31000"/>
                    </a:cubicBezTo>
                    <a:cubicBezTo>
                      <a:pt x="27194" y="31000"/>
                      <a:pt x="27901" y="30694"/>
                      <a:pt x="28416" y="30154"/>
                    </a:cubicBezTo>
                    <a:cubicBezTo>
                      <a:pt x="28819" y="29751"/>
                      <a:pt x="29594" y="29006"/>
                      <a:pt x="29843" y="28355"/>
                    </a:cubicBezTo>
                    <a:cubicBezTo>
                      <a:pt x="30153" y="28355"/>
                      <a:pt x="30494" y="28293"/>
                      <a:pt x="30773" y="28169"/>
                    </a:cubicBezTo>
                    <a:cubicBezTo>
                      <a:pt x="31270" y="27982"/>
                      <a:pt x="31394" y="27176"/>
                      <a:pt x="31642" y="26804"/>
                    </a:cubicBezTo>
                    <a:cubicBezTo>
                      <a:pt x="32107" y="26090"/>
                      <a:pt x="32324" y="25066"/>
                      <a:pt x="32635" y="24291"/>
                    </a:cubicBezTo>
                    <a:cubicBezTo>
                      <a:pt x="33317" y="22647"/>
                      <a:pt x="33751" y="20941"/>
                      <a:pt x="34403" y="19265"/>
                    </a:cubicBezTo>
                    <a:cubicBezTo>
                      <a:pt x="34713" y="18459"/>
                      <a:pt x="35582" y="16598"/>
                      <a:pt x="35147" y="15605"/>
                    </a:cubicBezTo>
                    <a:cubicBezTo>
                      <a:pt x="35488" y="14488"/>
                      <a:pt x="35706" y="13309"/>
                      <a:pt x="35799" y="12131"/>
                    </a:cubicBezTo>
                    <a:cubicBezTo>
                      <a:pt x="35768" y="11758"/>
                      <a:pt x="35551" y="11417"/>
                      <a:pt x="35209" y="11231"/>
                    </a:cubicBezTo>
                    <a:cubicBezTo>
                      <a:pt x="35395" y="10890"/>
                      <a:pt x="35457" y="10517"/>
                      <a:pt x="35457" y="10114"/>
                    </a:cubicBezTo>
                    <a:cubicBezTo>
                      <a:pt x="35457" y="9246"/>
                      <a:pt x="34186" y="8687"/>
                      <a:pt x="33565" y="8408"/>
                    </a:cubicBezTo>
                    <a:cubicBezTo>
                      <a:pt x="32386" y="7850"/>
                      <a:pt x="31114" y="7539"/>
                      <a:pt x="29812" y="7508"/>
                    </a:cubicBezTo>
                    <a:cubicBezTo>
                      <a:pt x="29067" y="7508"/>
                      <a:pt x="28726" y="8191"/>
                      <a:pt x="28447" y="8780"/>
                    </a:cubicBezTo>
                    <a:lnTo>
                      <a:pt x="28385" y="8780"/>
                    </a:lnTo>
                    <a:cubicBezTo>
                      <a:pt x="28385" y="8718"/>
                      <a:pt x="28323" y="8656"/>
                      <a:pt x="28292" y="8625"/>
                    </a:cubicBezTo>
                    <a:lnTo>
                      <a:pt x="28198" y="8594"/>
                    </a:lnTo>
                    <a:cubicBezTo>
                      <a:pt x="28198" y="7508"/>
                      <a:pt x="27795" y="6671"/>
                      <a:pt x="27516" y="5585"/>
                    </a:cubicBezTo>
                    <a:cubicBezTo>
                      <a:pt x="27268" y="4499"/>
                      <a:pt x="27175" y="4034"/>
                      <a:pt x="26213" y="3631"/>
                    </a:cubicBezTo>
                    <a:cubicBezTo>
                      <a:pt x="24755" y="2979"/>
                      <a:pt x="23793" y="2018"/>
                      <a:pt x="22242" y="1614"/>
                    </a:cubicBezTo>
                    <a:cubicBezTo>
                      <a:pt x="21529" y="1397"/>
                      <a:pt x="20815" y="1242"/>
                      <a:pt x="20071" y="1149"/>
                    </a:cubicBezTo>
                    <a:cubicBezTo>
                      <a:pt x="20060" y="1148"/>
                      <a:pt x="20049" y="1148"/>
                      <a:pt x="20038" y="1148"/>
                    </a:cubicBezTo>
                    <a:cubicBezTo>
                      <a:pt x="19564" y="1148"/>
                      <a:pt x="18699" y="1773"/>
                      <a:pt x="18396" y="1924"/>
                    </a:cubicBezTo>
                    <a:cubicBezTo>
                      <a:pt x="17744" y="2235"/>
                      <a:pt x="17124" y="2638"/>
                      <a:pt x="16565" y="3103"/>
                    </a:cubicBezTo>
                    <a:cubicBezTo>
                      <a:pt x="16180" y="3387"/>
                      <a:pt x="15914" y="3499"/>
                      <a:pt x="15664" y="3499"/>
                    </a:cubicBezTo>
                    <a:cubicBezTo>
                      <a:pt x="15531" y="3499"/>
                      <a:pt x="15402" y="3467"/>
                      <a:pt x="15263" y="3413"/>
                    </a:cubicBezTo>
                    <a:cubicBezTo>
                      <a:pt x="15976" y="1800"/>
                      <a:pt x="13898" y="963"/>
                      <a:pt x="12688" y="404"/>
                    </a:cubicBezTo>
                    <a:cubicBezTo>
                      <a:pt x="12202" y="196"/>
                      <a:pt x="11474" y="0"/>
                      <a:pt x="108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999406">
                <a:off x="4762882" y="1507980"/>
                <a:ext cx="71450" cy="63580"/>
              </a:xfrm>
              <a:custGeom>
                <a:avLst/>
                <a:gdLst/>
                <a:ahLst/>
                <a:cxnLst/>
                <a:rect l="l" t="t" r="r" b="b"/>
                <a:pathLst>
                  <a:path w="3568" h="3175" extrusionOk="0">
                    <a:moveTo>
                      <a:pt x="2681" y="604"/>
                    </a:moveTo>
                    <a:cubicBezTo>
                      <a:pt x="2809" y="604"/>
                      <a:pt x="2895" y="677"/>
                      <a:pt x="2885" y="872"/>
                    </a:cubicBezTo>
                    <a:cubicBezTo>
                      <a:pt x="2854" y="1493"/>
                      <a:pt x="2265" y="1524"/>
                      <a:pt x="1924" y="1865"/>
                    </a:cubicBezTo>
                    <a:cubicBezTo>
                      <a:pt x="1831" y="1896"/>
                      <a:pt x="1738" y="1989"/>
                      <a:pt x="1769" y="2113"/>
                    </a:cubicBezTo>
                    <a:lnTo>
                      <a:pt x="1800" y="2175"/>
                    </a:lnTo>
                    <a:cubicBezTo>
                      <a:pt x="1658" y="2374"/>
                      <a:pt x="1477" y="2469"/>
                      <a:pt x="1290" y="2469"/>
                    </a:cubicBezTo>
                    <a:cubicBezTo>
                      <a:pt x="1068" y="2469"/>
                      <a:pt x="837" y="2335"/>
                      <a:pt x="652" y="2082"/>
                    </a:cubicBezTo>
                    <a:cubicBezTo>
                      <a:pt x="457" y="1789"/>
                      <a:pt x="665" y="1228"/>
                      <a:pt x="928" y="1228"/>
                    </a:cubicBezTo>
                    <a:cubicBezTo>
                      <a:pt x="1000" y="1228"/>
                      <a:pt x="1075" y="1269"/>
                      <a:pt x="1148" y="1369"/>
                    </a:cubicBezTo>
                    <a:cubicBezTo>
                      <a:pt x="1179" y="1400"/>
                      <a:pt x="1241" y="1400"/>
                      <a:pt x="1272" y="1400"/>
                    </a:cubicBezTo>
                    <a:cubicBezTo>
                      <a:pt x="1396" y="1369"/>
                      <a:pt x="1490" y="1276"/>
                      <a:pt x="1490" y="1152"/>
                    </a:cubicBezTo>
                    <a:cubicBezTo>
                      <a:pt x="1521" y="1198"/>
                      <a:pt x="1567" y="1221"/>
                      <a:pt x="1614" y="1221"/>
                    </a:cubicBezTo>
                    <a:cubicBezTo>
                      <a:pt x="1660" y="1221"/>
                      <a:pt x="1707" y="1198"/>
                      <a:pt x="1738" y="1152"/>
                    </a:cubicBezTo>
                    <a:cubicBezTo>
                      <a:pt x="1846" y="1000"/>
                      <a:pt x="2380" y="604"/>
                      <a:pt x="2681" y="604"/>
                    </a:cubicBezTo>
                    <a:close/>
                    <a:moveTo>
                      <a:pt x="2750" y="1"/>
                    </a:moveTo>
                    <a:cubicBezTo>
                      <a:pt x="2219" y="1"/>
                      <a:pt x="1580" y="448"/>
                      <a:pt x="1458" y="934"/>
                    </a:cubicBezTo>
                    <a:cubicBezTo>
                      <a:pt x="1334" y="779"/>
                      <a:pt x="1179" y="686"/>
                      <a:pt x="993" y="686"/>
                    </a:cubicBezTo>
                    <a:cubicBezTo>
                      <a:pt x="373" y="686"/>
                      <a:pt x="0" y="1276"/>
                      <a:pt x="0" y="1834"/>
                    </a:cubicBezTo>
                    <a:cubicBezTo>
                      <a:pt x="94" y="2516"/>
                      <a:pt x="621" y="3044"/>
                      <a:pt x="1272" y="3168"/>
                    </a:cubicBezTo>
                    <a:cubicBezTo>
                      <a:pt x="1311" y="3172"/>
                      <a:pt x="1348" y="3174"/>
                      <a:pt x="1386" y="3174"/>
                    </a:cubicBezTo>
                    <a:cubicBezTo>
                      <a:pt x="1897" y="3174"/>
                      <a:pt x="2331" y="2791"/>
                      <a:pt x="2389" y="2299"/>
                    </a:cubicBezTo>
                    <a:cubicBezTo>
                      <a:pt x="2730" y="2175"/>
                      <a:pt x="3041" y="1927"/>
                      <a:pt x="3258" y="1648"/>
                    </a:cubicBezTo>
                    <a:cubicBezTo>
                      <a:pt x="3506" y="1307"/>
                      <a:pt x="3568" y="841"/>
                      <a:pt x="3413" y="438"/>
                    </a:cubicBezTo>
                    <a:cubicBezTo>
                      <a:pt x="3284" y="126"/>
                      <a:pt x="3032" y="1"/>
                      <a:pt x="2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999406">
                <a:off x="4354642" y="1322373"/>
                <a:ext cx="57793" cy="48381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16" extrusionOk="0">
                    <a:moveTo>
                      <a:pt x="1362" y="601"/>
                    </a:moveTo>
                    <a:cubicBezTo>
                      <a:pt x="1513" y="601"/>
                      <a:pt x="1661" y="632"/>
                      <a:pt x="1800" y="694"/>
                    </a:cubicBezTo>
                    <a:cubicBezTo>
                      <a:pt x="2328" y="942"/>
                      <a:pt x="1707" y="1563"/>
                      <a:pt x="1459" y="1749"/>
                    </a:cubicBezTo>
                    <a:cubicBezTo>
                      <a:pt x="1398" y="1796"/>
                      <a:pt x="1321" y="1817"/>
                      <a:pt x="1238" y="1817"/>
                    </a:cubicBezTo>
                    <a:cubicBezTo>
                      <a:pt x="940" y="1817"/>
                      <a:pt x="566" y="1550"/>
                      <a:pt x="590" y="1283"/>
                    </a:cubicBezTo>
                    <a:cubicBezTo>
                      <a:pt x="621" y="1035"/>
                      <a:pt x="745" y="818"/>
                      <a:pt x="901" y="694"/>
                    </a:cubicBezTo>
                    <a:cubicBezTo>
                      <a:pt x="1056" y="632"/>
                      <a:pt x="1211" y="601"/>
                      <a:pt x="1362" y="601"/>
                    </a:cubicBezTo>
                    <a:close/>
                    <a:moveTo>
                      <a:pt x="1495" y="0"/>
                    </a:moveTo>
                    <a:cubicBezTo>
                      <a:pt x="1305" y="0"/>
                      <a:pt x="1112" y="45"/>
                      <a:pt x="932" y="136"/>
                    </a:cubicBezTo>
                    <a:cubicBezTo>
                      <a:pt x="901" y="136"/>
                      <a:pt x="839" y="136"/>
                      <a:pt x="807" y="167"/>
                    </a:cubicBezTo>
                    <a:lnTo>
                      <a:pt x="683" y="291"/>
                    </a:lnTo>
                    <a:cubicBezTo>
                      <a:pt x="590" y="322"/>
                      <a:pt x="497" y="384"/>
                      <a:pt x="435" y="477"/>
                    </a:cubicBezTo>
                    <a:cubicBezTo>
                      <a:pt x="404" y="477"/>
                      <a:pt x="404" y="508"/>
                      <a:pt x="404" y="539"/>
                    </a:cubicBezTo>
                    <a:cubicBezTo>
                      <a:pt x="125" y="818"/>
                      <a:pt x="1" y="1221"/>
                      <a:pt x="94" y="1625"/>
                    </a:cubicBezTo>
                    <a:cubicBezTo>
                      <a:pt x="187" y="1935"/>
                      <a:pt x="497" y="2121"/>
                      <a:pt x="745" y="2276"/>
                    </a:cubicBezTo>
                    <a:cubicBezTo>
                      <a:pt x="901" y="2369"/>
                      <a:pt x="1079" y="2416"/>
                      <a:pt x="1261" y="2416"/>
                    </a:cubicBezTo>
                    <a:cubicBezTo>
                      <a:pt x="1443" y="2416"/>
                      <a:pt x="1630" y="2369"/>
                      <a:pt x="1800" y="2276"/>
                    </a:cubicBezTo>
                    <a:cubicBezTo>
                      <a:pt x="2390" y="1873"/>
                      <a:pt x="2886" y="1066"/>
                      <a:pt x="2390" y="415"/>
                    </a:cubicBezTo>
                    <a:cubicBezTo>
                      <a:pt x="2153" y="138"/>
                      <a:pt x="1828" y="0"/>
                      <a:pt x="1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999406">
                <a:off x="4295466" y="1319883"/>
                <a:ext cx="50183" cy="39610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1978" extrusionOk="0">
                    <a:moveTo>
                      <a:pt x="2203" y="1"/>
                    </a:moveTo>
                    <a:cubicBezTo>
                      <a:pt x="2193" y="1"/>
                      <a:pt x="2183" y="2"/>
                      <a:pt x="2172" y="4"/>
                    </a:cubicBezTo>
                    <a:cubicBezTo>
                      <a:pt x="1893" y="66"/>
                      <a:pt x="1645" y="128"/>
                      <a:pt x="1397" y="221"/>
                    </a:cubicBezTo>
                    <a:cubicBezTo>
                      <a:pt x="1149" y="314"/>
                      <a:pt x="932" y="469"/>
                      <a:pt x="745" y="655"/>
                    </a:cubicBezTo>
                    <a:cubicBezTo>
                      <a:pt x="311" y="873"/>
                      <a:pt x="32" y="1307"/>
                      <a:pt x="1" y="1803"/>
                    </a:cubicBezTo>
                    <a:cubicBezTo>
                      <a:pt x="1" y="1923"/>
                      <a:pt x="81" y="1978"/>
                      <a:pt x="170" y="1978"/>
                    </a:cubicBezTo>
                    <a:cubicBezTo>
                      <a:pt x="266" y="1978"/>
                      <a:pt x="372" y="1915"/>
                      <a:pt x="404" y="1803"/>
                    </a:cubicBezTo>
                    <a:cubicBezTo>
                      <a:pt x="528" y="1369"/>
                      <a:pt x="963" y="1121"/>
                      <a:pt x="1335" y="904"/>
                    </a:cubicBezTo>
                    <a:cubicBezTo>
                      <a:pt x="1676" y="686"/>
                      <a:pt x="2110" y="655"/>
                      <a:pt x="2390" y="345"/>
                    </a:cubicBezTo>
                    <a:cubicBezTo>
                      <a:pt x="2506" y="200"/>
                      <a:pt x="2350" y="1"/>
                      <a:pt x="2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999406">
                <a:off x="4350917" y="1312491"/>
                <a:ext cx="23490" cy="1191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5" extrusionOk="0">
                    <a:moveTo>
                      <a:pt x="120" y="0"/>
                    </a:moveTo>
                    <a:cubicBezTo>
                      <a:pt x="44" y="0"/>
                      <a:pt x="1" y="105"/>
                      <a:pt x="56" y="160"/>
                    </a:cubicBezTo>
                    <a:cubicBezTo>
                      <a:pt x="304" y="408"/>
                      <a:pt x="645" y="563"/>
                      <a:pt x="987" y="595"/>
                    </a:cubicBezTo>
                    <a:cubicBezTo>
                      <a:pt x="1142" y="563"/>
                      <a:pt x="1173" y="408"/>
                      <a:pt x="1080" y="315"/>
                    </a:cubicBezTo>
                    <a:cubicBezTo>
                      <a:pt x="801" y="129"/>
                      <a:pt x="490" y="5"/>
                      <a:pt x="149" y="5"/>
                    </a:cubicBezTo>
                    <a:cubicBezTo>
                      <a:pt x="139" y="2"/>
                      <a:pt x="129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999406">
                <a:off x="4425741" y="1328006"/>
                <a:ext cx="57212" cy="44556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225" extrusionOk="0">
                    <a:moveTo>
                      <a:pt x="2494" y="1"/>
                    </a:moveTo>
                    <a:cubicBezTo>
                      <a:pt x="2123" y="1"/>
                      <a:pt x="1684" y="466"/>
                      <a:pt x="1398" y="648"/>
                    </a:cubicBezTo>
                    <a:cubicBezTo>
                      <a:pt x="1150" y="803"/>
                      <a:pt x="933" y="989"/>
                      <a:pt x="685" y="1206"/>
                    </a:cubicBezTo>
                    <a:cubicBezTo>
                      <a:pt x="468" y="1423"/>
                      <a:pt x="343" y="1734"/>
                      <a:pt x="126" y="1982"/>
                    </a:cubicBezTo>
                    <a:cubicBezTo>
                      <a:pt x="0" y="2082"/>
                      <a:pt x="120" y="2224"/>
                      <a:pt x="252" y="2224"/>
                    </a:cubicBezTo>
                    <a:cubicBezTo>
                      <a:pt x="283" y="2224"/>
                      <a:pt x="314" y="2216"/>
                      <a:pt x="343" y="2199"/>
                    </a:cubicBezTo>
                    <a:cubicBezTo>
                      <a:pt x="561" y="2075"/>
                      <a:pt x="716" y="1889"/>
                      <a:pt x="871" y="1703"/>
                    </a:cubicBezTo>
                    <a:cubicBezTo>
                      <a:pt x="1088" y="1485"/>
                      <a:pt x="1305" y="1268"/>
                      <a:pt x="1584" y="1113"/>
                    </a:cubicBezTo>
                    <a:cubicBezTo>
                      <a:pt x="1801" y="989"/>
                      <a:pt x="2019" y="865"/>
                      <a:pt x="2267" y="710"/>
                    </a:cubicBezTo>
                    <a:cubicBezTo>
                      <a:pt x="2484" y="555"/>
                      <a:pt x="2639" y="555"/>
                      <a:pt x="2763" y="369"/>
                    </a:cubicBezTo>
                    <a:cubicBezTo>
                      <a:pt x="2856" y="245"/>
                      <a:pt x="2825" y="120"/>
                      <a:pt x="2701" y="58"/>
                    </a:cubicBezTo>
                    <a:cubicBezTo>
                      <a:pt x="2636" y="18"/>
                      <a:pt x="2566" y="1"/>
                      <a:pt x="24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999406">
                <a:off x="4480843" y="1381439"/>
                <a:ext cx="25692" cy="1203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601" extrusionOk="0">
                    <a:moveTo>
                      <a:pt x="1051" y="1"/>
                    </a:moveTo>
                    <a:cubicBezTo>
                      <a:pt x="1023" y="1"/>
                      <a:pt x="993" y="8"/>
                      <a:pt x="962" y="23"/>
                    </a:cubicBezTo>
                    <a:cubicBezTo>
                      <a:pt x="745" y="85"/>
                      <a:pt x="497" y="116"/>
                      <a:pt x="249" y="147"/>
                    </a:cubicBezTo>
                    <a:cubicBezTo>
                      <a:pt x="31" y="178"/>
                      <a:pt x="0" y="550"/>
                      <a:pt x="249" y="581"/>
                    </a:cubicBezTo>
                    <a:cubicBezTo>
                      <a:pt x="317" y="594"/>
                      <a:pt x="385" y="600"/>
                      <a:pt x="453" y="600"/>
                    </a:cubicBezTo>
                    <a:cubicBezTo>
                      <a:pt x="723" y="600"/>
                      <a:pt x="981" y="501"/>
                      <a:pt x="1179" y="302"/>
                    </a:cubicBezTo>
                    <a:cubicBezTo>
                      <a:pt x="1283" y="173"/>
                      <a:pt x="1192" y="1"/>
                      <a:pt x="10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999406">
                <a:off x="4295457" y="1594744"/>
                <a:ext cx="24972" cy="1291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645" extrusionOk="0">
                    <a:moveTo>
                      <a:pt x="997" y="1"/>
                    </a:moveTo>
                    <a:cubicBezTo>
                      <a:pt x="975" y="1"/>
                      <a:pt x="953" y="6"/>
                      <a:pt x="931" y="19"/>
                    </a:cubicBezTo>
                    <a:cubicBezTo>
                      <a:pt x="683" y="113"/>
                      <a:pt x="435" y="206"/>
                      <a:pt x="187" y="268"/>
                    </a:cubicBezTo>
                    <a:cubicBezTo>
                      <a:pt x="1" y="299"/>
                      <a:pt x="1" y="609"/>
                      <a:pt x="187" y="640"/>
                    </a:cubicBezTo>
                    <a:cubicBezTo>
                      <a:pt x="221" y="643"/>
                      <a:pt x="256" y="645"/>
                      <a:pt x="290" y="645"/>
                    </a:cubicBezTo>
                    <a:cubicBezTo>
                      <a:pt x="596" y="645"/>
                      <a:pt x="891" y="522"/>
                      <a:pt x="1086" y="299"/>
                    </a:cubicBezTo>
                    <a:cubicBezTo>
                      <a:pt x="1246" y="219"/>
                      <a:pt x="1131" y="1"/>
                      <a:pt x="9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999406">
                <a:off x="4335057" y="1598442"/>
                <a:ext cx="60276" cy="18043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901" extrusionOk="0">
                    <a:moveTo>
                      <a:pt x="2408" y="0"/>
                    </a:moveTo>
                    <a:cubicBezTo>
                      <a:pt x="1674" y="0"/>
                      <a:pt x="972" y="383"/>
                      <a:pt x="249" y="486"/>
                    </a:cubicBezTo>
                    <a:cubicBezTo>
                      <a:pt x="32" y="517"/>
                      <a:pt x="1" y="890"/>
                      <a:pt x="249" y="890"/>
                    </a:cubicBezTo>
                    <a:cubicBezTo>
                      <a:pt x="318" y="897"/>
                      <a:pt x="386" y="900"/>
                      <a:pt x="454" y="900"/>
                    </a:cubicBezTo>
                    <a:cubicBezTo>
                      <a:pt x="1273" y="900"/>
                      <a:pt x="2024" y="420"/>
                      <a:pt x="2855" y="362"/>
                    </a:cubicBezTo>
                    <a:cubicBezTo>
                      <a:pt x="3010" y="362"/>
                      <a:pt x="3010" y="114"/>
                      <a:pt x="2855" y="52"/>
                    </a:cubicBezTo>
                    <a:cubicBezTo>
                      <a:pt x="2704" y="16"/>
                      <a:pt x="2555" y="0"/>
                      <a:pt x="2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999406">
                <a:off x="4394795" y="1609225"/>
                <a:ext cx="28476" cy="16501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824" extrusionOk="0">
                    <a:moveTo>
                      <a:pt x="1155" y="1"/>
                    </a:moveTo>
                    <a:cubicBezTo>
                      <a:pt x="1144" y="1"/>
                      <a:pt x="1132" y="2"/>
                      <a:pt x="1120" y="4"/>
                    </a:cubicBezTo>
                    <a:cubicBezTo>
                      <a:pt x="841" y="97"/>
                      <a:pt x="562" y="190"/>
                      <a:pt x="283" y="314"/>
                    </a:cubicBezTo>
                    <a:cubicBezTo>
                      <a:pt x="0" y="427"/>
                      <a:pt x="129" y="823"/>
                      <a:pt x="389" y="823"/>
                    </a:cubicBezTo>
                    <a:cubicBezTo>
                      <a:pt x="414" y="823"/>
                      <a:pt x="441" y="819"/>
                      <a:pt x="469" y="811"/>
                    </a:cubicBezTo>
                    <a:cubicBezTo>
                      <a:pt x="779" y="718"/>
                      <a:pt x="1089" y="532"/>
                      <a:pt x="1307" y="283"/>
                    </a:cubicBezTo>
                    <a:cubicBezTo>
                      <a:pt x="1421" y="169"/>
                      <a:pt x="1297" y="1"/>
                      <a:pt x="1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999406">
                <a:off x="4476596" y="1633979"/>
                <a:ext cx="18884" cy="929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464" extrusionOk="0">
                    <a:moveTo>
                      <a:pt x="329" y="0"/>
                    </a:moveTo>
                    <a:cubicBezTo>
                      <a:pt x="64" y="0"/>
                      <a:pt x="0" y="411"/>
                      <a:pt x="291" y="440"/>
                    </a:cubicBezTo>
                    <a:cubicBezTo>
                      <a:pt x="369" y="456"/>
                      <a:pt x="446" y="463"/>
                      <a:pt x="520" y="463"/>
                    </a:cubicBezTo>
                    <a:cubicBezTo>
                      <a:pt x="594" y="463"/>
                      <a:pt x="664" y="456"/>
                      <a:pt x="726" y="440"/>
                    </a:cubicBezTo>
                    <a:cubicBezTo>
                      <a:pt x="881" y="409"/>
                      <a:pt x="943" y="223"/>
                      <a:pt x="788" y="161"/>
                    </a:cubicBezTo>
                    <a:cubicBezTo>
                      <a:pt x="664" y="68"/>
                      <a:pt x="508" y="6"/>
                      <a:pt x="384" y="6"/>
                    </a:cubicBezTo>
                    <a:cubicBezTo>
                      <a:pt x="365" y="2"/>
                      <a:pt x="347" y="0"/>
                      <a:pt x="3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999406">
                <a:off x="4629155" y="1636181"/>
                <a:ext cx="2859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585" extrusionOk="0">
                    <a:moveTo>
                      <a:pt x="1032" y="0"/>
                    </a:moveTo>
                    <a:cubicBezTo>
                      <a:pt x="760" y="0"/>
                      <a:pt x="514" y="132"/>
                      <a:pt x="248" y="132"/>
                    </a:cubicBezTo>
                    <a:cubicBezTo>
                      <a:pt x="31" y="132"/>
                      <a:pt x="0" y="442"/>
                      <a:pt x="155" y="504"/>
                    </a:cubicBezTo>
                    <a:cubicBezTo>
                      <a:pt x="254" y="563"/>
                      <a:pt x="364" y="584"/>
                      <a:pt x="472" y="584"/>
                    </a:cubicBezTo>
                    <a:cubicBezTo>
                      <a:pt x="534" y="584"/>
                      <a:pt x="595" y="577"/>
                      <a:pt x="652" y="566"/>
                    </a:cubicBezTo>
                    <a:cubicBezTo>
                      <a:pt x="838" y="535"/>
                      <a:pt x="1024" y="380"/>
                      <a:pt x="1210" y="349"/>
                    </a:cubicBezTo>
                    <a:cubicBezTo>
                      <a:pt x="1334" y="318"/>
                      <a:pt x="1427" y="101"/>
                      <a:pt x="1272" y="38"/>
                    </a:cubicBezTo>
                    <a:cubicBezTo>
                      <a:pt x="1189" y="11"/>
                      <a:pt x="1110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999406">
                <a:off x="4695567" y="1612178"/>
                <a:ext cx="22589" cy="1189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94" extrusionOk="0">
                    <a:moveTo>
                      <a:pt x="445" y="0"/>
                    </a:moveTo>
                    <a:cubicBezTo>
                      <a:pt x="1" y="0"/>
                      <a:pt x="9" y="594"/>
                      <a:pt x="361" y="594"/>
                    </a:cubicBezTo>
                    <a:cubicBezTo>
                      <a:pt x="378" y="594"/>
                      <a:pt x="395" y="593"/>
                      <a:pt x="414" y="590"/>
                    </a:cubicBezTo>
                    <a:lnTo>
                      <a:pt x="817" y="497"/>
                    </a:lnTo>
                    <a:cubicBezTo>
                      <a:pt x="1065" y="435"/>
                      <a:pt x="1127" y="0"/>
                      <a:pt x="8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999406">
                <a:off x="4718045" y="1633041"/>
                <a:ext cx="43815" cy="18403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919" extrusionOk="0">
                    <a:moveTo>
                      <a:pt x="1431" y="1"/>
                    </a:moveTo>
                    <a:cubicBezTo>
                      <a:pt x="1056" y="1"/>
                      <a:pt x="684" y="98"/>
                      <a:pt x="357" y="272"/>
                    </a:cubicBezTo>
                    <a:cubicBezTo>
                      <a:pt x="0" y="437"/>
                      <a:pt x="154" y="919"/>
                      <a:pt x="452" y="919"/>
                    </a:cubicBezTo>
                    <a:cubicBezTo>
                      <a:pt x="491" y="919"/>
                      <a:pt x="532" y="911"/>
                      <a:pt x="574" y="893"/>
                    </a:cubicBezTo>
                    <a:cubicBezTo>
                      <a:pt x="978" y="707"/>
                      <a:pt x="1443" y="583"/>
                      <a:pt x="1877" y="552"/>
                    </a:cubicBezTo>
                    <a:cubicBezTo>
                      <a:pt x="2188" y="552"/>
                      <a:pt x="2157" y="148"/>
                      <a:pt x="1908" y="55"/>
                    </a:cubicBezTo>
                    <a:cubicBezTo>
                      <a:pt x="1751" y="18"/>
                      <a:pt x="1591" y="1"/>
                      <a:pt x="1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999406">
                <a:off x="4785989" y="1627117"/>
                <a:ext cx="26674" cy="1399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699" extrusionOk="0">
                    <a:moveTo>
                      <a:pt x="1070" y="1"/>
                    </a:moveTo>
                    <a:cubicBezTo>
                      <a:pt x="1049" y="1"/>
                      <a:pt x="1027" y="4"/>
                      <a:pt x="1005" y="12"/>
                    </a:cubicBezTo>
                    <a:cubicBezTo>
                      <a:pt x="788" y="74"/>
                      <a:pt x="602" y="105"/>
                      <a:pt x="385" y="105"/>
                    </a:cubicBezTo>
                    <a:cubicBezTo>
                      <a:pt x="1" y="134"/>
                      <a:pt x="67" y="699"/>
                      <a:pt x="395" y="699"/>
                    </a:cubicBezTo>
                    <a:cubicBezTo>
                      <a:pt x="412" y="699"/>
                      <a:pt x="429" y="697"/>
                      <a:pt x="447" y="694"/>
                    </a:cubicBezTo>
                    <a:cubicBezTo>
                      <a:pt x="726" y="663"/>
                      <a:pt x="1005" y="539"/>
                      <a:pt x="1222" y="322"/>
                    </a:cubicBezTo>
                    <a:cubicBezTo>
                      <a:pt x="1331" y="185"/>
                      <a:pt x="1224" y="1"/>
                      <a:pt x="1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999406">
                <a:off x="4367792" y="1349715"/>
                <a:ext cx="36046" cy="1029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514" extrusionOk="0">
                    <a:moveTo>
                      <a:pt x="279" y="1"/>
                    </a:moveTo>
                    <a:cubicBezTo>
                      <a:pt x="62" y="1"/>
                      <a:pt x="0" y="342"/>
                      <a:pt x="186" y="404"/>
                    </a:cubicBezTo>
                    <a:cubicBezTo>
                      <a:pt x="430" y="474"/>
                      <a:pt x="684" y="514"/>
                      <a:pt x="936" y="514"/>
                    </a:cubicBezTo>
                    <a:cubicBezTo>
                      <a:pt x="1133" y="514"/>
                      <a:pt x="1330" y="489"/>
                      <a:pt x="1520" y="435"/>
                    </a:cubicBezTo>
                    <a:cubicBezTo>
                      <a:pt x="1737" y="373"/>
                      <a:pt x="1799" y="32"/>
                      <a:pt x="15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999406">
                <a:off x="4450003" y="1316296"/>
                <a:ext cx="44736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66" extrusionOk="0">
                    <a:moveTo>
                      <a:pt x="341" y="1"/>
                    </a:moveTo>
                    <a:cubicBezTo>
                      <a:pt x="124" y="1"/>
                      <a:pt x="0" y="311"/>
                      <a:pt x="217" y="404"/>
                    </a:cubicBezTo>
                    <a:cubicBezTo>
                      <a:pt x="552" y="510"/>
                      <a:pt x="897" y="565"/>
                      <a:pt x="1240" y="565"/>
                    </a:cubicBezTo>
                    <a:cubicBezTo>
                      <a:pt x="1501" y="565"/>
                      <a:pt x="1762" y="533"/>
                      <a:pt x="2016" y="466"/>
                    </a:cubicBezTo>
                    <a:cubicBezTo>
                      <a:pt x="2234" y="435"/>
                      <a:pt x="2172" y="94"/>
                      <a:pt x="1985" y="94"/>
                    </a:cubicBezTo>
                    <a:cubicBezTo>
                      <a:pt x="1458" y="32"/>
                      <a:pt x="900" y="32"/>
                      <a:pt x="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999406">
                <a:off x="4433655" y="1347771"/>
                <a:ext cx="25492" cy="6648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332" extrusionOk="0">
                    <a:moveTo>
                      <a:pt x="365" y="0"/>
                    </a:moveTo>
                    <a:cubicBezTo>
                      <a:pt x="297" y="0"/>
                      <a:pt x="227" y="3"/>
                      <a:pt x="155" y="9"/>
                    </a:cubicBezTo>
                    <a:cubicBezTo>
                      <a:pt x="0" y="40"/>
                      <a:pt x="0" y="289"/>
                      <a:pt x="155" y="320"/>
                    </a:cubicBezTo>
                    <a:cubicBezTo>
                      <a:pt x="241" y="327"/>
                      <a:pt x="326" y="331"/>
                      <a:pt x="411" y="331"/>
                    </a:cubicBezTo>
                    <a:cubicBezTo>
                      <a:pt x="667" y="331"/>
                      <a:pt x="923" y="296"/>
                      <a:pt x="1179" y="227"/>
                    </a:cubicBezTo>
                    <a:cubicBezTo>
                      <a:pt x="1272" y="227"/>
                      <a:pt x="1210" y="9"/>
                      <a:pt x="1117" y="9"/>
                    </a:cubicBezTo>
                    <a:cubicBezTo>
                      <a:pt x="1045" y="16"/>
                      <a:pt x="976" y="18"/>
                      <a:pt x="908" y="18"/>
                    </a:cubicBezTo>
                    <a:cubicBezTo>
                      <a:pt x="723" y="18"/>
                      <a:pt x="550" y="0"/>
                      <a:pt x="3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999406">
                <a:off x="4552535" y="1320192"/>
                <a:ext cx="21147" cy="763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381" extrusionOk="0">
                    <a:moveTo>
                      <a:pt x="187" y="1"/>
                    </a:moveTo>
                    <a:cubicBezTo>
                      <a:pt x="0" y="1"/>
                      <a:pt x="0" y="249"/>
                      <a:pt x="125" y="311"/>
                    </a:cubicBezTo>
                    <a:cubicBezTo>
                      <a:pt x="249" y="357"/>
                      <a:pt x="388" y="381"/>
                      <a:pt x="528" y="381"/>
                    </a:cubicBezTo>
                    <a:cubicBezTo>
                      <a:pt x="667" y="381"/>
                      <a:pt x="807" y="357"/>
                      <a:pt x="931" y="311"/>
                    </a:cubicBezTo>
                    <a:cubicBezTo>
                      <a:pt x="1055" y="249"/>
                      <a:pt x="1024" y="63"/>
                      <a:pt x="900" y="32"/>
                    </a:cubicBezTo>
                    <a:cubicBezTo>
                      <a:pt x="652" y="32"/>
                      <a:pt x="435" y="1"/>
                      <a:pt x="1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999406">
                <a:off x="4654749" y="1332712"/>
                <a:ext cx="27775" cy="9051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452" extrusionOk="0">
                    <a:moveTo>
                      <a:pt x="272" y="0"/>
                    </a:moveTo>
                    <a:cubicBezTo>
                      <a:pt x="48" y="0"/>
                      <a:pt x="1" y="346"/>
                      <a:pt x="239" y="405"/>
                    </a:cubicBezTo>
                    <a:cubicBezTo>
                      <a:pt x="394" y="436"/>
                      <a:pt x="549" y="452"/>
                      <a:pt x="708" y="452"/>
                    </a:cubicBezTo>
                    <a:cubicBezTo>
                      <a:pt x="867" y="452"/>
                      <a:pt x="1030" y="436"/>
                      <a:pt x="1201" y="405"/>
                    </a:cubicBezTo>
                    <a:cubicBezTo>
                      <a:pt x="1387" y="405"/>
                      <a:pt x="1387" y="126"/>
                      <a:pt x="1201" y="95"/>
                    </a:cubicBezTo>
                    <a:cubicBezTo>
                      <a:pt x="890" y="33"/>
                      <a:pt x="611" y="2"/>
                      <a:pt x="301" y="2"/>
                    </a:cubicBezTo>
                    <a:cubicBezTo>
                      <a:pt x="291" y="1"/>
                      <a:pt x="281" y="0"/>
                      <a:pt x="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999406">
                <a:off x="4733556" y="1371646"/>
                <a:ext cx="21607" cy="955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477" extrusionOk="0">
                    <a:moveTo>
                      <a:pt x="867" y="1"/>
                    </a:moveTo>
                    <a:cubicBezTo>
                      <a:pt x="858" y="1"/>
                      <a:pt x="848" y="2"/>
                      <a:pt x="839" y="3"/>
                    </a:cubicBezTo>
                    <a:cubicBezTo>
                      <a:pt x="621" y="34"/>
                      <a:pt x="404" y="34"/>
                      <a:pt x="218" y="65"/>
                    </a:cubicBezTo>
                    <a:cubicBezTo>
                      <a:pt x="1" y="127"/>
                      <a:pt x="1" y="406"/>
                      <a:pt x="218" y="469"/>
                    </a:cubicBezTo>
                    <a:cubicBezTo>
                      <a:pt x="261" y="474"/>
                      <a:pt x="303" y="476"/>
                      <a:pt x="346" y="476"/>
                    </a:cubicBezTo>
                    <a:cubicBezTo>
                      <a:pt x="550" y="476"/>
                      <a:pt x="752" y="416"/>
                      <a:pt x="932" y="313"/>
                    </a:cubicBezTo>
                    <a:cubicBezTo>
                      <a:pt x="1079" y="255"/>
                      <a:pt x="1031" y="1"/>
                      <a:pt x="8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999406">
                <a:off x="4787494" y="1341781"/>
                <a:ext cx="35665" cy="13237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661" extrusionOk="0">
                    <a:moveTo>
                      <a:pt x="838" y="1"/>
                    </a:moveTo>
                    <a:cubicBezTo>
                      <a:pt x="684" y="1"/>
                      <a:pt x="532" y="21"/>
                      <a:pt x="384" y="67"/>
                    </a:cubicBezTo>
                    <a:cubicBezTo>
                      <a:pt x="0" y="96"/>
                      <a:pt x="38" y="661"/>
                      <a:pt x="391" y="661"/>
                    </a:cubicBezTo>
                    <a:cubicBezTo>
                      <a:pt x="409" y="661"/>
                      <a:pt x="427" y="659"/>
                      <a:pt x="446" y="656"/>
                    </a:cubicBezTo>
                    <a:cubicBezTo>
                      <a:pt x="819" y="563"/>
                      <a:pt x="1191" y="532"/>
                      <a:pt x="1563" y="532"/>
                    </a:cubicBezTo>
                    <a:cubicBezTo>
                      <a:pt x="1749" y="532"/>
                      <a:pt x="1780" y="253"/>
                      <a:pt x="1625" y="160"/>
                    </a:cubicBezTo>
                    <a:cubicBezTo>
                      <a:pt x="1370" y="62"/>
                      <a:pt x="1102" y="1"/>
                      <a:pt x="8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999406">
                <a:off x="4827434" y="1367160"/>
                <a:ext cx="24711" cy="12696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634" extrusionOk="0">
                    <a:moveTo>
                      <a:pt x="1055" y="0"/>
                    </a:moveTo>
                    <a:cubicBezTo>
                      <a:pt x="1045" y="0"/>
                      <a:pt x="1035" y="1"/>
                      <a:pt x="1024" y="3"/>
                    </a:cubicBezTo>
                    <a:cubicBezTo>
                      <a:pt x="931" y="3"/>
                      <a:pt x="807" y="34"/>
                      <a:pt x="683" y="65"/>
                    </a:cubicBezTo>
                    <a:cubicBezTo>
                      <a:pt x="558" y="127"/>
                      <a:pt x="403" y="158"/>
                      <a:pt x="248" y="220"/>
                    </a:cubicBezTo>
                    <a:cubicBezTo>
                      <a:pt x="0" y="251"/>
                      <a:pt x="0" y="592"/>
                      <a:pt x="248" y="623"/>
                    </a:cubicBezTo>
                    <a:cubicBezTo>
                      <a:pt x="285" y="630"/>
                      <a:pt x="321" y="633"/>
                      <a:pt x="356" y="633"/>
                    </a:cubicBezTo>
                    <a:cubicBezTo>
                      <a:pt x="644" y="633"/>
                      <a:pt x="868" y="424"/>
                      <a:pt x="1117" y="313"/>
                    </a:cubicBezTo>
                    <a:cubicBezTo>
                      <a:pt x="1234" y="226"/>
                      <a:pt x="1213" y="0"/>
                      <a:pt x="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97" name="Google Shape;397;p16"/>
          <p:cNvGrpSpPr/>
          <p:nvPr/>
        </p:nvGrpSpPr>
        <p:grpSpPr>
          <a:xfrm>
            <a:off x="6353400" y="915723"/>
            <a:ext cx="2333400" cy="3620346"/>
            <a:chOff x="6353400" y="1065583"/>
            <a:chExt cx="2333400" cy="3620346"/>
          </a:xfrm>
        </p:grpSpPr>
        <p:sp>
          <p:nvSpPr>
            <p:cNvPr id="398" name="Google Shape;398;p16"/>
            <p:cNvSpPr txBox="1"/>
            <p:nvPr/>
          </p:nvSpPr>
          <p:spPr>
            <a:xfrm>
              <a:off x="6353400" y="3893929"/>
              <a:ext cx="23334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399" name="Google Shape;399;p16"/>
            <p:cNvSpPr txBox="1"/>
            <p:nvPr/>
          </p:nvSpPr>
          <p:spPr>
            <a:xfrm>
              <a:off x="6437375" y="3486775"/>
              <a:ext cx="21654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Approximately $400,000 is spent on travel bookings worldwide every minute.</a:t>
              </a:r>
              <a:endParaRPr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400" name="Google Shape;400;p16"/>
            <p:cNvGrpSpPr/>
            <p:nvPr/>
          </p:nvGrpSpPr>
          <p:grpSpPr>
            <a:xfrm>
              <a:off x="6778539" y="1913077"/>
              <a:ext cx="1483063" cy="1483063"/>
              <a:chOff x="4049800" y="640400"/>
              <a:chExt cx="858900" cy="858900"/>
            </a:xfrm>
          </p:grpSpPr>
          <p:sp>
            <p:nvSpPr>
              <p:cNvPr id="401" name="Google Shape;401;p16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6956"/>
                </a:avLst>
              </a:pr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3110607"/>
                  <a:gd name="adj2" fmla="val 16461662"/>
                  <a:gd name="adj3" fmla="val 17259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3" name="Google Shape;403;p16"/>
            <p:cNvSpPr txBox="1"/>
            <p:nvPr/>
          </p:nvSpPr>
          <p:spPr>
            <a:xfrm>
              <a:off x="7089190" y="2374274"/>
              <a:ext cx="8616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chemeClr val="dk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30cr</a:t>
              </a:r>
              <a:endParaRPr sz="30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7095175" y="1065583"/>
              <a:ext cx="730962" cy="603744"/>
            </a:xfrm>
            <a:custGeom>
              <a:avLst/>
              <a:gdLst/>
              <a:ahLst/>
              <a:cxnLst/>
              <a:rect l="l" t="t" r="r" b="b"/>
              <a:pathLst>
                <a:path w="43555" h="35980" extrusionOk="0">
                  <a:moveTo>
                    <a:pt x="21061" y="535"/>
                  </a:moveTo>
                  <a:cubicBezTo>
                    <a:pt x="21180" y="535"/>
                    <a:pt x="21295" y="541"/>
                    <a:pt x="21406" y="554"/>
                  </a:cubicBezTo>
                  <a:cubicBezTo>
                    <a:pt x="21468" y="585"/>
                    <a:pt x="21530" y="585"/>
                    <a:pt x="21592" y="585"/>
                  </a:cubicBezTo>
                  <a:lnTo>
                    <a:pt x="21809" y="585"/>
                  </a:lnTo>
                  <a:cubicBezTo>
                    <a:pt x="22802" y="1330"/>
                    <a:pt x="30154" y="7565"/>
                    <a:pt x="31053" y="8186"/>
                  </a:cubicBezTo>
                  <a:cubicBezTo>
                    <a:pt x="31419" y="8466"/>
                    <a:pt x="31875" y="8491"/>
                    <a:pt x="32327" y="8491"/>
                  </a:cubicBezTo>
                  <a:cubicBezTo>
                    <a:pt x="32429" y="8491"/>
                    <a:pt x="32532" y="8490"/>
                    <a:pt x="32633" y="8490"/>
                  </a:cubicBezTo>
                  <a:cubicBezTo>
                    <a:pt x="32728" y="8490"/>
                    <a:pt x="32822" y="8491"/>
                    <a:pt x="32914" y="8496"/>
                  </a:cubicBezTo>
                  <a:cubicBezTo>
                    <a:pt x="34031" y="8589"/>
                    <a:pt x="35179" y="8806"/>
                    <a:pt x="36296" y="8992"/>
                  </a:cubicBezTo>
                  <a:cubicBezTo>
                    <a:pt x="38374" y="9302"/>
                    <a:pt x="40546" y="9240"/>
                    <a:pt x="42624" y="9489"/>
                  </a:cubicBezTo>
                  <a:cubicBezTo>
                    <a:pt x="42996" y="10450"/>
                    <a:pt x="42593" y="11970"/>
                    <a:pt x="42407" y="12870"/>
                  </a:cubicBezTo>
                  <a:cubicBezTo>
                    <a:pt x="42159" y="14080"/>
                    <a:pt x="41787" y="15259"/>
                    <a:pt x="41445" y="16437"/>
                  </a:cubicBezTo>
                  <a:cubicBezTo>
                    <a:pt x="40763" y="18919"/>
                    <a:pt x="40205" y="21370"/>
                    <a:pt x="39212" y="23758"/>
                  </a:cubicBezTo>
                  <a:cubicBezTo>
                    <a:pt x="38374" y="25744"/>
                    <a:pt x="37723" y="27791"/>
                    <a:pt x="37226" y="29901"/>
                  </a:cubicBezTo>
                  <a:cubicBezTo>
                    <a:pt x="36978" y="30924"/>
                    <a:pt x="36823" y="31979"/>
                    <a:pt x="36513" y="33003"/>
                  </a:cubicBezTo>
                  <a:cubicBezTo>
                    <a:pt x="36358" y="33437"/>
                    <a:pt x="36451" y="34616"/>
                    <a:pt x="36172" y="35050"/>
                  </a:cubicBezTo>
                  <a:lnTo>
                    <a:pt x="36141" y="35112"/>
                  </a:lnTo>
                  <a:cubicBezTo>
                    <a:pt x="35601" y="34944"/>
                    <a:pt x="33198" y="34894"/>
                    <a:pt x="30983" y="34894"/>
                  </a:cubicBezTo>
                  <a:cubicBezTo>
                    <a:pt x="29127" y="34894"/>
                    <a:pt x="27402" y="34929"/>
                    <a:pt x="27020" y="34957"/>
                  </a:cubicBezTo>
                  <a:cubicBezTo>
                    <a:pt x="26338" y="35019"/>
                    <a:pt x="25624" y="35050"/>
                    <a:pt x="24942" y="35112"/>
                  </a:cubicBezTo>
                  <a:cubicBezTo>
                    <a:pt x="24891" y="35115"/>
                    <a:pt x="24841" y="35117"/>
                    <a:pt x="24792" y="35117"/>
                  </a:cubicBezTo>
                  <a:cubicBezTo>
                    <a:pt x="23784" y="35117"/>
                    <a:pt x="23039" y="34529"/>
                    <a:pt x="22181" y="34027"/>
                  </a:cubicBezTo>
                  <a:cubicBezTo>
                    <a:pt x="20692" y="33127"/>
                    <a:pt x="19234" y="32165"/>
                    <a:pt x="17714" y="31297"/>
                  </a:cubicBezTo>
                  <a:cubicBezTo>
                    <a:pt x="16442" y="30552"/>
                    <a:pt x="15387" y="29373"/>
                    <a:pt x="14053" y="28784"/>
                  </a:cubicBezTo>
                  <a:cubicBezTo>
                    <a:pt x="13927" y="28723"/>
                    <a:pt x="13773" y="28698"/>
                    <a:pt x="13602" y="28698"/>
                  </a:cubicBezTo>
                  <a:cubicBezTo>
                    <a:pt x="12806" y="28698"/>
                    <a:pt x="11626" y="29246"/>
                    <a:pt x="11013" y="29373"/>
                  </a:cubicBezTo>
                  <a:cubicBezTo>
                    <a:pt x="10035" y="29533"/>
                    <a:pt x="9015" y="29581"/>
                    <a:pt x="7990" y="29581"/>
                  </a:cubicBezTo>
                  <a:cubicBezTo>
                    <a:pt x="7228" y="29581"/>
                    <a:pt x="6463" y="29555"/>
                    <a:pt x="5709" y="29528"/>
                  </a:cubicBezTo>
                  <a:cubicBezTo>
                    <a:pt x="5611" y="29526"/>
                    <a:pt x="5511" y="29525"/>
                    <a:pt x="5410" y="29525"/>
                  </a:cubicBezTo>
                  <a:cubicBezTo>
                    <a:pt x="4494" y="29525"/>
                    <a:pt x="3472" y="29605"/>
                    <a:pt x="2480" y="29605"/>
                  </a:cubicBezTo>
                  <a:cubicBezTo>
                    <a:pt x="1993" y="29605"/>
                    <a:pt x="1512" y="29586"/>
                    <a:pt x="1056" y="29528"/>
                  </a:cubicBezTo>
                  <a:lnTo>
                    <a:pt x="1056" y="29497"/>
                  </a:lnTo>
                  <a:cubicBezTo>
                    <a:pt x="1056" y="29466"/>
                    <a:pt x="1056" y="29435"/>
                    <a:pt x="1056" y="29435"/>
                  </a:cubicBezTo>
                  <a:cubicBezTo>
                    <a:pt x="2110" y="26364"/>
                    <a:pt x="3754" y="23541"/>
                    <a:pt x="4592" y="20377"/>
                  </a:cubicBezTo>
                  <a:cubicBezTo>
                    <a:pt x="5492" y="16996"/>
                    <a:pt x="6174" y="13583"/>
                    <a:pt x="6639" y="10140"/>
                  </a:cubicBezTo>
                  <a:cubicBezTo>
                    <a:pt x="6919" y="8372"/>
                    <a:pt x="7260" y="6635"/>
                    <a:pt x="7601" y="4866"/>
                  </a:cubicBezTo>
                  <a:cubicBezTo>
                    <a:pt x="7756" y="4029"/>
                    <a:pt x="7725" y="3005"/>
                    <a:pt x="8842" y="2912"/>
                  </a:cubicBezTo>
                  <a:cubicBezTo>
                    <a:pt x="9431" y="2881"/>
                    <a:pt x="10052" y="2788"/>
                    <a:pt x="10672" y="2664"/>
                  </a:cubicBezTo>
                  <a:cubicBezTo>
                    <a:pt x="12316" y="2385"/>
                    <a:pt x="13929" y="2168"/>
                    <a:pt x="15574" y="1826"/>
                  </a:cubicBezTo>
                  <a:cubicBezTo>
                    <a:pt x="16411" y="1640"/>
                    <a:pt x="17249" y="1392"/>
                    <a:pt x="18055" y="1175"/>
                  </a:cubicBezTo>
                  <a:cubicBezTo>
                    <a:pt x="18885" y="953"/>
                    <a:pt x="20085" y="535"/>
                    <a:pt x="21061" y="535"/>
                  </a:cubicBezTo>
                  <a:close/>
                  <a:moveTo>
                    <a:pt x="20861" y="1"/>
                  </a:moveTo>
                  <a:cubicBezTo>
                    <a:pt x="19719" y="1"/>
                    <a:pt x="18424" y="475"/>
                    <a:pt x="17435" y="709"/>
                  </a:cubicBezTo>
                  <a:cubicBezTo>
                    <a:pt x="15356" y="1268"/>
                    <a:pt x="13247" y="1671"/>
                    <a:pt x="11106" y="1950"/>
                  </a:cubicBezTo>
                  <a:cubicBezTo>
                    <a:pt x="10486" y="2012"/>
                    <a:pt x="9835" y="2105"/>
                    <a:pt x="9214" y="2199"/>
                  </a:cubicBezTo>
                  <a:cubicBezTo>
                    <a:pt x="8842" y="2261"/>
                    <a:pt x="7973" y="2168"/>
                    <a:pt x="7632" y="2478"/>
                  </a:cubicBezTo>
                  <a:cubicBezTo>
                    <a:pt x="7167" y="2943"/>
                    <a:pt x="7167" y="3594"/>
                    <a:pt x="7043" y="4215"/>
                  </a:cubicBezTo>
                  <a:cubicBezTo>
                    <a:pt x="6888" y="5208"/>
                    <a:pt x="6670" y="6200"/>
                    <a:pt x="6453" y="7193"/>
                  </a:cubicBezTo>
                  <a:cubicBezTo>
                    <a:pt x="6019" y="9085"/>
                    <a:pt x="5833" y="11009"/>
                    <a:pt x="5430" y="12901"/>
                  </a:cubicBezTo>
                  <a:cubicBezTo>
                    <a:pt x="5243" y="13832"/>
                    <a:pt x="5305" y="14762"/>
                    <a:pt x="5057" y="15693"/>
                  </a:cubicBezTo>
                  <a:cubicBezTo>
                    <a:pt x="4778" y="16686"/>
                    <a:pt x="4437" y="17647"/>
                    <a:pt x="4220" y="18640"/>
                  </a:cubicBezTo>
                  <a:cubicBezTo>
                    <a:pt x="3847" y="20687"/>
                    <a:pt x="3196" y="22704"/>
                    <a:pt x="2296" y="24596"/>
                  </a:cubicBezTo>
                  <a:cubicBezTo>
                    <a:pt x="1614" y="26054"/>
                    <a:pt x="621" y="27729"/>
                    <a:pt x="311" y="29373"/>
                  </a:cubicBezTo>
                  <a:cubicBezTo>
                    <a:pt x="63" y="29373"/>
                    <a:pt x="1" y="29715"/>
                    <a:pt x="249" y="29808"/>
                  </a:cubicBezTo>
                  <a:cubicBezTo>
                    <a:pt x="280" y="29808"/>
                    <a:pt x="311" y="29808"/>
                    <a:pt x="342" y="29839"/>
                  </a:cubicBezTo>
                  <a:cubicBezTo>
                    <a:pt x="410" y="29929"/>
                    <a:pt x="512" y="29987"/>
                    <a:pt x="622" y="29987"/>
                  </a:cubicBezTo>
                  <a:cubicBezTo>
                    <a:pt x="662" y="29987"/>
                    <a:pt x="704" y="29979"/>
                    <a:pt x="745" y="29963"/>
                  </a:cubicBezTo>
                  <a:cubicBezTo>
                    <a:pt x="1986" y="30273"/>
                    <a:pt x="3382" y="30149"/>
                    <a:pt x="4592" y="30211"/>
                  </a:cubicBezTo>
                  <a:cubicBezTo>
                    <a:pt x="5656" y="30265"/>
                    <a:pt x="6719" y="30298"/>
                    <a:pt x="7783" y="30298"/>
                  </a:cubicBezTo>
                  <a:cubicBezTo>
                    <a:pt x="8549" y="30298"/>
                    <a:pt x="9316" y="30281"/>
                    <a:pt x="10083" y="30242"/>
                  </a:cubicBezTo>
                  <a:cubicBezTo>
                    <a:pt x="10765" y="30180"/>
                    <a:pt x="11479" y="30087"/>
                    <a:pt x="12161" y="29963"/>
                  </a:cubicBezTo>
                  <a:cubicBezTo>
                    <a:pt x="12712" y="29846"/>
                    <a:pt x="13120" y="29693"/>
                    <a:pt x="13519" y="29693"/>
                  </a:cubicBezTo>
                  <a:cubicBezTo>
                    <a:pt x="13861" y="29693"/>
                    <a:pt x="14197" y="29805"/>
                    <a:pt x="14612" y="30149"/>
                  </a:cubicBezTo>
                  <a:cubicBezTo>
                    <a:pt x="15915" y="31142"/>
                    <a:pt x="17280" y="32041"/>
                    <a:pt x="18707" y="32817"/>
                  </a:cubicBezTo>
                  <a:cubicBezTo>
                    <a:pt x="20227" y="33685"/>
                    <a:pt x="21685" y="34678"/>
                    <a:pt x="23174" y="35578"/>
                  </a:cubicBezTo>
                  <a:cubicBezTo>
                    <a:pt x="23695" y="35887"/>
                    <a:pt x="24273" y="35980"/>
                    <a:pt x="24868" y="35980"/>
                  </a:cubicBezTo>
                  <a:cubicBezTo>
                    <a:pt x="25584" y="35980"/>
                    <a:pt x="26326" y="35846"/>
                    <a:pt x="27020" y="35795"/>
                  </a:cubicBezTo>
                  <a:cubicBezTo>
                    <a:pt x="27523" y="35758"/>
                    <a:pt x="28025" y="35746"/>
                    <a:pt x="28528" y="35746"/>
                  </a:cubicBezTo>
                  <a:cubicBezTo>
                    <a:pt x="29570" y="35746"/>
                    <a:pt x="30613" y="35799"/>
                    <a:pt x="31655" y="35799"/>
                  </a:cubicBezTo>
                  <a:cubicBezTo>
                    <a:pt x="31816" y="35799"/>
                    <a:pt x="31978" y="35798"/>
                    <a:pt x="32139" y="35795"/>
                  </a:cubicBezTo>
                  <a:cubicBezTo>
                    <a:pt x="32195" y="35793"/>
                    <a:pt x="32253" y="35793"/>
                    <a:pt x="32311" y="35793"/>
                  </a:cubicBezTo>
                  <a:cubicBezTo>
                    <a:pt x="33148" y="35793"/>
                    <a:pt x="34158" y="35926"/>
                    <a:pt x="35099" y="35926"/>
                  </a:cubicBezTo>
                  <a:cubicBezTo>
                    <a:pt x="35566" y="35926"/>
                    <a:pt x="36017" y="35893"/>
                    <a:pt x="36420" y="35795"/>
                  </a:cubicBezTo>
                  <a:lnTo>
                    <a:pt x="36482" y="35795"/>
                  </a:lnTo>
                  <a:cubicBezTo>
                    <a:pt x="36575" y="35764"/>
                    <a:pt x="36699" y="35733"/>
                    <a:pt x="36792" y="35702"/>
                  </a:cubicBezTo>
                  <a:cubicBezTo>
                    <a:pt x="37009" y="35671"/>
                    <a:pt x="37133" y="35423"/>
                    <a:pt x="37071" y="35205"/>
                  </a:cubicBezTo>
                  <a:lnTo>
                    <a:pt x="37040" y="35081"/>
                  </a:lnTo>
                  <a:cubicBezTo>
                    <a:pt x="37040" y="35050"/>
                    <a:pt x="37009" y="35050"/>
                    <a:pt x="37009" y="35019"/>
                  </a:cubicBezTo>
                  <a:cubicBezTo>
                    <a:pt x="37040" y="34895"/>
                    <a:pt x="37040" y="34740"/>
                    <a:pt x="37071" y="34585"/>
                  </a:cubicBezTo>
                  <a:cubicBezTo>
                    <a:pt x="37226" y="33499"/>
                    <a:pt x="37475" y="32413"/>
                    <a:pt x="37785" y="31328"/>
                  </a:cubicBezTo>
                  <a:cubicBezTo>
                    <a:pt x="38095" y="30211"/>
                    <a:pt x="38250" y="29032"/>
                    <a:pt x="38591" y="27915"/>
                  </a:cubicBezTo>
                  <a:cubicBezTo>
                    <a:pt x="39057" y="26426"/>
                    <a:pt x="39584" y="24968"/>
                    <a:pt x="40205" y="23541"/>
                  </a:cubicBezTo>
                  <a:cubicBezTo>
                    <a:pt x="41290" y="20998"/>
                    <a:pt x="41787" y="18299"/>
                    <a:pt x="42500" y="15600"/>
                  </a:cubicBezTo>
                  <a:cubicBezTo>
                    <a:pt x="42872" y="14421"/>
                    <a:pt x="43152" y="13180"/>
                    <a:pt x="43307" y="11908"/>
                  </a:cubicBezTo>
                  <a:cubicBezTo>
                    <a:pt x="43369" y="11195"/>
                    <a:pt x="43524" y="10202"/>
                    <a:pt x="43245" y="9489"/>
                  </a:cubicBezTo>
                  <a:cubicBezTo>
                    <a:pt x="43555" y="9302"/>
                    <a:pt x="43493" y="8868"/>
                    <a:pt x="43183" y="8775"/>
                  </a:cubicBezTo>
                  <a:lnTo>
                    <a:pt x="43058" y="8775"/>
                  </a:lnTo>
                  <a:cubicBezTo>
                    <a:pt x="41197" y="8527"/>
                    <a:pt x="39274" y="8372"/>
                    <a:pt x="37382" y="8310"/>
                  </a:cubicBezTo>
                  <a:cubicBezTo>
                    <a:pt x="36389" y="8248"/>
                    <a:pt x="35365" y="8031"/>
                    <a:pt x="34372" y="7875"/>
                  </a:cubicBezTo>
                  <a:cubicBezTo>
                    <a:pt x="33070" y="7720"/>
                    <a:pt x="31860" y="7844"/>
                    <a:pt x="30805" y="7007"/>
                  </a:cubicBezTo>
                  <a:cubicBezTo>
                    <a:pt x="30154" y="6479"/>
                    <a:pt x="29595" y="5828"/>
                    <a:pt x="28944" y="5363"/>
                  </a:cubicBezTo>
                  <a:cubicBezTo>
                    <a:pt x="28044" y="4773"/>
                    <a:pt x="27207" y="4122"/>
                    <a:pt x="26400" y="3408"/>
                  </a:cubicBezTo>
                  <a:cubicBezTo>
                    <a:pt x="24973" y="2136"/>
                    <a:pt x="23484" y="741"/>
                    <a:pt x="21654" y="58"/>
                  </a:cubicBezTo>
                  <a:cubicBezTo>
                    <a:pt x="21623" y="43"/>
                    <a:pt x="21592" y="35"/>
                    <a:pt x="21565" y="35"/>
                  </a:cubicBezTo>
                  <a:cubicBezTo>
                    <a:pt x="21537" y="35"/>
                    <a:pt x="21514" y="43"/>
                    <a:pt x="21499" y="58"/>
                  </a:cubicBezTo>
                  <a:cubicBezTo>
                    <a:pt x="21294" y="18"/>
                    <a:pt x="21081" y="1"/>
                    <a:pt x="20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7099337" y="1575665"/>
              <a:ext cx="1494" cy="1191"/>
            </a:xfrm>
            <a:custGeom>
              <a:avLst/>
              <a:gdLst/>
              <a:ahLst/>
              <a:cxnLst/>
              <a:rect l="l" t="t" r="r" b="b"/>
              <a:pathLst>
                <a:path w="89" h="71" extrusionOk="0">
                  <a:moveTo>
                    <a:pt x="63" y="0"/>
                  </a:moveTo>
                  <a:cubicBezTo>
                    <a:pt x="32" y="0"/>
                    <a:pt x="1" y="31"/>
                    <a:pt x="32" y="62"/>
                  </a:cubicBezTo>
                  <a:cubicBezTo>
                    <a:pt x="38" y="68"/>
                    <a:pt x="44" y="71"/>
                    <a:pt x="49" y="71"/>
                  </a:cubicBezTo>
                  <a:cubicBezTo>
                    <a:pt x="73" y="71"/>
                    <a:pt x="88" y="25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160255" y="1086560"/>
              <a:ext cx="616421" cy="543471"/>
            </a:xfrm>
            <a:custGeom>
              <a:avLst/>
              <a:gdLst/>
              <a:ahLst/>
              <a:cxnLst/>
              <a:rect l="l" t="t" r="r" b="b"/>
              <a:pathLst>
                <a:path w="36730" h="32388" extrusionOk="0">
                  <a:moveTo>
                    <a:pt x="17279" y="2003"/>
                  </a:moveTo>
                  <a:lnTo>
                    <a:pt x="17279" y="2003"/>
                  </a:lnTo>
                  <a:cubicBezTo>
                    <a:pt x="17155" y="2500"/>
                    <a:pt x="17031" y="2996"/>
                    <a:pt x="16907" y="3461"/>
                  </a:cubicBezTo>
                  <a:cubicBezTo>
                    <a:pt x="16535" y="4547"/>
                    <a:pt x="16256" y="5664"/>
                    <a:pt x="16132" y="6812"/>
                  </a:cubicBezTo>
                  <a:cubicBezTo>
                    <a:pt x="16132" y="6909"/>
                    <a:pt x="16199" y="6955"/>
                    <a:pt x="16269" y="6955"/>
                  </a:cubicBezTo>
                  <a:cubicBezTo>
                    <a:pt x="16332" y="6955"/>
                    <a:pt x="16396" y="6917"/>
                    <a:pt x="16411" y="6843"/>
                  </a:cubicBezTo>
                  <a:cubicBezTo>
                    <a:pt x="16845" y="5261"/>
                    <a:pt x="17186" y="3647"/>
                    <a:pt x="17590" y="2034"/>
                  </a:cubicBezTo>
                  <a:cubicBezTo>
                    <a:pt x="17597" y="2033"/>
                    <a:pt x="17604" y="2032"/>
                    <a:pt x="17612" y="2032"/>
                  </a:cubicBezTo>
                  <a:cubicBezTo>
                    <a:pt x="17912" y="2032"/>
                    <a:pt x="18742" y="3187"/>
                    <a:pt x="18924" y="3399"/>
                  </a:cubicBezTo>
                  <a:cubicBezTo>
                    <a:pt x="19513" y="4082"/>
                    <a:pt x="20164" y="4671"/>
                    <a:pt x="20816" y="5323"/>
                  </a:cubicBezTo>
                  <a:cubicBezTo>
                    <a:pt x="22429" y="6874"/>
                    <a:pt x="24507" y="8021"/>
                    <a:pt x="26089" y="9604"/>
                  </a:cubicBezTo>
                  <a:cubicBezTo>
                    <a:pt x="26151" y="9666"/>
                    <a:pt x="26245" y="9728"/>
                    <a:pt x="26307" y="9759"/>
                  </a:cubicBezTo>
                  <a:cubicBezTo>
                    <a:pt x="26183" y="10255"/>
                    <a:pt x="26058" y="10720"/>
                    <a:pt x="25903" y="11186"/>
                  </a:cubicBezTo>
                  <a:cubicBezTo>
                    <a:pt x="25221" y="12954"/>
                    <a:pt x="24662" y="14784"/>
                    <a:pt x="24228" y="16645"/>
                  </a:cubicBezTo>
                  <a:cubicBezTo>
                    <a:pt x="24191" y="16776"/>
                    <a:pt x="24311" y="16862"/>
                    <a:pt x="24426" y="16862"/>
                  </a:cubicBezTo>
                  <a:cubicBezTo>
                    <a:pt x="24502" y="16862"/>
                    <a:pt x="24576" y="16825"/>
                    <a:pt x="24600" y="16738"/>
                  </a:cubicBezTo>
                  <a:cubicBezTo>
                    <a:pt x="25376" y="14505"/>
                    <a:pt x="25872" y="12116"/>
                    <a:pt x="26586" y="9852"/>
                  </a:cubicBezTo>
                  <a:cubicBezTo>
                    <a:pt x="26778" y="9888"/>
                    <a:pt x="26980" y="9896"/>
                    <a:pt x="27181" y="9896"/>
                  </a:cubicBezTo>
                  <a:cubicBezTo>
                    <a:pt x="27343" y="9896"/>
                    <a:pt x="27505" y="9891"/>
                    <a:pt x="27660" y="9891"/>
                  </a:cubicBezTo>
                  <a:cubicBezTo>
                    <a:pt x="27806" y="9891"/>
                    <a:pt x="27946" y="9895"/>
                    <a:pt x="28075" y="9914"/>
                  </a:cubicBezTo>
                  <a:cubicBezTo>
                    <a:pt x="29161" y="10100"/>
                    <a:pt x="30339" y="10317"/>
                    <a:pt x="31425" y="10410"/>
                  </a:cubicBezTo>
                  <a:cubicBezTo>
                    <a:pt x="32181" y="10463"/>
                    <a:pt x="33165" y="10565"/>
                    <a:pt x="34120" y="10565"/>
                  </a:cubicBezTo>
                  <a:cubicBezTo>
                    <a:pt x="34850" y="10565"/>
                    <a:pt x="35562" y="10505"/>
                    <a:pt x="36140" y="10317"/>
                  </a:cubicBezTo>
                  <a:lnTo>
                    <a:pt x="36140" y="10317"/>
                  </a:lnTo>
                  <a:cubicBezTo>
                    <a:pt x="35923" y="12178"/>
                    <a:pt x="35303" y="13884"/>
                    <a:pt x="34869" y="15684"/>
                  </a:cubicBezTo>
                  <a:cubicBezTo>
                    <a:pt x="34434" y="17483"/>
                    <a:pt x="34186" y="19344"/>
                    <a:pt x="33566" y="21144"/>
                  </a:cubicBezTo>
                  <a:cubicBezTo>
                    <a:pt x="32449" y="24339"/>
                    <a:pt x="30991" y="27503"/>
                    <a:pt x="30432" y="30884"/>
                  </a:cubicBezTo>
                  <a:lnTo>
                    <a:pt x="30215" y="30853"/>
                  </a:lnTo>
                  <a:lnTo>
                    <a:pt x="30122" y="30853"/>
                  </a:lnTo>
                  <a:cubicBezTo>
                    <a:pt x="29903" y="30831"/>
                    <a:pt x="29699" y="30809"/>
                    <a:pt x="29500" y="30809"/>
                  </a:cubicBezTo>
                  <a:cubicBezTo>
                    <a:pt x="29417" y="30809"/>
                    <a:pt x="29335" y="30813"/>
                    <a:pt x="29254" y="30822"/>
                  </a:cubicBezTo>
                  <a:cubicBezTo>
                    <a:pt x="29094" y="30828"/>
                    <a:pt x="28934" y="30830"/>
                    <a:pt x="28775" y="30830"/>
                  </a:cubicBezTo>
                  <a:cubicBezTo>
                    <a:pt x="28004" y="30830"/>
                    <a:pt x="27233" y="30770"/>
                    <a:pt x="26462" y="30667"/>
                  </a:cubicBezTo>
                  <a:cubicBezTo>
                    <a:pt x="25500" y="30605"/>
                    <a:pt x="24531" y="30574"/>
                    <a:pt x="23561" y="30574"/>
                  </a:cubicBezTo>
                  <a:cubicBezTo>
                    <a:pt x="22592" y="30574"/>
                    <a:pt x="21622" y="30605"/>
                    <a:pt x="20661" y="30667"/>
                  </a:cubicBezTo>
                  <a:lnTo>
                    <a:pt x="20413" y="30667"/>
                  </a:lnTo>
                  <a:cubicBezTo>
                    <a:pt x="20475" y="30450"/>
                    <a:pt x="20506" y="30233"/>
                    <a:pt x="20568" y="30047"/>
                  </a:cubicBezTo>
                  <a:cubicBezTo>
                    <a:pt x="20847" y="29085"/>
                    <a:pt x="21126" y="28123"/>
                    <a:pt x="21405" y="27162"/>
                  </a:cubicBezTo>
                  <a:cubicBezTo>
                    <a:pt x="21746" y="26076"/>
                    <a:pt x="21933" y="24835"/>
                    <a:pt x="22460" y="23842"/>
                  </a:cubicBezTo>
                  <a:cubicBezTo>
                    <a:pt x="22526" y="23733"/>
                    <a:pt x="22421" y="23623"/>
                    <a:pt x="22321" y="23623"/>
                  </a:cubicBezTo>
                  <a:cubicBezTo>
                    <a:pt x="22280" y="23623"/>
                    <a:pt x="22239" y="23642"/>
                    <a:pt x="22212" y="23687"/>
                  </a:cubicBezTo>
                  <a:cubicBezTo>
                    <a:pt x="21343" y="25052"/>
                    <a:pt x="21064" y="26945"/>
                    <a:pt x="20537" y="28496"/>
                  </a:cubicBezTo>
                  <a:cubicBezTo>
                    <a:pt x="20319" y="29147"/>
                    <a:pt x="20133" y="29830"/>
                    <a:pt x="19885" y="30481"/>
                  </a:cubicBezTo>
                  <a:cubicBezTo>
                    <a:pt x="19265" y="30202"/>
                    <a:pt x="18551" y="29674"/>
                    <a:pt x="18148" y="29426"/>
                  </a:cubicBezTo>
                  <a:cubicBezTo>
                    <a:pt x="17217" y="28899"/>
                    <a:pt x="16318" y="28340"/>
                    <a:pt x="15449" y="27720"/>
                  </a:cubicBezTo>
                  <a:cubicBezTo>
                    <a:pt x="14549" y="27069"/>
                    <a:pt x="13526" y="26603"/>
                    <a:pt x="12595" y="25983"/>
                  </a:cubicBezTo>
                  <a:cubicBezTo>
                    <a:pt x="12223" y="25704"/>
                    <a:pt x="11851" y="25518"/>
                    <a:pt x="11416" y="25362"/>
                  </a:cubicBezTo>
                  <a:cubicBezTo>
                    <a:pt x="11416" y="25331"/>
                    <a:pt x="11416" y="25269"/>
                    <a:pt x="11416" y="25207"/>
                  </a:cubicBezTo>
                  <a:lnTo>
                    <a:pt x="11416" y="25114"/>
                  </a:lnTo>
                  <a:cubicBezTo>
                    <a:pt x="11416" y="25052"/>
                    <a:pt x="11385" y="24990"/>
                    <a:pt x="11354" y="24959"/>
                  </a:cubicBezTo>
                  <a:cubicBezTo>
                    <a:pt x="11882" y="23315"/>
                    <a:pt x="12316" y="21609"/>
                    <a:pt x="12781" y="19934"/>
                  </a:cubicBezTo>
                  <a:cubicBezTo>
                    <a:pt x="12800" y="19782"/>
                    <a:pt x="12668" y="19688"/>
                    <a:pt x="12541" y="19688"/>
                  </a:cubicBezTo>
                  <a:cubicBezTo>
                    <a:pt x="12461" y="19688"/>
                    <a:pt x="12383" y="19725"/>
                    <a:pt x="12347" y="19810"/>
                  </a:cubicBezTo>
                  <a:cubicBezTo>
                    <a:pt x="11975" y="21112"/>
                    <a:pt x="11602" y="22384"/>
                    <a:pt x="11199" y="23656"/>
                  </a:cubicBezTo>
                  <a:cubicBezTo>
                    <a:pt x="11075" y="24028"/>
                    <a:pt x="10827" y="24525"/>
                    <a:pt x="10703" y="25021"/>
                  </a:cubicBezTo>
                  <a:cubicBezTo>
                    <a:pt x="10524" y="25060"/>
                    <a:pt x="10346" y="25075"/>
                    <a:pt x="10168" y="25075"/>
                  </a:cubicBezTo>
                  <a:cubicBezTo>
                    <a:pt x="9633" y="25075"/>
                    <a:pt x="9097" y="24936"/>
                    <a:pt x="8562" y="24866"/>
                  </a:cubicBezTo>
                  <a:cubicBezTo>
                    <a:pt x="7570" y="24742"/>
                    <a:pt x="6577" y="24711"/>
                    <a:pt x="5584" y="24680"/>
                  </a:cubicBezTo>
                  <a:cubicBezTo>
                    <a:pt x="5346" y="24659"/>
                    <a:pt x="5105" y="24649"/>
                    <a:pt x="4863" y="24649"/>
                  </a:cubicBezTo>
                  <a:cubicBezTo>
                    <a:pt x="4378" y="24649"/>
                    <a:pt x="3888" y="24690"/>
                    <a:pt x="3413" y="24773"/>
                  </a:cubicBezTo>
                  <a:cubicBezTo>
                    <a:pt x="2668" y="24897"/>
                    <a:pt x="1738" y="25238"/>
                    <a:pt x="900" y="25300"/>
                  </a:cubicBezTo>
                  <a:cubicBezTo>
                    <a:pt x="1334" y="24122"/>
                    <a:pt x="1986" y="23005"/>
                    <a:pt x="2420" y="21888"/>
                  </a:cubicBezTo>
                  <a:cubicBezTo>
                    <a:pt x="2979" y="20461"/>
                    <a:pt x="3537" y="19003"/>
                    <a:pt x="3971" y="17545"/>
                  </a:cubicBezTo>
                  <a:cubicBezTo>
                    <a:pt x="4871" y="14567"/>
                    <a:pt x="5522" y="11527"/>
                    <a:pt x="5864" y="8456"/>
                  </a:cubicBezTo>
                  <a:cubicBezTo>
                    <a:pt x="6050" y="6936"/>
                    <a:pt x="6453" y="5229"/>
                    <a:pt x="6422" y="3740"/>
                  </a:cubicBezTo>
                  <a:cubicBezTo>
                    <a:pt x="6422" y="3430"/>
                    <a:pt x="9431" y="3461"/>
                    <a:pt x="9865" y="3430"/>
                  </a:cubicBezTo>
                  <a:cubicBezTo>
                    <a:pt x="11230" y="3275"/>
                    <a:pt x="12564" y="3089"/>
                    <a:pt x="13929" y="2903"/>
                  </a:cubicBezTo>
                  <a:cubicBezTo>
                    <a:pt x="14674" y="2779"/>
                    <a:pt x="15387" y="2624"/>
                    <a:pt x="16101" y="2469"/>
                  </a:cubicBezTo>
                  <a:cubicBezTo>
                    <a:pt x="16473" y="2376"/>
                    <a:pt x="16876" y="2065"/>
                    <a:pt x="17279" y="2003"/>
                  </a:cubicBezTo>
                  <a:close/>
                  <a:moveTo>
                    <a:pt x="17993" y="1"/>
                  </a:moveTo>
                  <a:cubicBezTo>
                    <a:pt x="17947" y="1"/>
                    <a:pt x="17896" y="26"/>
                    <a:pt x="17869" y="80"/>
                  </a:cubicBezTo>
                  <a:cubicBezTo>
                    <a:pt x="17683" y="545"/>
                    <a:pt x="17528" y="1042"/>
                    <a:pt x="17403" y="1569"/>
                  </a:cubicBezTo>
                  <a:cubicBezTo>
                    <a:pt x="17344" y="1562"/>
                    <a:pt x="17284" y="1559"/>
                    <a:pt x="17222" y="1559"/>
                  </a:cubicBezTo>
                  <a:cubicBezTo>
                    <a:pt x="16474" y="1559"/>
                    <a:pt x="15550" y="2044"/>
                    <a:pt x="14891" y="2158"/>
                  </a:cubicBezTo>
                  <a:cubicBezTo>
                    <a:pt x="13091" y="2469"/>
                    <a:pt x="11199" y="2655"/>
                    <a:pt x="9369" y="2810"/>
                  </a:cubicBezTo>
                  <a:cubicBezTo>
                    <a:pt x="9272" y="2820"/>
                    <a:pt x="9166" y="2824"/>
                    <a:pt x="9052" y="2824"/>
                  </a:cubicBezTo>
                  <a:cubicBezTo>
                    <a:pt x="8550" y="2824"/>
                    <a:pt x="7902" y="2743"/>
                    <a:pt x="7310" y="2743"/>
                  </a:cubicBezTo>
                  <a:cubicBezTo>
                    <a:pt x="6825" y="2743"/>
                    <a:pt x="6378" y="2797"/>
                    <a:pt x="6081" y="2996"/>
                  </a:cubicBezTo>
                  <a:cubicBezTo>
                    <a:pt x="5305" y="3461"/>
                    <a:pt x="5553" y="4919"/>
                    <a:pt x="5429" y="5695"/>
                  </a:cubicBezTo>
                  <a:cubicBezTo>
                    <a:pt x="4995" y="9293"/>
                    <a:pt x="4343" y="12861"/>
                    <a:pt x="3506" y="16397"/>
                  </a:cubicBezTo>
                  <a:cubicBezTo>
                    <a:pt x="2730" y="19592"/>
                    <a:pt x="1024" y="22446"/>
                    <a:pt x="63" y="25549"/>
                  </a:cubicBezTo>
                  <a:cubicBezTo>
                    <a:pt x="0" y="25735"/>
                    <a:pt x="125" y="25921"/>
                    <a:pt x="311" y="25983"/>
                  </a:cubicBezTo>
                  <a:cubicBezTo>
                    <a:pt x="406" y="25997"/>
                    <a:pt x="500" y="26003"/>
                    <a:pt x="592" y="26003"/>
                  </a:cubicBezTo>
                  <a:cubicBezTo>
                    <a:pt x="1104" y="26003"/>
                    <a:pt x="1585" y="25813"/>
                    <a:pt x="2110" y="25735"/>
                  </a:cubicBezTo>
                  <a:cubicBezTo>
                    <a:pt x="3258" y="25549"/>
                    <a:pt x="4405" y="25424"/>
                    <a:pt x="5584" y="25424"/>
                  </a:cubicBezTo>
                  <a:cubicBezTo>
                    <a:pt x="6577" y="25455"/>
                    <a:pt x="7570" y="25549"/>
                    <a:pt x="8562" y="25642"/>
                  </a:cubicBezTo>
                  <a:cubicBezTo>
                    <a:pt x="9214" y="25766"/>
                    <a:pt x="9865" y="25828"/>
                    <a:pt x="10548" y="25828"/>
                  </a:cubicBezTo>
                  <a:cubicBezTo>
                    <a:pt x="10548" y="25921"/>
                    <a:pt x="10548" y="26045"/>
                    <a:pt x="10579" y="26169"/>
                  </a:cubicBezTo>
                  <a:cubicBezTo>
                    <a:pt x="10610" y="26247"/>
                    <a:pt x="10687" y="26285"/>
                    <a:pt x="10761" y="26285"/>
                  </a:cubicBezTo>
                  <a:cubicBezTo>
                    <a:pt x="10835" y="26285"/>
                    <a:pt x="10904" y="26247"/>
                    <a:pt x="10920" y="26169"/>
                  </a:cubicBezTo>
                  <a:cubicBezTo>
                    <a:pt x="10982" y="26014"/>
                    <a:pt x="11013" y="25859"/>
                    <a:pt x="11075" y="25704"/>
                  </a:cubicBezTo>
                  <a:lnTo>
                    <a:pt x="11137" y="25704"/>
                  </a:lnTo>
                  <a:cubicBezTo>
                    <a:pt x="12812" y="26727"/>
                    <a:pt x="14425" y="27844"/>
                    <a:pt x="15945" y="29023"/>
                  </a:cubicBezTo>
                  <a:cubicBezTo>
                    <a:pt x="16814" y="29612"/>
                    <a:pt x="17714" y="30140"/>
                    <a:pt x="18613" y="30636"/>
                  </a:cubicBezTo>
                  <a:cubicBezTo>
                    <a:pt x="18986" y="30853"/>
                    <a:pt x="19296" y="31039"/>
                    <a:pt x="19606" y="31225"/>
                  </a:cubicBezTo>
                  <a:cubicBezTo>
                    <a:pt x="19482" y="31505"/>
                    <a:pt x="19389" y="31815"/>
                    <a:pt x="19358" y="32125"/>
                  </a:cubicBezTo>
                  <a:cubicBezTo>
                    <a:pt x="19372" y="32307"/>
                    <a:pt x="19493" y="32388"/>
                    <a:pt x="19613" y="32388"/>
                  </a:cubicBezTo>
                  <a:cubicBezTo>
                    <a:pt x="19760" y="32388"/>
                    <a:pt x="19905" y="32268"/>
                    <a:pt x="19854" y="32063"/>
                  </a:cubicBezTo>
                  <a:cubicBezTo>
                    <a:pt x="19854" y="32032"/>
                    <a:pt x="19916" y="32001"/>
                    <a:pt x="19978" y="31939"/>
                  </a:cubicBezTo>
                  <a:cubicBezTo>
                    <a:pt x="20071" y="31784"/>
                    <a:pt x="20133" y="31598"/>
                    <a:pt x="20195" y="31443"/>
                  </a:cubicBezTo>
                  <a:cubicBezTo>
                    <a:pt x="20350" y="31474"/>
                    <a:pt x="20506" y="31505"/>
                    <a:pt x="20661" y="31536"/>
                  </a:cubicBezTo>
                  <a:cubicBezTo>
                    <a:pt x="21160" y="31577"/>
                    <a:pt x="21673" y="31592"/>
                    <a:pt x="22193" y="31592"/>
                  </a:cubicBezTo>
                  <a:cubicBezTo>
                    <a:pt x="23477" y="31592"/>
                    <a:pt x="24803" y="31502"/>
                    <a:pt x="26072" y="31502"/>
                  </a:cubicBezTo>
                  <a:cubicBezTo>
                    <a:pt x="26202" y="31502"/>
                    <a:pt x="26332" y="31503"/>
                    <a:pt x="26462" y="31505"/>
                  </a:cubicBezTo>
                  <a:cubicBezTo>
                    <a:pt x="27487" y="31505"/>
                    <a:pt x="28676" y="31739"/>
                    <a:pt x="29764" y="31739"/>
                  </a:cubicBezTo>
                  <a:cubicBezTo>
                    <a:pt x="29928" y="31739"/>
                    <a:pt x="30089" y="31734"/>
                    <a:pt x="30246" y="31722"/>
                  </a:cubicBezTo>
                  <a:cubicBezTo>
                    <a:pt x="30308" y="31815"/>
                    <a:pt x="30370" y="31877"/>
                    <a:pt x="30463" y="31908"/>
                  </a:cubicBezTo>
                  <a:lnTo>
                    <a:pt x="30557" y="31939"/>
                  </a:lnTo>
                  <a:cubicBezTo>
                    <a:pt x="30576" y="31943"/>
                    <a:pt x="30596" y="31945"/>
                    <a:pt x="30617" y="31945"/>
                  </a:cubicBezTo>
                  <a:cubicBezTo>
                    <a:pt x="30757" y="31945"/>
                    <a:pt x="30906" y="31853"/>
                    <a:pt x="30960" y="31691"/>
                  </a:cubicBezTo>
                  <a:cubicBezTo>
                    <a:pt x="30960" y="31629"/>
                    <a:pt x="30991" y="31629"/>
                    <a:pt x="30991" y="31598"/>
                  </a:cubicBezTo>
                  <a:cubicBezTo>
                    <a:pt x="31177" y="31505"/>
                    <a:pt x="31239" y="31256"/>
                    <a:pt x="31115" y="31101"/>
                  </a:cubicBezTo>
                  <a:cubicBezTo>
                    <a:pt x="31890" y="27565"/>
                    <a:pt x="33379" y="24246"/>
                    <a:pt x="34527" y="20833"/>
                  </a:cubicBezTo>
                  <a:cubicBezTo>
                    <a:pt x="35148" y="19034"/>
                    <a:pt x="35272" y="17204"/>
                    <a:pt x="35706" y="15374"/>
                  </a:cubicBezTo>
                  <a:cubicBezTo>
                    <a:pt x="36109" y="13512"/>
                    <a:pt x="36730" y="11744"/>
                    <a:pt x="36699" y="9821"/>
                  </a:cubicBezTo>
                  <a:cubicBezTo>
                    <a:pt x="36699" y="9660"/>
                    <a:pt x="36597" y="9568"/>
                    <a:pt x="36482" y="9568"/>
                  </a:cubicBezTo>
                  <a:cubicBezTo>
                    <a:pt x="36441" y="9568"/>
                    <a:pt x="36398" y="9579"/>
                    <a:pt x="36358" y="9604"/>
                  </a:cubicBezTo>
                  <a:cubicBezTo>
                    <a:pt x="36327" y="9588"/>
                    <a:pt x="36295" y="9580"/>
                    <a:pt x="36268" y="9580"/>
                  </a:cubicBezTo>
                  <a:cubicBezTo>
                    <a:pt x="36241" y="9580"/>
                    <a:pt x="36218" y="9588"/>
                    <a:pt x="36202" y="9604"/>
                  </a:cubicBezTo>
                  <a:cubicBezTo>
                    <a:pt x="35841" y="9697"/>
                    <a:pt x="35446" y="9722"/>
                    <a:pt x="35043" y="9722"/>
                  </a:cubicBezTo>
                  <a:cubicBezTo>
                    <a:pt x="34603" y="9722"/>
                    <a:pt x="34153" y="9692"/>
                    <a:pt x="33731" y="9692"/>
                  </a:cubicBezTo>
                  <a:cubicBezTo>
                    <a:pt x="33644" y="9692"/>
                    <a:pt x="33557" y="9694"/>
                    <a:pt x="33473" y="9697"/>
                  </a:cubicBezTo>
                  <a:cubicBezTo>
                    <a:pt x="33333" y="9700"/>
                    <a:pt x="33193" y="9702"/>
                    <a:pt x="33054" y="9702"/>
                  </a:cubicBezTo>
                  <a:cubicBezTo>
                    <a:pt x="32077" y="9702"/>
                    <a:pt x="31103" y="9607"/>
                    <a:pt x="30153" y="9417"/>
                  </a:cubicBezTo>
                  <a:cubicBezTo>
                    <a:pt x="29223" y="9262"/>
                    <a:pt x="28261" y="9138"/>
                    <a:pt x="27299" y="9045"/>
                  </a:cubicBezTo>
                  <a:cubicBezTo>
                    <a:pt x="27144" y="9014"/>
                    <a:pt x="27020" y="8983"/>
                    <a:pt x="26896" y="8952"/>
                  </a:cubicBezTo>
                  <a:cubicBezTo>
                    <a:pt x="27020" y="8580"/>
                    <a:pt x="27175" y="8177"/>
                    <a:pt x="27330" y="7804"/>
                  </a:cubicBezTo>
                  <a:cubicBezTo>
                    <a:pt x="27351" y="7722"/>
                    <a:pt x="27275" y="7653"/>
                    <a:pt x="27204" y="7653"/>
                  </a:cubicBezTo>
                  <a:cubicBezTo>
                    <a:pt x="27168" y="7653"/>
                    <a:pt x="27134" y="7670"/>
                    <a:pt x="27113" y="7711"/>
                  </a:cubicBezTo>
                  <a:cubicBezTo>
                    <a:pt x="26896" y="8083"/>
                    <a:pt x="26741" y="8456"/>
                    <a:pt x="26586" y="8859"/>
                  </a:cubicBezTo>
                  <a:cubicBezTo>
                    <a:pt x="25934" y="8549"/>
                    <a:pt x="25314" y="8146"/>
                    <a:pt x="24756" y="7649"/>
                  </a:cubicBezTo>
                  <a:cubicBezTo>
                    <a:pt x="22956" y="6253"/>
                    <a:pt x="21064" y="4826"/>
                    <a:pt x="19513" y="3120"/>
                  </a:cubicBezTo>
                  <a:cubicBezTo>
                    <a:pt x="19237" y="2814"/>
                    <a:pt x="18387" y="1630"/>
                    <a:pt x="17738" y="1630"/>
                  </a:cubicBezTo>
                  <a:cubicBezTo>
                    <a:pt x="17730" y="1630"/>
                    <a:pt x="17722" y="1631"/>
                    <a:pt x="17714" y="1631"/>
                  </a:cubicBezTo>
                  <a:cubicBezTo>
                    <a:pt x="17838" y="1135"/>
                    <a:pt x="17962" y="607"/>
                    <a:pt x="18086" y="111"/>
                  </a:cubicBezTo>
                  <a:cubicBezTo>
                    <a:pt x="18103" y="41"/>
                    <a:pt x="18052" y="1"/>
                    <a:pt x="17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376657" y="1375493"/>
              <a:ext cx="11630" cy="36429"/>
            </a:xfrm>
            <a:custGeom>
              <a:avLst/>
              <a:gdLst/>
              <a:ahLst/>
              <a:cxnLst/>
              <a:rect l="l" t="t" r="r" b="b"/>
              <a:pathLst>
                <a:path w="693" h="2171" extrusionOk="0">
                  <a:moveTo>
                    <a:pt x="595" y="1"/>
                  </a:moveTo>
                  <a:cubicBezTo>
                    <a:pt x="571" y="1"/>
                    <a:pt x="549" y="15"/>
                    <a:pt x="538" y="47"/>
                  </a:cubicBezTo>
                  <a:cubicBezTo>
                    <a:pt x="165" y="636"/>
                    <a:pt x="259" y="1381"/>
                    <a:pt x="41" y="2032"/>
                  </a:cubicBezTo>
                  <a:cubicBezTo>
                    <a:pt x="0" y="2115"/>
                    <a:pt x="83" y="2170"/>
                    <a:pt x="161" y="2170"/>
                  </a:cubicBezTo>
                  <a:cubicBezTo>
                    <a:pt x="200" y="2170"/>
                    <a:pt x="238" y="2156"/>
                    <a:pt x="259" y="2125"/>
                  </a:cubicBezTo>
                  <a:cubicBezTo>
                    <a:pt x="414" y="1846"/>
                    <a:pt x="507" y="1567"/>
                    <a:pt x="507" y="1257"/>
                  </a:cubicBezTo>
                  <a:cubicBezTo>
                    <a:pt x="538" y="885"/>
                    <a:pt x="600" y="481"/>
                    <a:pt x="693" y="109"/>
                  </a:cubicBezTo>
                  <a:cubicBezTo>
                    <a:pt x="693" y="48"/>
                    <a:pt x="640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549661" y="1417515"/>
              <a:ext cx="14970" cy="47890"/>
            </a:xfrm>
            <a:custGeom>
              <a:avLst/>
              <a:gdLst/>
              <a:ahLst/>
              <a:cxnLst/>
              <a:rect l="l" t="t" r="r" b="b"/>
              <a:pathLst>
                <a:path w="892" h="2854" extrusionOk="0">
                  <a:moveTo>
                    <a:pt x="761" y="0"/>
                  </a:moveTo>
                  <a:cubicBezTo>
                    <a:pt x="735" y="0"/>
                    <a:pt x="708" y="8"/>
                    <a:pt x="683" y="25"/>
                  </a:cubicBezTo>
                  <a:cubicBezTo>
                    <a:pt x="497" y="273"/>
                    <a:pt x="373" y="583"/>
                    <a:pt x="404" y="924"/>
                  </a:cubicBezTo>
                  <a:cubicBezTo>
                    <a:pt x="342" y="1514"/>
                    <a:pt x="94" y="2072"/>
                    <a:pt x="0" y="2693"/>
                  </a:cubicBezTo>
                  <a:cubicBezTo>
                    <a:pt x="0" y="2798"/>
                    <a:pt x="90" y="2854"/>
                    <a:pt x="180" y="2854"/>
                  </a:cubicBezTo>
                  <a:cubicBezTo>
                    <a:pt x="247" y="2854"/>
                    <a:pt x="315" y="2822"/>
                    <a:pt x="342" y="2755"/>
                  </a:cubicBezTo>
                  <a:cubicBezTo>
                    <a:pt x="497" y="2258"/>
                    <a:pt x="621" y="1793"/>
                    <a:pt x="714" y="1297"/>
                  </a:cubicBezTo>
                  <a:cubicBezTo>
                    <a:pt x="745" y="893"/>
                    <a:pt x="776" y="521"/>
                    <a:pt x="869" y="149"/>
                  </a:cubicBezTo>
                  <a:cubicBezTo>
                    <a:pt x="892" y="58"/>
                    <a:pt x="831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7479899" y="1240499"/>
              <a:ext cx="69261" cy="91451"/>
            </a:xfrm>
            <a:custGeom>
              <a:avLst/>
              <a:gdLst/>
              <a:ahLst/>
              <a:cxnLst/>
              <a:rect l="l" t="t" r="r" b="b"/>
              <a:pathLst>
                <a:path w="4127" h="5450" extrusionOk="0">
                  <a:moveTo>
                    <a:pt x="2490" y="667"/>
                  </a:moveTo>
                  <a:cubicBezTo>
                    <a:pt x="2918" y="667"/>
                    <a:pt x="3279" y="914"/>
                    <a:pt x="3351" y="1578"/>
                  </a:cubicBezTo>
                  <a:cubicBezTo>
                    <a:pt x="3475" y="2788"/>
                    <a:pt x="1986" y="3626"/>
                    <a:pt x="931" y="4370"/>
                  </a:cubicBezTo>
                  <a:cubicBezTo>
                    <a:pt x="931" y="4339"/>
                    <a:pt x="900" y="4339"/>
                    <a:pt x="900" y="4339"/>
                  </a:cubicBezTo>
                  <a:cubicBezTo>
                    <a:pt x="497" y="3471"/>
                    <a:pt x="497" y="2137"/>
                    <a:pt x="1086" y="1392"/>
                  </a:cubicBezTo>
                  <a:cubicBezTo>
                    <a:pt x="1418" y="994"/>
                    <a:pt x="1998" y="667"/>
                    <a:pt x="2490" y="667"/>
                  </a:cubicBezTo>
                  <a:close/>
                  <a:moveTo>
                    <a:pt x="2565" y="0"/>
                  </a:moveTo>
                  <a:cubicBezTo>
                    <a:pt x="1770" y="0"/>
                    <a:pt x="904" y="759"/>
                    <a:pt x="497" y="1268"/>
                  </a:cubicBezTo>
                  <a:cubicBezTo>
                    <a:pt x="63" y="1826"/>
                    <a:pt x="1" y="2757"/>
                    <a:pt x="187" y="3564"/>
                  </a:cubicBezTo>
                  <a:cubicBezTo>
                    <a:pt x="156" y="3781"/>
                    <a:pt x="156" y="4029"/>
                    <a:pt x="187" y="4277"/>
                  </a:cubicBezTo>
                  <a:lnTo>
                    <a:pt x="187" y="4649"/>
                  </a:lnTo>
                  <a:lnTo>
                    <a:pt x="187" y="4867"/>
                  </a:lnTo>
                  <a:lnTo>
                    <a:pt x="187" y="4929"/>
                  </a:lnTo>
                  <a:cubicBezTo>
                    <a:pt x="63" y="5022"/>
                    <a:pt x="63" y="5177"/>
                    <a:pt x="156" y="5301"/>
                  </a:cubicBezTo>
                  <a:lnTo>
                    <a:pt x="218" y="5363"/>
                  </a:lnTo>
                  <a:cubicBezTo>
                    <a:pt x="265" y="5421"/>
                    <a:pt x="334" y="5449"/>
                    <a:pt x="405" y="5449"/>
                  </a:cubicBezTo>
                  <a:cubicBezTo>
                    <a:pt x="522" y="5449"/>
                    <a:pt x="644" y="5374"/>
                    <a:pt x="683" y="5239"/>
                  </a:cubicBezTo>
                  <a:cubicBezTo>
                    <a:pt x="1769" y="4587"/>
                    <a:pt x="3010" y="3781"/>
                    <a:pt x="3661" y="2664"/>
                  </a:cubicBezTo>
                  <a:cubicBezTo>
                    <a:pt x="4126" y="1826"/>
                    <a:pt x="3940" y="586"/>
                    <a:pt x="3072" y="120"/>
                  </a:cubicBezTo>
                  <a:cubicBezTo>
                    <a:pt x="2910" y="37"/>
                    <a:pt x="2739" y="0"/>
                    <a:pt x="25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7500205" y="1280928"/>
              <a:ext cx="23965" cy="18877"/>
            </a:xfrm>
            <a:custGeom>
              <a:avLst/>
              <a:gdLst/>
              <a:ahLst/>
              <a:cxnLst/>
              <a:rect l="l" t="t" r="r" b="b"/>
              <a:pathLst>
                <a:path w="1428" h="1125" extrusionOk="0">
                  <a:moveTo>
                    <a:pt x="901" y="1"/>
                  </a:moveTo>
                  <a:cubicBezTo>
                    <a:pt x="848" y="1"/>
                    <a:pt x="795" y="14"/>
                    <a:pt x="745" y="44"/>
                  </a:cubicBezTo>
                  <a:cubicBezTo>
                    <a:pt x="342" y="137"/>
                    <a:pt x="0" y="758"/>
                    <a:pt x="311" y="1037"/>
                  </a:cubicBezTo>
                  <a:cubicBezTo>
                    <a:pt x="395" y="1097"/>
                    <a:pt x="499" y="1125"/>
                    <a:pt x="603" y="1125"/>
                  </a:cubicBezTo>
                  <a:cubicBezTo>
                    <a:pt x="765" y="1125"/>
                    <a:pt x="929" y="1058"/>
                    <a:pt x="1024" y="944"/>
                  </a:cubicBezTo>
                  <a:cubicBezTo>
                    <a:pt x="1148" y="851"/>
                    <a:pt x="1210" y="758"/>
                    <a:pt x="1272" y="634"/>
                  </a:cubicBezTo>
                  <a:cubicBezTo>
                    <a:pt x="1427" y="510"/>
                    <a:pt x="1396" y="261"/>
                    <a:pt x="1210" y="168"/>
                  </a:cubicBezTo>
                  <a:cubicBezTo>
                    <a:pt x="1126" y="63"/>
                    <a:pt x="1013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7256164" y="1393802"/>
              <a:ext cx="38667" cy="23156"/>
            </a:xfrm>
            <a:custGeom>
              <a:avLst/>
              <a:gdLst/>
              <a:ahLst/>
              <a:cxnLst/>
              <a:rect l="l" t="t" r="r" b="b"/>
              <a:pathLst>
                <a:path w="2304" h="1380" extrusionOk="0">
                  <a:moveTo>
                    <a:pt x="2068" y="1"/>
                  </a:moveTo>
                  <a:cubicBezTo>
                    <a:pt x="2049" y="1"/>
                    <a:pt x="2030" y="4"/>
                    <a:pt x="2010" y="11"/>
                  </a:cubicBezTo>
                  <a:cubicBezTo>
                    <a:pt x="1607" y="166"/>
                    <a:pt x="1234" y="321"/>
                    <a:pt x="893" y="507"/>
                  </a:cubicBezTo>
                  <a:cubicBezTo>
                    <a:pt x="583" y="631"/>
                    <a:pt x="335" y="817"/>
                    <a:pt x="117" y="1034"/>
                  </a:cubicBezTo>
                  <a:cubicBezTo>
                    <a:pt x="1" y="1198"/>
                    <a:pt x="165" y="1379"/>
                    <a:pt x="320" y="1379"/>
                  </a:cubicBezTo>
                  <a:cubicBezTo>
                    <a:pt x="371" y="1379"/>
                    <a:pt x="420" y="1360"/>
                    <a:pt x="459" y="1314"/>
                  </a:cubicBezTo>
                  <a:cubicBezTo>
                    <a:pt x="707" y="1127"/>
                    <a:pt x="986" y="1003"/>
                    <a:pt x="1265" y="910"/>
                  </a:cubicBezTo>
                  <a:cubicBezTo>
                    <a:pt x="1607" y="755"/>
                    <a:pt x="1917" y="569"/>
                    <a:pt x="2165" y="321"/>
                  </a:cubicBezTo>
                  <a:cubicBezTo>
                    <a:pt x="2303" y="210"/>
                    <a:pt x="2219" y="1"/>
                    <a:pt x="2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7315135" y="1367220"/>
              <a:ext cx="32340" cy="18844"/>
            </a:xfrm>
            <a:custGeom>
              <a:avLst/>
              <a:gdLst/>
              <a:ahLst/>
              <a:cxnLst/>
              <a:rect l="l" t="t" r="r" b="b"/>
              <a:pathLst>
                <a:path w="1927" h="1123" extrusionOk="0">
                  <a:moveTo>
                    <a:pt x="1751" y="0"/>
                  </a:moveTo>
                  <a:cubicBezTo>
                    <a:pt x="1732" y="0"/>
                    <a:pt x="1712" y="4"/>
                    <a:pt x="1691" y="13"/>
                  </a:cubicBezTo>
                  <a:cubicBezTo>
                    <a:pt x="1350" y="137"/>
                    <a:pt x="1009" y="292"/>
                    <a:pt x="698" y="447"/>
                  </a:cubicBezTo>
                  <a:cubicBezTo>
                    <a:pt x="419" y="540"/>
                    <a:pt x="140" y="664"/>
                    <a:pt x="47" y="943"/>
                  </a:cubicBezTo>
                  <a:cubicBezTo>
                    <a:pt x="1" y="1058"/>
                    <a:pt x="91" y="1122"/>
                    <a:pt x="179" y="1122"/>
                  </a:cubicBezTo>
                  <a:cubicBezTo>
                    <a:pt x="210" y="1122"/>
                    <a:pt x="240" y="1114"/>
                    <a:pt x="264" y="1098"/>
                  </a:cubicBezTo>
                  <a:cubicBezTo>
                    <a:pt x="512" y="912"/>
                    <a:pt x="760" y="788"/>
                    <a:pt x="1071" y="726"/>
                  </a:cubicBezTo>
                  <a:cubicBezTo>
                    <a:pt x="1350" y="633"/>
                    <a:pt x="1598" y="447"/>
                    <a:pt x="1846" y="261"/>
                  </a:cubicBezTo>
                  <a:cubicBezTo>
                    <a:pt x="1926" y="154"/>
                    <a:pt x="1868" y="0"/>
                    <a:pt x="1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7392449" y="1352133"/>
              <a:ext cx="40614" cy="8021"/>
            </a:xfrm>
            <a:custGeom>
              <a:avLst/>
              <a:gdLst/>
              <a:ahLst/>
              <a:cxnLst/>
              <a:rect l="l" t="t" r="r" b="b"/>
              <a:pathLst>
                <a:path w="2420" h="478" extrusionOk="0">
                  <a:moveTo>
                    <a:pt x="1724" y="1"/>
                  </a:moveTo>
                  <a:cubicBezTo>
                    <a:pt x="1212" y="1"/>
                    <a:pt x="715" y="41"/>
                    <a:pt x="217" y="136"/>
                  </a:cubicBezTo>
                  <a:cubicBezTo>
                    <a:pt x="0" y="167"/>
                    <a:pt x="62" y="477"/>
                    <a:pt x="248" y="477"/>
                  </a:cubicBezTo>
                  <a:cubicBezTo>
                    <a:pt x="900" y="477"/>
                    <a:pt x="1582" y="415"/>
                    <a:pt x="2234" y="322"/>
                  </a:cubicBezTo>
                  <a:cubicBezTo>
                    <a:pt x="2420" y="291"/>
                    <a:pt x="2389" y="43"/>
                    <a:pt x="2203" y="12"/>
                  </a:cubicBezTo>
                  <a:cubicBezTo>
                    <a:pt x="2041" y="5"/>
                    <a:pt x="1882" y="1"/>
                    <a:pt x="1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7471726" y="1359584"/>
              <a:ext cx="27456" cy="9732"/>
            </a:xfrm>
            <a:custGeom>
              <a:avLst/>
              <a:gdLst/>
              <a:ahLst/>
              <a:cxnLst/>
              <a:rect l="l" t="t" r="r" b="b"/>
              <a:pathLst>
                <a:path w="1636" h="580" extrusionOk="0">
                  <a:moveTo>
                    <a:pt x="306" y="1"/>
                  </a:moveTo>
                  <a:cubicBezTo>
                    <a:pt x="50" y="1"/>
                    <a:pt x="0" y="438"/>
                    <a:pt x="270" y="468"/>
                  </a:cubicBezTo>
                  <a:cubicBezTo>
                    <a:pt x="502" y="503"/>
                    <a:pt x="774" y="580"/>
                    <a:pt x="1035" y="580"/>
                  </a:cubicBezTo>
                  <a:cubicBezTo>
                    <a:pt x="1228" y="580"/>
                    <a:pt x="1415" y="538"/>
                    <a:pt x="1573" y="406"/>
                  </a:cubicBezTo>
                  <a:cubicBezTo>
                    <a:pt x="1635" y="375"/>
                    <a:pt x="1635" y="281"/>
                    <a:pt x="1573" y="219"/>
                  </a:cubicBezTo>
                  <a:cubicBezTo>
                    <a:pt x="1449" y="64"/>
                    <a:pt x="1294" y="64"/>
                    <a:pt x="1108" y="64"/>
                  </a:cubicBezTo>
                  <a:cubicBezTo>
                    <a:pt x="829" y="64"/>
                    <a:pt x="581" y="33"/>
                    <a:pt x="332" y="2"/>
                  </a:cubicBezTo>
                  <a:cubicBezTo>
                    <a:pt x="323" y="1"/>
                    <a:pt x="315" y="1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7526888" y="1359517"/>
              <a:ext cx="27372" cy="14750"/>
            </a:xfrm>
            <a:custGeom>
              <a:avLst/>
              <a:gdLst/>
              <a:ahLst/>
              <a:cxnLst/>
              <a:rect l="l" t="t" r="r" b="b"/>
              <a:pathLst>
                <a:path w="1631" h="879" extrusionOk="0">
                  <a:moveTo>
                    <a:pt x="1394" y="1"/>
                  </a:moveTo>
                  <a:cubicBezTo>
                    <a:pt x="1361" y="1"/>
                    <a:pt x="1328" y="12"/>
                    <a:pt x="1295" y="37"/>
                  </a:cubicBezTo>
                  <a:cubicBezTo>
                    <a:pt x="1140" y="130"/>
                    <a:pt x="985" y="192"/>
                    <a:pt x="799" y="223"/>
                  </a:cubicBezTo>
                  <a:cubicBezTo>
                    <a:pt x="582" y="254"/>
                    <a:pt x="396" y="348"/>
                    <a:pt x="210" y="472"/>
                  </a:cubicBezTo>
                  <a:cubicBezTo>
                    <a:pt x="1" y="576"/>
                    <a:pt x="122" y="879"/>
                    <a:pt x="314" y="879"/>
                  </a:cubicBezTo>
                  <a:cubicBezTo>
                    <a:pt x="349" y="879"/>
                    <a:pt x="388" y="868"/>
                    <a:pt x="427" y="844"/>
                  </a:cubicBezTo>
                  <a:cubicBezTo>
                    <a:pt x="675" y="751"/>
                    <a:pt x="923" y="689"/>
                    <a:pt x="1140" y="658"/>
                  </a:cubicBezTo>
                  <a:cubicBezTo>
                    <a:pt x="1388" y="658"/>
                    <a:pt x="1575" y="503"/>
                    <a:pt x="1606" y="285"/>
                  </a:cubicBezTo>
                  <a:cubicBezTo>
                    <a:pt x="1630" y="163"/>
                    <a:pt x="1518" y="1"/>
                    <a:pt x="1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7592640" y="1331508"/>
              <a:ext cx="47696" cy="28241"/>
            </a:xfrm>
            <a:custGeom>
              <a:avLst/>
              <a:gdLst/>
              <a:ahLst/>
              <a:cxnLst/>
              <a:rect l="l" t="t" r="r" b="b"/>
              <a:pathLst>
                <a:path w="2842" h="1683" extrusionOk="0">
                  <a:moveTo>
                    <a:pt x="2591" y="0"/>
                  </a:moveTo>
                  <a:cubicBezTo>
                    <a:pt x="2561" y="0"/>
                    <a:pt x="2528" y="10"/>
                    <a:pt x="2496" y="31"/>
                  </a:cubicBezTo>
                  <a:cubicBezTo>
                    <a:pt x="1751" y="496"/>
                    <a:pt x="1007" y="900"/>
                    <a:pt x="200" y="1241"/>
                  </a:cubicBezTo>
                  <a:cubicBezTo>
                    <a:pt x="1" y="1383"/>
                    <a:pt x="89" y="1683"/>
                    <a:pt x="321" y="1683"/>
                  </a:cubicBezTo>
                  <a:cubicBezTo>
                    <a:pt x="342" y="1683"/>
                    <a:pt x="364" y="1680"/>
                    <a:pt x="386" y="1675"/>
                  </a:cubicBezTo>
                  <a:cubicBezTo>
                    <a:pt x="1255" y="1458"/>
                    <a:pt x="2062" y="993"/>
                    <a:pt x="2713" y="341"/>
                  </a:cubicBezTo>
                  <a:cubicBezTo>
                    <a:pt x="2841" y="213"/>
                    <a:pt x="2736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664466" y="1288796"/>
              <a:ext cx="34454" cy="17921"/>
            </a:xfrm>
            <a:custGeom>
              <a:avLst/>
              <a:gdLst/>
              <a:ahLst/>
              <a:cxnLst/>
              <a:rect l="l" t="t" r="r" b="b"/>
              <a:pathLst>
                <a:path w="2053" h="1068" extrusionOk="0">
                  <a:moveTo>
                    <a:pt x="1785" y="1"/>
                  </a:moveTo>
                  <a:cubicBezTo>
                    <a:pt x="1775" y="1"/>
                    <a:pt x="1764" y="2"/>
                    <a:pt x="1752" y="3"/>
                  </a:cubicBezTo>
                  <a:cubicBezTo>
                    <a:pt x="1225" y="96"/>
                    <a:pt x="729" y="251"/>
                    <a:pt x="263" y="531"/>
                  </a:cubicBezTo>
                  <a:cubicBezTo>
                    <a:pt x="1" y="688"/>
                    <a:pt x="161" y="1068"/>
                    <a:pt x="404" y="1068"/>
                  </a:cubicBezTo>
                  <a:cubicBezTo>
                    <a:pt x="448" y="1068"/>
                    <a:pt x="495" y="1055"/>
                    <a:pt x="543" y="1027"/>
                  </a:cubicBezTo>
                  <a:cubicBezTo>
                    <a:pt x="977" y="779"/>
                    <a:pt x="1473" y="624"/>
                    <a:pt x="1876" y="375"/>
                  </a:cubicBezTo>
                  <a:cubicBezTo>
                    <a:pt x="2053" y="258"/>
                    <a:pt x="1978" y="1"/>
                    <a:pt x="1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7723740" y="1296702"/>
              <a:ext cx="16363" cy="6460"/>
            </a:xfrm>
            <a:custGeom>
              <a:avLst/>
              <a:gdLst/>
              <a:ahLst/>
              <a:cxnLst/>
              <a:rect l="l" t="t" r="r" b="b"/>
              <a:pathLst>
                <a:path w="975" h="385" extrusionOk="0">
                  <a:moveTo>
                    <a:pt x="203" y="0"/>
                  </a:moveTo>
                  <a:cubicBezTo>
                    <a:pt x="69" y="0"/>
                    <a:pt x="0" y="166"/>
                    <a:pt x="144" y="252"/>
                  </a:cubicBezTo>
                  <a:cubicBezTo>
                    <a:pt x="322" y="329"/>
                    <a:pt x="501" y="384"/>
                    <a:pt x="697" y="384"/>
                  </a:cubicBezTo>
                  <a:cubicBezTo>
                    <a:pt x="739" y="384"/>
                    <a:pt x="782" y="382"/>
                    <a:pt x="826" y="376"/>
                  </a:cubicBezTo>
                  <a:cubicBezTo>
                    <a:pt x="836" y="379"/>
                    <a:pt x="844" y="380"/>
                    <a:pt x="853" y="380"/>
                  </a:cubicBezTo>
                  <a:cubicBezTo>
                    <a:pt x="954" y="380"/>
                    <a:pt x="974" y="216"/>
                    <a:pt x="888" y="159"/>
                  </a:cubicBezTo>
                  <a:cubicBezTo>
                    <a:pt x="671" y="66"/>
                    <a:pt x="454" y="35"/>
                    <a:pt x="237" y="4"/>
                  </a:cubicBezTo>
                  <a:cubicBezTo>
                    <a:pt x="225" y="2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7406814" y="1380779"/>
              <a:ext cx="47444" cy="21059"/>
            </a:xfrm>
            <a:custGeom>
              <a:avLst/>
              <a:gdLst/>
              <a:ahLst/>
              <a:cxnLst/>
              <a:rect l="l" t="t" r="r" b="b"/>
              <a:pathLst>
                <a:path w="2827" h="1255" extrusionOk="0">
                  <a:moveTo>
                    <a:pt x="236" y="0"/>
                  </a:moveTo>
                  <a:cubicBezTo>
                    <a:pt x="103" y="0"/>
                    <a:pt x="0" y="178"/>
                    <a:pt x="137" y="259"/>
                  </a:cubicBezTo>
                  <a:cubicBezTo>
                    <a:pt x="447" y="476"/>
                    <a:pt x="788" y="632"/>
                    <a:pt x="1160" y="725"/>
                  </a:cubicBezTo>
                  <a:cubicBezTo>
                    <a:pt x="1626" y="880"/>
                    <a:pt x="2091" y="1097"/>
                    <a:pt x="2556" y="1252"/>
                  </a:cubicBezTo>
                  <a:cubicBezTo>
                    <a:pt x="2567" y="1254"/>
                    <a:pt x="2578" y="1255"/>
                    <a:pt x="2588" y="1255"/>
                  </a:cubicBezTo>
                  <a:cubicBezTo>
                    <a:pt x="2752" y="1255"/>
                    <a:pt x="2827" y="1029"/>
                    <a:pt x="2680" y="942"/>
                  </a:cubicBezTo>
                  <a:cubicBezTo>
                    <a:pt x="1905" y="508"/>
                    <a:pt x="1067" y="414"/>
                    <a:pt x="292" y="11"/>
                  </a:cubicBezTo>
                  <a:cubicBezTo>
                    <a:pt x="273" y="4"/>
                    <a:pt x="254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7472029" y="1410869"/>
              <a:ext cx="35344" cy="22217"/>
            </a:xfrm>
            <a:custGeom>
              <a:avLst/>
              <a:gdLst/>
              <a:ahLst/>
              <a:cxnLst/>
              <a:rect l="l" t="t" r="r" b="b"/>
              <a:pathLst>
                <a:path w="2106" h="1324" extrusionOk="0">
                  <a:moveTo>
                    <a:pt x="318" y="0"/>
                  </a:moveTo>
                  <a:cubicBezTo>
                    <a:pt x="119" y="0"/>
                    <a:pt x="1" y="258"/>
                    <a:pt x="190" y="421"/>
                  </a:cubicBezTo>
                  <a:cubicBezTo>
                    <a:pt x="687" y="793"/>
                    <a:pt x="1245" y="1072"/>
                    <a:pt x="1804" y="1320"/>
                  </a:cubicBezTo>
                  <a:cubicBezTo>
                    <a:pt x="1816" y="1322"/>
                    <a:pt x="1828" y="1323"/>
                    <a:pt x="1839" y="1323"/>
                  </a:cubicBezTo>
                  <a:cubicBezTo>
                    <a:pt x="2005" y="1323"/>
                    <a:pt x="2106" y="1126"/>
                    <a:pt x="1990" y="1010"/>
                  </a:cubicBezTo>
                  <a:cubicBezTo>
                    <a:pt x="1524" y="607"/>
                    <a:pt x="997" y="266"/>
                    <a:pt x="408" y="17"/>
                  </a:cubicBezTo>
                  <a:cubicBezTo>
                    <a:pt x="376" y="6"/>
                    <a:pt x="346" y="0"/>
                    <a:pt x="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7566225" y="1476435"/>
              <a:ext cx="35193" cy="19213"/>
            </a:xfrm>
            <a:custGeom>
              <a:avLst/>
              <a:gdLst/>
              <a:ahLst/>
              <a:cxnLst/>
              <a:rect l="l" t="t" r="r" b="b"/>
              <a:pathLst>
                <a:path w="2097" h="1145" extrusionOk="0">
                  <a:moveTo>
                    <a:pt x="261" y="0"/>
                  </a:moveTo>
                  <a:cubicBezTo>
                    <a:pt x="94" y="0"/>
                    <a:pt x="1" y="222"/>
                    <a:pt x="161" y="329"/>
                  </a:cubicBezTo>
                  <a:cubicBezTo>
                    <a:pt x="658" y="640"/>
                    <a:pt x="1123" y="1043"/>
                    <a:pt x="1712" y="1136"/>
                  </a:cubicBezTo>
                  <a:cubicBezTo>
                    <a:pt x="1732" y="1141"/>
                    <a:pt x="1751" y="1144"/>
                    <a:pt x="1770" y="1144"/>
                  </a:cubicBezTo>
                  <a:cubicBezTo>
                    <a:pt x="1960" y="1144"/>
                    <a:pt x="2096" y="879"/>
                    <a:pt x="1898" y="795"/>
                  </a:cubicBezTo>
                  <a:cubicBezTo>
                    <a:pt x="1371" y="578"/>
                    <a:pt x="844" y="298"/>
                    <a:pt x="347" y="19"/>
                  </a:cubicBezTo>
                  <a:cubicBezTo>
                    <a:pt x="317" y="6"/>
                    <a:pt x="288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7625734" y="1510838"/>
              <a:ext cx="34840" cy="16428"/>
            </a:xfrm>
            <a:custGeom>
              <a:avLst/>
              <a:gdLst/>
              <a:ahLst/>
              <a:cxnLst/>
              <a:rect l="l" t="t" r="r" b="b"/>
              <a:pathLst>
                <a:path w="2076" h="979" extrusionOk="0">
                  <a:moveTo>
                    <a:pt x="449" y="1"/>
                  </a:moveTo>
                  <a:cubicBezTo>
                    <a:pt x="98" y="1"/>
                    <a:pt x="0" y="555"/>
                    <a:pt x="369" y="668"/>
                  </a:cubicBezTo>
                  <a:cubicBezTo>
                    <a:pt x="772" y="854"/>
                    <a:pt x="1206" y="947"/>
                    <a:pt x="1641" y="978"/>
                  </a:cubicBezTo>
                  <a:cubicBezTo>
                    <a:pt x="1889" y="947"/>
                    <a:pt x="2075" y="575"/>
                    <a:pt x="1796" y="451"/>
                  </a:cubicBezTo>
                  <a:cubicBezTo>
                    <a:pt x="1393" y="265"/>
                    <a:pt x="958" y="110"/>
                    <a:pt x="555" y="17"/>
                  </a:cubicBezTo>
                  <a:cubicBezTo>
                    <a:pt x="518" y="6"/>
                    <a:pt x="482" y="1"/>
                    <a:pt x="4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7368401" y="1489256"/>
              <a:ext cx="133387" cy="35490"/>
            </a:xfrm>
            <a:custGeom>
              <a:avLst/>
              <a:gdLst/>
              <a:ahLst/>
              <a:cxnLst/>
              <a:rect l="l" t="t" r="r" b="b"/>
              <a:pathLst>
                <a:path w="7948" h="2115" extrusionOk="0">
                  <a:moveTo>
                    <a:pt x="5949" y="0"/>
                  </a:moveTo>
                  <a:cubicBezTo>
                    <a:pt x="5212" y="0"/>
                    <a:pt x="4474" y="113"/>
                    <a:pt x="3698" y="217"/>
                  </a:cubicBezTo>
                  <a:cubicBezTo>
                    <a:pt x="2519" y="372"/>
                    <a:pt x="906" y="930"/>
                    <a:pt x="99" y="1830"/>
                  </a:cubicBezTo>
                  <a:cubicBezTo>
                    <a:pt x="1" y="1953"/>
                    <a:pt x="117" y="2115"/>
                    <a:pt x="246" y="2115"/>
                  </a:cubicBezTo>
                  <a:cubicBezTo>
                    <a:pt x="280" y="2115"/>
                    <a:pt x="315" y="2104"/>
                    <a:pt x="347" y="2078"/>
                  </a:cubicBezTo>
                  <a:cubicBezTo>
                    <a:pt x="1402" y="1303"/>
                    <a:pt x="2891" y="961"/>
                    <a:pt x="4163" y="744"/>
                  </a:cubicBezTo>
                  <a:cubicBezTo>
                    <a:pt x="4720" y="625"/>
                    <a:pt x="5289" y="569"/>
                    <a:pt x="5855" y="569"/>
                  </a:cubicBezTo>
                  <a:cubicBezTo>
                    <a:pt x="6172" y="569"/>
                    <a:pt x="6488" y="587"/>
                    <a:pt x="6800" y="620"/>
                  </a:cubicBezTo>
                  <a:cubicBezTo>
                    <a:pt x="7089" y="678"/>
                    <a:pt x="7234" y="748"/>
                    <a:pt x="7399" y="748"/>
                  </a:cubicBezTo>
                  <a:cubicBezTo>
                    <a:pt x="7500" y="748"/>
                    <a:pt x="7609" y="722"/>
                    <a:pt x="7761" y="651"/>
                  </a:cubicBezTo>
                  <a:cubicBezTo>
                    <a:pt x="7947" y="558"/>
                    <a:pt x="7885" y="341"/>
                    <a:pt x="7730" y="279"/>
                  </a:cubicBezTo>
                  <a:cubicBezTo>
                    <a:pt x="7124" y="72"/>
                    <a:pt x="6537" y="0"/>
                    <a:pt x="5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7558942" y="1515654"/>
              <a:ext cx="85104" cy="75476"/>
            </a:xfrm>
            <a:custGeom>
              <a:avLst/>
              <a:gdLst/>
              <a:ahLst/>
              <a:cxnLst/>
              <a:rect l="l" t="t" r="r" b="b"/>
              <a:pathLst>
                <a:path w="5071" h="4498" extrusionOk="0">
                  <a:moveTo>
                    <a:pt x="343" y="1"/>
                  </a:moveTo>
                  <a:cubicBezTo>
                    <a:pt x="160" y="1"/>
                    <a:pt x="0" y="237"/>
                    <a:pt x="192" y="381"/>
                  </a:cubicBezTo>
                  <a:cubicBezTo>
                    <a:pt x="1619" y="1684"/>
                    <a:pt x="3480" y="2739"/>
                    <a:pt x="4566" y="4352"/>
                  </a:cubicBezTo>
                  <a:cubicBezTo>
                    <a:pt x="4611" y="4453"/>
                    <a:pt x="4693" y="4497"/>
                    <a:pt x="4777" y="4497"/>
                  </a:cubicBezTo>
                  <a:cubicBezTo>
                    <a:pt x="4922" y="4497"/>
                    <a:pt x="5071" y="4363"/>
                    <a:pt x="5031" y="4166"/>
                  </a:cubicBezTo>
                  <a:cubicBezTo>
                    <a:pt x="4845" y="3390"/>
                    <a:pt x="4101" y="2863"/>
                    <a:pt x="3511" y="2397"/>
                  </a:cubicBezTo>
                  <a:cubicBezTo>
                    <a:pt x="2519" y="1622"/>
                    <a:pt x="1464" y="877"/>
                    <a:pt x="502" y="71"/>
                  </a:cubicBezTo>
                  <a:cubicBezTo>
                    <a:pt x="453" y="21"/>
                    <a:pt x="397" y="1"/>
                    <a:pt x="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7399900" y="1528425"/>
              <a:ext cx="93948" cy="12921"/>
            </a:xfrm>
            <a:custGeom>
              <a:avLst/>
              <a:gdLst/>
              <a:ahLst/>
              <a:cxnLst/>
              <a:rect l="l" t="t" r="r" b="b"/>
              <a:pathLst>
                <a:path w="5598" h="770" extrusionOk="0">
                  <a:moveTo>
                    <a:pt x="2177" y="0"/>
                  </a:moveTo>
                  <a:cubicBezTo>
                    <a:pt x="1512" y="0"/>
                    <a:pt x="842" y="76"/>
                    <a:pt x="207" y="240"/>
                  </a:cubicBezTo>
                  <a:cubicBezTo>
                    <a:pt x="1" y="270"/>
                    <a:pt x="75" y="553"/>
                    <a:pt x="270" y="553"/>
                  </a:cubicBezTo>
                  <a:cubicBezTo>
                    <a:pt x="280" y="553"/>
                    <a:pt x="290" y="552"/>
                    <a:pt x="301" y="551"/>
                  </a:cubicBezTo>
                  <a:cubicBezTo>
                    <a:pt x="825" y="460"/>
                    <a:pt x="1359" y="412"/>
                    <a:pt x="1892" y="412"/>
                  </a:cubicBezTo>
                  <a:cubicBezTo>
                    <a:pt x="2274" y="412"/>
                    <a:pt x="2655" y="437"/>
                    <a:pt x="3030" y="489"/>
                  </a:cubicBezTo>
                  <a:cubicBezTo>
                    <a:pt x="3806" y="613"/>
                    <a:pt x="4581" y="706"/>
                    <a:pt x="5388" y="768"/>
                  </a:cubicBezTo>
                  <a:cubicBezTo>
                    <a:pt x="5397" y="769"/>
                    <a:pt x="5405" y="770"/>
                    <a:pt x="5413" y="770"/>
                  </a:cubicBezTo>
                  <a:cubicBezTo>
                    <a:pt x="5577" y="770"/>
                    <a:pt x="5598" y="487"/>
                    <a:pt x="5450" y="458"/>
                  </a:cubicBezTo>
                  <a:cubicBezTo>
                    <a:pt x="4581" y="240"/>
                    <a:pt x="3682" y="85"/>
                    <a:pt x="2813" y="23"/>
                  </a:cubicBezTo>
                  <a:cubicBezTo>
                    <a:pt x="2602" y="8"/>
                    <a:pt x="2390" y="0"/>
                    <a:pt x="2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7541925" y="1556954"/>
              <a:ext cx="75958" cy="49300"/>
            </a:xfrm>
            <a:custGeom>
              <a:avLst/>
              <a:gdLst/>
              <a:ahLst/>
              <a:cxnLst/>
              <a:rect l="l" t="t" r="r" b="b"/>
              <a:pathLst>
                <a:path w="4526" h="2938" extrusionOk="0">
                  <a:moveTo>
                    <a:pt x="278" y="1"/>
                  </a:moveTo>
                  <a:cubicBezTo>
                    <a:pt x="123" y="1"/>
                    <a:pt x="0" y="236"/>
                    <a:pt x="182" y="340"/>
                  </a:cubicBezTo>
                  <a:cubicBezTo>
                    <a:pt x="958" y="836"/>
                    <a:pt x="1702" y="1487"/>
                    <a:pt x="2509" y="1922"/>
                  </a:cubicBezTo>
                  <a:cubicBezTo>
                    <a:pt x="2943" y="2170"/>
                    <a:pt x="3502" y="2387"/>
                    <a:pt x="3750" y="2821"/>
                  </a:cubicBezTo>
                  <a:cubicBezTo>
                    <a:pt x="3787" y="2897"/>
                    <a:pt x="3870" y="2938"/>
                    <a:pt x="3958" y="2938"/>
                  </a:cubicBezTo>
                  <a:cubicBezTo>
                    <a:pt x="4014" y="2938"/>
                    <a:pt x="4073" y="2920"/>
                    <a:pt x="4122" y="2883"/>
                  </a:cubicBezTo>
                  <a:cubicBezTo>
                    <a:pt x="4525" y="2418"/>
                    <a:pt x="3874" y="2015"/>
                    <a:pt x="3502" y="1798"/>
                  </a:cubicBezTo>
                  <a:cubicBezTo>
                    <a:pt x="2478" y="1208"/>
                    <a:pt x="1423" y="588"/>
                    <a:pt x="368" y="29"/>
                  </a:cubicBezTo>
                  <a:cubicBezTo>
                    <a:pt x="338" y="9"/>
                    <a:pt x="30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7300367" y="1175790"/>
              <a:ext cx="118132" cy="111319"/>
            </a:xfrm>
            <a:custGeom>
              <a:avLst/>
              <a:gdLst/>
              <a:ahLst/>
              <a:cxnLst/>
              <a:rect l="l" t="t" r="r" b="b"/>
              <a:pathLst>
                <a:path w="7039" h="6634" extrusionOk="0">
                  <a:moveTo>
                    <a:pt x="5038" y="746"/>
                  </a:moveTo>
                  <a:cubicBezTo>
                    <a:pt x="5653" y="746"/>
                    <a:pt x="6129" y="1066"/>
                    <a:pt x="6169" y="2059"/>
                  </a:cubicBezTo>
                  <a:cubicBezTo>
                    <a:pt x="6200" y="3300"/>
                    <a:pt x="4898" y="4510"/>
                    <a:pt x="4029" y="5255"/>
                  </a:cubicBezTo>
                  <a:cubicBezTo>
                    <a:pt x="3564" y="5627"/>
                    <a:pt x="3036" y="5937"/>
                    <a:pt x="2447" y="6092"/>
                  </a:cubicBezTo>
                  <a:cubicBezTo>
                    <a:pt x="2238" y="6152"/>
                    <a:pt x="2050" y="6179"/>
                    <a:pt x="1881" y="6179"/>
                  </a:cubicBezTo>
                  <a:cubicBezTo>
                    <a:pt x="820" y="6179"/>
                    <a:pt x="527" y="5097"/>
                    <a:pt x="741" y="4107"/>
                  </a:cubicBezTo>
                  <a:cubicBezTo>
                    <a:pt x="1020" y="3114"/>
                    <a:pt x="1578" y="2214"/>
                    <a:pt x="2354" y="1563"/>
                  </a:cubicBezTo>
                  <a:cubicBezTo>
                    <a:pt x="2390" y="1599"/>
                    <a:pt x="2437" y="1614"/>
                    <a:pt x="2482" y="1614"/>
                  </a:cubicBezTo>
                  <a:cubicBezTo>
                    <a:pt x="2514" y="1614"/>
                    <a:pt x="2545" y="1607"/>
                    <a:pt x="2571" y="1594"/>
                  </a:cubicBezTo>
                  <a:cubicBezTo>
                    <a:pt x="3187" y="1295"/>
                    <a:pt x="4232" y="746"/>
                    <a:pt x="5038" y="746"/>
                  </a:cubicBezTo>
                  <a:close/>
                  <a:moveTo>
                    <a:pt x="5367" y="0"/>
                  </a:moveTo>
                  <a:cubicBezTo>
                    <a:pt x="4682" y="0"/>
                    <a:pt x="3862" y="351"/>
                    <a:pt x="3191" y="756"/>
                  </a:cubicBezTo>
                  <a:cubicBezTo>
                    <a:pt x="1640" y="1253"/>
                    <a:pt x="431" y="3238"/>
                    <a:pt x="213" y="4727"/>
                  </a:cubicBezTo>
                  <a:cubicBezTo>
                    <a:pt x="0" y="6112"/>
                    <a:pt x="928" y="6633"/>
                    <a:pt x="1983" y="6633"/>
                  </a:cubicBezTo>
                  <a:cubicBezTo>
                    <a:pt x="2464" y="6633"/>
                    <a:pt x="2971" y="6525"/>
                    <a:pt x="3409" y="6340"/>
                  </a:cubicBezTo>
                  <a:cubicBezTo>
                    <a:pt x="5239" y="5596"/>
                    <a:pt x="7038" y="3362"/>
                    <a:pt x="6728" y="1315"/>
                  </a:cubicBezTo>
                  <a:cubicBezTo>
                    <a:pt x="6589" y="343"/>
                    <a:pt x="6044" y="0"/>
                    <a:pt x="5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7326849" y="1213935"/>
              <a:ext cx="46874" cy="40004"/>
            </a:xfrm>
            <a:custGeom>
              <a:avLst/>
              <a:gdLst/>
              <a:ahLst/>
              <a:cxnLst/>
              <a:rect l="l" t="t" r="r" b="b"/>
              <a:pathLst>
                <a:path w="2793" h="2384" extrusionOk="0">
                  <a:moveTo>
                    <a:pt x="1924" y="345"/>
                  </a:moveTo>
                  <a:lnTo>
                    <a:pt x="1924" y="376"/>
                  </a:lnTo>
                  <a:cubicBezTo>
                    <a:pt x="2110" y="655"/>
                    <a:pt x="2110" y="1058"/>
                    <a:pt x="1893" y="1337"/>
                  </a:cubicBezTo>
                  <a:cubicBezTo>
                    <a:pt x="1720" y="1654"/>
                    <a:pt x="1414" y="1837"/>
                    <a:pt x="1073" y="1837"/>
                  </a:cubicBezTo>
                  <a:cubicBezTo>
                    <a:pt x="1047" y="1837"/>
                    <a:pt x="1020" y="1836"/>
                    <a:pt x="993" y="1834"/>
                  </a:cubicBezTo>
                  <a:cubicBezTo>
                    <a:pt x="435" y="1834"/>
                    <a:pt x="714" y="1275"/>
                    <a:pt x="931" y="1058"/>
                  </a:cubicBezTo>
                  <a:cubicBezTo>
                    <a:pt x="1210" y="748"/>
                    <a:pt x="1551" y="500"/>
                    <a:pt x="1924" y="345"/>
                  </a:cubicBezTo>
                  <a:close/>
                  <a:moveTo>
                    <a:pt x="2194" y="1"/>
                  </a:moveTo>
                  <a:cubicBezTo>
                    <a:pt x="2154" y="1"/>
                    <a:pt x="2114" y="11"/>
                    <a:pt x="2079" y="35"/>
                  </a:cubicBezTo>
                  <a:cubicBezTo>
                    <a:pt x="2048" y="3"/>
                    <a:pt x="1986" y="3"/>
                    <a:pt x="1955" y="3"/>
                  </a:cubicBezTo>
                  <a:cubicBezTo>
                    <a:pt x="1272" y="128"/>
                    <a:pt x="652" y="531"/>
                    <a:pt x="279" y="1120"/>
                  </a:cubicBezTo>
                  <a:cubicBezTo>
                    <a:pt x="0" y="1555"/>
                    <a:pt x="186" y="2144"/>
                    <a:pt x="683" y="2330"/>
                  </a:cubicBezTo>
                  <a:cubicBezTo>
                    <a:pt x="818" y="2366"/>
                    <a:pt x="957" y="2383"/>
                    <a:pt x="1095" y="2383"/>
                  </a:cubicBezTo>
                  <a:cubicBezTo>
                    <a:pt x="1557" y="2383"/>
                    <a:pt x="2009" y="2185"/>
                    <a:pt x="2296" y="1803"/>
                  </a:cubicBezTo>
                  <a:cubicBezTo>
                    <a:pt x="2761" y="1337"/>
                    <a:pt x="2792" y="593"/>
                    <a:pt x="2358" y="66"/>
                  </a:cubicBezTo>
                  <a:cubicBezTo>
                    <a:pt x="2320" y="27"/>
                    <a:pt x="2258" y="1"/>
                    <a:pt x="2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7248242" y="1433273"/>
              <a:ext cx="33330" cy="18508"/>
            </a:xfrm>
            <a:custGeom>
              <a:avLst/>
              <a:gdLst/>
              <a:ahLst/>
              <a:cxnLst/>
              <a:rect l="l" t="t" r="r" b="b"/>
              <a:pathLst>
                <a:path w="1986" h="1103" extrusionOk="0">
                  <a:moveTo>
                    <a:pt x="217" y="1"/>
                  </a:moveTo>
                  <a:cubicBezTo>
                    <a:pt x="178" y="1"/>
                    <a:pt x="140" y="16"/>
                    <a:pt x="124" y="47"/>
                  </a:cubicBezTo>
                  <a:lnTo>
                    <a:pt x="93" y="109"/>
                  </a:lnTo>
                  <a:cubicBezTo>
                    <a:pt x="0" y="171"/>
                    <a:pt x="93" y="296"/>
                    <a:pt x="155" y="327"/>
                  </a:cubicBezTo>
                  <a:cubicBezTo>
                    <a:pt x="683" y="513"/>
                    <a:pt x="1148" y="978"/>
                    <a:pt x="1706" y="1102"/>
                  </a:cubicBezTo>
                  <a:cubicBezTo>
                    <a:pt x="1892" y="1102"/>
                    <a:pt x="1985" y="916"/>
                    <a:pt x="1892" y="792"/>
                  </a:cubicBezTo>
                  <a:cubicBezTo>
                    <a:pt x="1675" y="575"/>
                    <a:pt x="1427" y="420"/>
                    <a:pt x="1148" y="358"/>
                  </a:cubicBezTo>
                  <a:cubicBezTo>
                    <a:pt x="869" y="202"/>
                    <a:pt x="589" y="109"/>
                    <a:pt x="310" y="47"/>
                  </a:cubicBezTo>
                  <a:cubicBezTo>
                    <a:pt x="295" y="16"/>
                    <a:pt x="256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7282528" y="1456448"/>
              <a:ext cx="19870" cy="21579"/>
            </a:xfrm>
            <a:custGeom>
              <a:avLst/>
              <a:gdLst/>
              <a:ahLst/>
              <a:cxnLst/>
              <a:rect l="l" t="t" r="r" b="b"/>
              <a:pathLst>
                <a:path w="1184" h="1286" extrusionOk="0">
                  <a:moveTo>
                    <a:pt x="251" y="0"/>
                  </a:moveTo>
                  <a:cubicBezTo>
                    <a:pt x="105" y="0"/>
                    <a:pt x="0" y="213"/>
                    <a:pt x="129" y="342"/>
                  </a:cubicBezTo>
                  <a:cubicBezTo>
                    <a:pt x="302" y="572"/>
                    <a:pt x="582" y="1285"/>
                    <a:pt x="944" y="1285"/>
                  </a:cubicBezTo>
                  <a:cubicBezTo>
                    <a:pt x="972" y="1285"/>
                    <a:pt x="1000" y="1281"/>
                    <a:pt x="1028" y="1272"/>
                  </a:cubicBezTo>
                  <a:cubicBezTo>
                    <a:pt x="1121" y="1272"/>
                    <a:pt x="1152" y="1179"/>
                    <a:pt x="1183" y="1117"/>
                  </a:cubicBezTo>
                  <a:cubicBezTo>
                    <a:pt x="1183" y="900"/>
                    <a:pt x="997" y="776"/>
                    <a:pt x="873" y="621"/>
                  </a:cubicBezTo>
                  <a:cubicBezTo>
                    <a:pt x="718" y="404"/>
                    <a:pt x="563" y="217"/>
                    <a:pt x="346" y="31"/>
                  </a:cubicBezTo>
                  <a:cubicBezTo>
                    <a:pt x="313" y="10"/>
                    <a:pt x="281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7301240" y="1488904"/>
              <a:ext cx="15071" cy="20858"/>
            </a:xfrm>
            <a:custGeom>
              <a:avLst/>
              <a:gdLst/>
              <a:ahLst/>
              <a:cxnLst/>
              <a:rect l="l" t="t" r="r" b="b"/>
              <a:pathLst>
                <a:path w="898" h="1243" extrusionOk="0">
                  <a:moveTo>
                    <a:pt x="234" y="1"/>
                  </a:moveTo>
                  <a:cubicBezTo>
                    <a:pt x="119" y="1"/>
                    <a:pt x="0" y="101"/>
                    <a:pt x="37" y="269"/>
                  </a:cubicBezTo>
                  <a:cubicBezTo>
                    <a:pt x="130" y="610"/>
                    <a:pt x="223" y="1075"/>
                    <a:pt x="627" y="1230"/>
                  </a:cubicBezTo>
                  <a:cubicBezTo>
                    <a:pt x="648" y="1239"/>
                    <a:pt x="668" y="1243"/>
                    <a:pt x="688" y="1243"/>
                  </a:cubicBezTo>
                  <a:cubicBezTo>
                    <a:pt x="812" y="1243"/>
                    <a:pt x="897" y="1085"/>
                    <a:pt x="844" y="951"/>
                  </a:cubicBezTo>
                  <a:cubicBezTo>
                    <a:pt x="658" y="703"/>
                    <a:pt x="534" y="424"/>
                    <a:pt x="410" y="145"/>
                  </a:cubicBezTo>
                  <a:cubicBezTo>
                    <a:pt x="385" y="45"/>
                    <a:pt x="310" y="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7599638" y="1396454"/>
              <a:ext cx="33850" cy="15941"/>
            </a:xfrm>
            <a:custGeom>
              <a:avLst/>
              <a:gdLst/>
              <a:ahLst/>
              <a:cxnLst/>
              <a:rect l="l" t="t" r="r" b="b"/>
              <a:pathLst>
                <a:path w="2017" h="950" extrusionOk="0">
                  <a:moveTo>
                    <a:pt x="1691" y="0"/>
                  </a:moveTo>
                  <a:cubicBezTo>
                    <a:pt x="1460" y="0"/>
                    <a:pt x="1236" y="65"/>
                    <a:pt x="1055" y="194"/>
                  </a:cubicBezTo>
                  <a:cubicBezTo>
                    <a:pt x="838" y="318"/>
                    <a:pt x="528" y="535"/>
                    <a:pt x="280" y="535"/>
                  </a:cubicBezTo>
                  <a:cubicBezTo>
                    <a:pt x="269" y="534"/>
                    <a:pt x="258" y="533"/>
                    <a:pt x="248" y="533"/>
                  </a:cubicBezTo>
                  <a:cubicBezTo>
                    <a:pt x="1" y="533"/>
                    <a:pt x="9" y="879"/>
                    <a:pt x="218" y="938"/>
                  </a:cubicBezTo>
                  <a:cubicBezTo>
                    <a:pt x="273" y="945"/>
                    <a:pt x="329" y="949"/>
                    <a:pt x="385" y="949"/>
                  </a:cubicBezTo>
                  <a:cubicBezTo>
                    <a:pt x="576" y="949"/>
                    <a:pt x="763" y="904"/>
                    <a:pt x="931" y="783"/>
                  </a:cubicBezTo>
                  <a:cubicBezTo>
                    <a:pt x="1117" y="721"/>
                    <a:pt x="1303" y="628"/>
                    <a:pt x="1490" y="566"/>
                  </a:cubicBezTo>
                  <a:cubicBezTo>
                    <a:pt x="1614" y="504"/>
                    <a:pt x="1769" y="442"/>
                    <a:pt x="1893" y="349"/>
                  </a:cubicBezTo>
                  <a:cubicBezTo>
                    <a:pt x="2017" y="256"/>
                    <a:pt x="1955" y="70"/>
                    <a:pt x="1831" y="8"/>
                  </a:cubicBezTo>
                  <a:cubicBezTo>
                    <a:pt x="1784" y="3"/>
                    <a:pt x="1738" y="0"/>
                    <a:pt x="1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7620397" y="1393936"/>
              <a:ext cx="52663" cy="26361"/>
            </a:xfrm>
            <a:custGeom>
              <a:avLst/>
              <a:gdLst/>
              <a:ahLst/>
              <a:cxnLst/>
              <a:rect l="l" t="t" r="r" b="b"/>
              <a:pathLst>
                <a:path w="3138" h="1571" extrusionOk="0">
                  <a:moveTo>
                    <a:pt x="2807" y="1"/>
                  </a:moveTo>
                  <a:cubicBezTo>
                    <a:pt x="2428" y="1"/>
                    <a:pt x="2132" y="321"/>
                    <a:pt x="1835" y="499"/>
                  </a:cubicBezTo>
                  <a:cubicBezTo>
                    <a:pt x="1338" y="809"/>
                    <a:pt x="718" y="933"/>
                    <a:pt x="190" y="1213"/>
                  </a:cubicBezTo>
                  <a:cubicBezTo>
                    <a:pt x="1" y="1321"/>
                    <a:pt x="119" y="1571"/>
                    <a:pt x="296" y="1571"/>
                  </a:cubicBezTo>
                  <a:cubicBezTo>
                    <a:pt x="322" y="1571"/>
                    <a:pt x="349" y="1566"/>
                    <a:pt x="377" y="1554"/>
                  </a:cubicBezTo>
                  <a:cubicBezTo>
                    <a:pt x="1276" y="1151"/>
                    <a:pt x="2176" y="933"/>
                    <a:pt x="2982" y="344"/>
                  </a:cubicBezTo>
                  <a:cubicBezTo>
                    <a:pt x="3138" y="220"/>
                    <a:pt x="2982" y="34"/>
                    <a:pt x="2858" y="3"/>
                  </a:cubicBezTo>
                  <a:cubicBezTo>
                    <a:pt x="2841" y="1"/>
                    <a:pt x="2824" y="1"/>
                    <a:pt x="2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7643707" y="1382911"/>
              <a:ext cx="89468" cy="46246"/>
            </a:xfrm>
            <a:custGeom>
              <a:avLst/>
              <a:gdLst/>
              <a:ahLst/>
              <a:cxnLst/>
              <a:rect l="l" t="t" r="r" b="b"/>
              <a:pathLst>
                <a:path w="5331" h="2756" extrusionOk="0">
                  <a:moveTo>
                    <a:pt x="5001" y="0"/>
                  </a:moveTo>
                  <a:cubicBezTo>
                    <a:pt x="4982" y="0"/>
                    <a:pt x="4963" y="3"/>
                    <a:pt x="4944" y="8"/>
                  </a:cubicBezTo>
                  <a:cubicBezTo>
                    <a:pt x="4168" y="318"/>
                    <a:pt x="3424" y="722"/>
                    <a:pt x="2679" y="1094"/>
                  </a:cubicBezTo>
                  <a:cubicBezTo>
                    <a:pt x="1811" y="1497"/>
                    <a:pt x="942" y="1932"/>
                    <a:pt x="135" y="2428"/>
                  </a:cubicBezTo>
                  <a:cubicBezTo>
                    <a:pt x="0" y="2509"/>
                    <a:pt x="54" y="2755"/>
                    <a:pt x="193" y="2755"/>
                  </a:cubicBezTo>
                  <a:cubicBezTo>
                    <a:pt x="213" y="2755"/>
                    <a:pt x="236" y="2750"/>
                    <a:pt x="260" y="2738"/>
                  </a:cubicBezTo>
                  <a:cubicBezTo>
                    <a:pt x="1066" y="2428"/>
                    <a:pt x="1873" y="2056"/>
                    <a:pt x="2648" y="1683"/>
                  </a:cubicBezTo>
                  <a:cubicBezTo>
                    <a:pt x="3424" y="1311"/>
                    <a:pt x="4416" y="970"/>
                    <a:pt x="5161" y="412"/>
                  </a:cubicBezTo>
                  <a:cubicBezTo>
                    <a:pt x="5330" y="270"/>
                    <a:pt x="5191" y="0"/>
                    <a:pt x="5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7657351" y="1409594"/>
              <a:ext cx="64646" cy="27821"/>
            </a:xfrm>
            <a:custGeom>
              <a:avLst/>
              <a:gdLst/>
              <a:ahLst/>
              <a:cxnLst/>
              <a:rect l="l" t="t" r="r" b="b"/>
              <a:pathLst>
                <a:path w="3852" h="1658" extrusionOk="0">
                  <a:moveTo>
                    <a:pt x="3634" y="0"/>
                  </a:moveTo>
                  <a:cubicBezTo>
                    <a:pt x="3138" y="31"/>
                    <a:pt x="2642" y="186"/>
                    <a:pt x="2176" y="404"/>
                  </a:cubicBezTo>
                  <a:cubicBezTo>
                    <a:pt x="1556" y="683"/>
                    <a:pt x="905" y="931"/>
                    <a:pt x="253" y="1179"/>
                  </a:cubicBezTo>
                  <a:cubicBezTo>
                    <a:pt x="1" y="1291"/>
                    <a:pt x="78" y="1657"/>
                    <a:pt x="302" y="1657"/>
                  </a:cubicBezTo>
                  <a:cubicBezTo>
                    <a:pt x="325" y="1657"/>
                    <a:pt x="350" y="1653"/>
                    <a:pt x="377" y="1644"/>
                  </a:cubicBezTo>
                  <a:cubicBezTo>
                    <a:pt x="1494" y="1272"/>
                    <a:pt x="2611" y="838"/>
                    <a:pt x="3696" y="373"/>
                  </a:cubicBezTo>
                  <a:cubicBezTo>
                    <a:pt x="3852" y="249"/>
                    <a:pt x="3789" y="31"/>
                    <a:pt x="3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7683245" y="1430000"/>
              <a:ext cx="37710" cy="18273"/>
            </a:xfrm>
            <a:custGeom>
              <a:avLst/>
              <a:gdLst/>
              <a:ahLst/>
              <a:cxnLst/>
              <a:rect l="l" t="t" r="r" b="b"/>
              <a:pathLst>
                <a:path w="2247" h="1089" extrusionOk="0">
                  <a:moveTo>
                    <a:pt x="2096" y="1"/>
                  </a:moveTo>
                  <a:cubicBezTo>
                    <a:pt x="2065" y="1"/>
                    <a:pt x="2032" y="9"/>
                    <a:pt x="1998" y="25"/>
                  </a:cubicBezTo>
                  <a:cubicBezTo>
                    <a:pt x="1750" y="118"/>
                    <a:pt x="1502" y="180"/>
                    <a:pt x="1223" y="242"/>
                  </a:cubicBezTo>
                  <a:cubicBezTo>
                    <a:pt x="851" y="335"/>
                    <a:pt x="540" y="646"/>
                    <a:pt x="168" y="770"/>
                  </a:cubicBezTo>
                  <a:cubicBezTo>
                    <a:pt x="0" y="854"/>
                    <a:pt x="34" y="1089"/>
                    <a:pt x="179" y="1089"/>
                  </a:cubicBezTo>
                  <a:cubicBezTo>
                    <a:pt x="195" y="1089"/>
                    <a:pt x="212" y="1086"/>
                    <a:pt x="230" y="1080"/>
                  </a:cubicBezTo>
                  <a:cubicBezTo>
                    <a:pt x="695" y="987"/>
                    <a:pt x="1068" y="708"/>
                    <a:pt x="1533" y="646"/>
                  </a:cubicBezTo>
                  <a:cubicBezTo>
                    <a:pt x="1843" y="584"/>
                    <a:pt x="2246" y="522"/>
                    <a:pt x="2246" y="149"/>
                  </a:cubicBezTo>
                  <a:cubicBezTo>
                    <a:pt x="2246" y="58"/>
                    <a:pt x="2180" y="1"/>
                    <a:pt x="2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7694388" y="1451766"/>
              <a:ext cx="15121" cy="8340"/>
            </a:xfrm>
            <a:custGeom>
              <a:avLst/>
              <a:gdLst/>
              <a:ahLst/>
              <a:cxnLst/>
              <a:rect l="l" t="t" r="r" b="b"/>
              <a:pathLst>
                <a:path w="901" h="497" extrusionOk="0">
                  <a:moveTo>
                    <a:pt x="683" y="0"/>
                  </a:moveTo>
                  <a:cubicBezTo>
                    <a:pt x="497" y="0"/>
                    <a:pt x="342" y="31"/>
                    <a:pt x="187" y="93"/>
                  </a:cubicBezTo>
                  <a:cubicBezTo>
                    <a:pt x="0" y="186"/>
                    <a:pt x="93" y="496"/>
                    <a:pt x="311" y="496"/>
                  </a:cubicBezTo>
                  <a:cubicBezTo>
                    <a:pt x="466" y="465"/>
                    <a:pt x="621" y="403"/>
                    <a:pt x="745" y="341"/>
                  </a:cubicBezTo>
                  <a:cubicBezTo>
                    <a:pt x="900" y="248"/>
                    <a:pt x="838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7458553" y="1170907"/>
              <a:ext cx="17722" cy="7903"/>
            </a:xfrm>
            <a:custGeom>
              <a:avLst/>
              <a:gdLst/>
              <a:ahLst/>
              <a:cxnLst/>
              <a:rect l="l" t="t" r="r" b="b"/>
              <a:pathLst>
                <a:path w="1056" h="471" extrusionOk="0">
                  <a:moveTo>
                    <a:pt x="665" y="0"/>
                  </a:moveTo>
                  <a:cubicBezTo>
                    <a:pt x="451" y="0"/>
                    <a:pt x="208" y="84"/>
                    <a:pt x="94" y="179"/>
                  </a:cubicBezTo>
                  <a:cubicBezTo>
                    <a:pt x="1" y="210"/>
                    <a:pt x="1" y="334"/>
                    <a:pt x="94" y="396"/>
                  </a:cubicBezTo>
                  <a:cubicBezTo>
                    <a:pt x="156" y="427"/>
                    <a:pt x="221" y="437"/>
                    <a:pt x="289" y="437"/>
                  </a:cubicBezTo>
                  <a:cubicBezTo>
                    <a:pt x="425" y="437"/>
                    <a:pt x="569" y="396"/>
                    <a:pt x="714" y="396"/>
                  </a:cubicBezTo>
                  <a:cubicBezTo>
                    <a:pt x="731" y="447"/>
                    <a:pt x="777" y="470"/>
                    <a:pt x="824" y="470"/>
                  </a:cubicBezTo>
                  <a:cubicBezTo>
                    <a:pt x="863" y="470"/>
                    <a:pt x="903" y="455"/>
                    <a:pt x="931" y="427"/>
                  </a:cubicBezTo>
                  <a:lnTo>
                    <a:pt x="993" y="365"/>
                  </a:lnTo>
                  <a:cubicBezTo>
                    <a:pt x="1055" y="303"/>
                    <a:pt x="1055" y="179"/>
                    <a:pt x="993" y="117"/>
                  </a:cubicBezTo>
                  <a:cubicBezTo>
                    <a:pt x="922" y="33"/>
                    <a:pt x="799" y="0"/>
                    <a:pt x="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7443885" y="1188326"/>
              <a:ext cx="45665" cy="19733"/>
            </a:xfrm>
            <a:custGeom>
              <a:avLst/>
              <a:gdLst/>
              <a:ahLst/>
              <a:cxnLst/>
              <a:rect l="l" t="t" r="r" b="b"/>
              <a:pathLst>
                <a:path w="2721" h="1176" extrusionOk="0">
                  <a:moveTo>
                    <a:pt x="2471" y="1"/>
                  </a:moveTo>
                  <a:cubicBezTo>
                    <a:pt x="2456" y="1"/>
                    <a:pt x="2441" y="3"/>
                    <a:pt x="2426" y="9"/>
                  </a:cubicBezTo>
                  <a:cubicBezTo>
                    <a:pt x="1681" y="289"/>
                    <a:pt x="813" y="413"/>
                    <a:pt x="161" y="847"/>
                  </a:cubicBezTo>
                  <a:cubicBezTo>
                    <a:pt x="1" y="954"/>
                    <a:pt x="94" y="1176"/>
                    <a:pt x="242" y="1176"/>
                  </a:cubicBezTo>
                  <a:cubicBezTo>
                    <a:pt x="265" y="1176"/>
                    <a:pt x="291" y="1170"/>
                    <a:pt x="316" y="1157"/>
                  </a:cubicBezTo>
                  <a:cubicBezTo>
                    <a:pt x="1030" y="754"/>
                    <a:pt x="1929" y="847"/>
                    <a:pt x="2581" y="351"/>
                  </a:cubicBezTo>
                  <a:cubicBezTo>
                    <a:pt x="2721" y="239"/>
                    <a:pt x="2608" y="1"/>
                    <a:pt x="2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7471508" y="1210243"/>
              <a:ext cx="39120" cy="14330"/>
            </a:xfrm>
            <a:custGeom>
              <a:avLst/>
              <a:gdLst/>
              <a:ahLst/>
              <a:cxnLst/>
              <a:rect l="l" t="t" r="r" b="b"/>
              <a:pathLst>
                <a:path w="2331" h="854" extrusionOk="0">
                  <a:moveTo>
                    <a:pt x="1829" y="0"/>
                  </a:moveTo>
                  <a:cubicBezTo>
                    <a:pt x="1320" y="0"/>
                    <a:pt x="833" y="92"/>
                    <a:pt x="345" y="255"/>
                  </a:cubicBezTo>
                  <a:cubicBezTo>
                    <a:pt x="0" y="341"/>
                    <a:pt x="109" y="854"/>
                    <a:pt x="423" y="854"/>
                  </a:cubicBezTo>
                  <a:cubicBezTo>
                    <a:pt x="448" y="854"/>
                    <a:pt x="474" y="851"/>
                    <a:pt x="501" y="844"/>
                  </a:cubicBezTo>
                  <a:cubicBezTo>
                    <a:pt x="1028" y="658"/>
                    <a:pt x="1555" y="534"/>
                    <a:pt x="2083" y="410"/>
                  </a:cubicBezTo>
                  <a:cubicBezTo>
                    <a:pt x="2331" y="379"/>
                    <a:pt x="2269" y="6"/>
                    <a:pt x="2052" y="6"/>
                  </a:cubicBezTo>
                  <a:cubicBezTo>
                    <a:pt x="1977" y="2"/>
                    <a:pt x="1902" y="0"/>
                    <a:pt x="1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7498611" y="1227377"/>
              <a:ext cx="28950" cy="11813"/>
            </a:xfrm>
            <a:custGeom>
              <a:avLst/>
              <a:gdLst/>
              <a:ahLst/>
              <a:cxnLst/>
              <a:rect l="l" t="t" r="r" b="b"/>
              <a:pathLst>
                <a:path w="1725" h="704" extrusionOk="0">
                  <a:moveTo>
                    <a:pt x="1490" y="0"/>
                  </a:moveTo>
                  <a:cubicBezTo>
                    <a:pt x="1471" y="0"/>
                    <a:pt x="1451" y="3"/>
                    <a:pt x="1429" y="9"/>
                  </a:cubicBezTo>
                  <a:cubicBezTo>
                    <a:pt x="1057" y="102"/>
                    <a:pt x="685" y="102"/>
                    <a:pt x="313" y="195"/>
                  </a:cubicBezTo>
                  <a:cubicBezTo>
                    <a:pt x="0" y="280"/>
                    <a:pt x="78" y="703"/>
                    <a:pt x="354" y="703"/>
                  </a:cubicBezTo>
                  <a:cubicBezTo>
                    <a:pt x="380" y="703"/>
                    <a:pt x="408" y="699"/>
                    <a:pt x="437" y="692"/>
                  </a:cubicBezTo>
                  <a:cubicBezTo>
                    <a:pt x="840" y="629"/>
                    <a:pt x="1212" y="505"/>
                    <a:pt x="1584" y="319"/>
                  </a:cubicBezTo>
                  <a:cubicBezTo>
                    <a:pt x="1724" y="235"/>
                    <a:pt x="1662" y="0"/>
                    <a:pt x="1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7261215" y="1297441"/>
              <a:ext cx="18796" cy="12702"/>
            </a:xfrm>
            <a:custGeom>
              <a:avLst/>
              <a:gdLst/>
              <a:ahLst/>
              <a:cxnLst/>
              <a:rect l="l" t="t" r="r" b="b"/>
              <a:pathLst>
                <a:path w="1120" h="757" extrusionOk="0">
                  <a:moveTo>
                    <a:pt x="818" y="1"/>
                  </a:moveTo>
                  <a:cubicBezTo>
                    <a:pt x="559" y="1"/>
                    <a:pt x="207" y="269"/>
                    <a:pt x="96" y="425"/>
                  </a:cubicBezTo>
                  <a:cubicBezTo>
                    <a:pt x="1" y="591"/>
                    <a:pt x="141" y="757"/>
                    <a:pt x="296" y="757"/>
                  </a:cubicBezTo>
                  <a:cubicBezTo>
                    <a:pt x="344" y="757"/>
                    <a:pt x="393" y="741"/>
                    <a:pt x="437" y="704"/>
                  </a:cubicBezTo>
                  <a:cubicBezTo>
                    <a:pt x="592" y="518"/>
                    <a:pt x="871" y="518"/>
                    <a:pt x="1057" y="332"/>
                  </a:cubicBezTo>
                  <a:cubicBezTo>
                    <a:pt x="1088" y="301"/>
                    <a:pt x="1119" y="208"/>
                    <a:pt x="1057" y="146"/>
                  </a:cubicBezTo>
                  <a:cubicBezTo>
                    <a:pt x="1005" y="42"/>
                    <a:pt x="919" y="1"/>
                    <a:pt x="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7252488" y="1286195"/>
              <a:ext cx="58604" cy="32436"/>
            </a:xfrm>
            <a:custGeom>
              <a:avLst/>
              <a:gdLst/>
              <a:ahLst/>
              <a:cxnLst/>
              <a:rect l="l" t="t" r="r" b="b"/>
              <a:pathLst>
                <a:path w="3492" h="1933" extrusionOk="0">
                  <a:moveTo>
                    <a:pt x="3191" y="0"/>
                  </a:moveTo>
                  <a:cubicBezTo>
                    <a:pt x="3181" y="0"/>
                    <a:pt x="3170" y="1"/>
                    <a:pt x="3159" y="3"/>
                  </a:cubicBezTo>
                  <a:cubicBezTo>
                    <a:pt x="2074" y="344"/>
                    <a:pt x="1081" y="841"/>
                    <a:pt x="181" y="1523"/>
                  </a:cubicBezTo>
                  <a:cubicBezTo>
                    <a:pt x="0" y="1652"/>
                    <a:pt x="164" y="1932"/>
                    <a:pt x="349" y="1932"/>
                  </a:cubicBezTo>
                  <a:cubicBezTo>
                    <a:pt x="386" y="1932"/>
                    <a:pt x="424" y="1921"/>
                    <a:pt x="461" y="1895"/>
                  </a:cubicBezTo>
                  <a:cubicBezTo>
                    <a:pt x="1360" y="1275"/>
                    <a:pt x="2477" y="1058"/>
                    <a:pt x="3346" y="344"/>
                  </a:cubicBezTo>
                  <a:cubicBezTo>
                    <a:pt x="3492" y="227"/>
                    <a:pt x="3363" y="0"/>
                    <a:pt x="3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7265159" y="1300527"/>
              <a:ext cx="66979" cy="33577"/>
            </a:xfrm>
            <a:custGeom>
              <a:avLst/>
              <a:gdLst/>
              <a:ahLst/>
              <a:cxnLst/>
              <a:rect l="l" t="t" r="r" b="b"/>
              <a:pathLst>
                <a:path w="3991" h="2001" extrusionOk="0">
                  <a:moveTo>
                    <a:pt x="3694" y="1"/>
                  </a:moveTo>
                  <a:cubicBezTo>
                    <a:pt x="3669" y="1"/>
                    <a:pt x="3642" y="6"/>
                    <a:pt x="3614" y="18"/>
                  </a:cubicBezTo>
                  <a:cubicBezTo>
                    <a:pt x="2529" y="514"/>
                    <a:pt x="1412" y="948"/>
                    <a:pt x="326" y="1445"/>
                  </a:cubicBezTo>
                  <a:cubicBezTo>
                    <a:pt x="1" y="1580"/>
                    <a:pt x="197" y="2000"/>
                    <a:pt x="500" y="2000"/>
                  </a:cubicBezTo>
                  <a:cubicBezTo>
                    <a:pt x="543" y="2000"/>
                    <a:pt x="589" y="1992"/>
                    <a:pt x="636" y="1972"/>
                  </a:cubicBezTo>
                  <a:cubicBezTo>
                    <a:pt x="1722" y="1538"/>
                    <a:pt x="2808" y="1010"/>
                    <a:pt x="3800" y="390"/>
                  </a:cubicBezTo>
                  <a:cubicBezTo>
                    <a:pt x="3990" y="254"/>
                    <a:pt x="3872" y="1"/>
                    <a:pt x="3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7343396" y="1299302"/>
              <a:ext cx="21666" cy="12937"/>
            </a:xfrm>
            <a:custGeom>
              <a:avLst/>
              <a:gdLst/>
              <a:ahLst/>
              <a:cxnLst/>
              <a:rect l="l" t="t" r="r" b="b"/>
              <a:pathLst>
                <a:path w="1291" h="771" extrusionOk="0">
                  <a:moveTo>
                    <a:pt x="1112" y="0"/>
                  </a:moveTo>
                  <a:cubicBezTo>
                    <a:pt x="1085" y="0"/>
                    <a:pt x="1057" y="9"/>
                    <a:pt x="1031" y="29"/>
                  </a:cubicBezTo>
                  <a:cubicBezTo>
                    <a:pt x="876" y="153"/>
                    <a:pt x="689" y="246"/>
                    <a:pt x="472" y="246"/>
                  </a:cubicBezTo>
                  <a:cubicBezTo>
                    <a:pt x="348" y="246"/>
                    <a:pt x="224" y="308"/>
                    <a:pt x="131" y="401"/>
                  </a:cubicBezTo>
                  <a:cubicBezTo>
                    <a:pt x="1" y="531"/>
                    <a:pt x="133" y="771"/>
                    <a:pt x="289" y="771"/>
                  </a:cubicBezTo>
                  <a:cubicBezTo>
                    <a:pt x="319" y="771"/>
                    <a:pt x="349" y="762"/>
                    <a:pt x="379" y="742"/>
                  </a:cubicBezTo>
                  <a:cubicBezTo>
                    <a:pt x="534" y="649"/>
                    <a:pt x="658" y="587"/>
                    <a:pt x="814" y="525"/>
                  </a:cubicBezTo>
                  <a:cubicBezTo>
                    <a:pt x="969" y="432"/>
                    <a:pt x="1093" y="339"/>
                    <a:pt x="1217" y="215"/>
                  </a:cubicBezTo>
                  <a:cubicBezTo>
                    <a:pt x="1290" y="117"/>
                    <a:pt x="1210" y="0"/>
                    <a:pt x="1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Challenges in Travel Planning</a:t>
            </a:r>
            <a:endParaRPr lang="en-GB"/>
          </a:p>
        </p:txBody>
      </p:sp>
      <p:sp>
        <p:nvSpPr>
          <p:cNvPr id="451" name="Google Shape;451;p17"/>
          <p:cNvSpPr/>
          <p:nvPr/>
        </p:nvSpPr>
        <p:spPr>
          <a:xfrm>
            <a:off x="2081700" y="32981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17"/>
          <p:cNvSpPr/>
          <p:nvPr/>
        </p:nvSpPr>
        <p:spPr>
          <a:xfrm>
            <a:off x="2081700" y="22460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7"/>
          <p:cNvSpPr/>
          <p:nvPr/>
        </p:nvSpPr>
        <p:spPr>
          <a:xfrm>
            <a:off x="2081700" y="11939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17"/>
          <p:cNvSpPr txBox="1"/>
          <p:nvPr/>
        </p:nvSpPr>
        <p:spPr>
          <a:xfrm>
            <a:off x="3763200" y="11711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Time-Consuming Research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55" name="Google Shape;455;p17"/>
          <p:cNvSpPr txBox="1"/>
          <p:nvPr/>
        </p:nvSpPr>
        <p:spPr>
          <a:xfrm>
            <a:off x="3763203" y="1442075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Planning a trip involves extensive research to find the best flights, accommodations, activities, and dining options, which can be very time-consuming.</a:t>
            </a: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6" name="Google Shape;456;p17"/>
          <p:cNvSpPr txBox="1"/>
          <p:nvPr/>
        </p:nvSpPr>
        <p:spPr>
          <a:xfrm>
            <a:off x="3755350" y="22228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Lack of Personalized Recommendations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57" name="Google Shape;457;p17"/>
          <p:cNvSpPr txBox="1"/>
          <p:nvPr/>
        </p:nvSpPr>
        <p:spPr>
          <a:xfrm>
            <a:off x="3756451" y="2496316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Traditional travel planning tools often provide generic suggestions that do not cater to individual preferences.</a:t>
            </a: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8" name="Google Shape;458;p17"/>
          <p:cNvSpPr txBox="1"/>
          <p:nvPr/>
        </p:nvSpPr>
        <p:spPr>
          <a:xfrm>
            <a:off x="3755250" y="3278975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Overwhelming Amount of Information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459" name="Google Shape;459;p17"/>
          <p:cNvSpPr txBox="1"/>
          <p:nvPr/>
        </p:nvSpPr>
        <p:spPr>
          <a:xfrm>
            <a:off x="3756451" y="3552404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abundance of travel-related information available online can be overwhelming, making it difficult for travelers to make informed decisions.</a:t>
            </a: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0" name="Google Shape;460;p17"/>
          <p:cNvSpPr/>
          <p:nvPr/>
        </p:nvSpPr>
        <p:spPr>
          <a:xfrm>
            <a:off x="7580240" y="1319190"/>
            <a:ext cx="696059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17"/>
          <p:cNvSpPr/>
          <p:nvPr/>
        </p:nvSpPr>
        <p:spPr>
          <a:xfrm>
            <a:off x="7590243" y="2381333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17"/>
          <p:cNvSpPr/>
          <p:nvPr/>
        </p:nvSpPr>
        <p:spPr>
          <a:xfrm>
            <a:off x="7589032" y="3432700"/>
            <a:ext cx="685430" cy="68539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3" name="Google Shape;463;p17"/>
          <p:cNvGrpSpPr/>
          <p:nvPr/>
        </p:nvGrpSpPr>
        <p:grpSpPr>
          <a:xfrm>
            <a:off x="7577616" y="3516180"/>
            <a:ext cx="708242" cy="510541"/>
            <a:chOff x="1389000" y="3536375"/>
            <a:chExt cx="2376650" cy="1713225"/>
          </a:xfrm>
        </p:grpSpPr>
        <p:sp>
          <p:nvSpPr>
            <p:cNvPr id="464" name="Google Shape;464;p17"/>
            <p:cNvSpPr/>
            <p:nvPr/>
          </p:nvSpPr>
          <p:spPr>
            <a:xfrm>
              <a:off x="1440775" y="3587875"/>
              <a:ext cx="2324875" cy="1661725"/>
            </a:xfrm>
            <a:custGeom>
              <a:avLst/>
              <a:gdLst/>
              <a:ahLst/>
              <a:cxnLst/>
              <a:rect l="l" t="t" r="r" b="b"/>
              <a:pathLst>
                <a:path w="92995" h="66469" extrusionOk="0">
                  <a:moveTo>
                    <a:pt x="60049" y="1"/>
                  </a:moveTo>
                  <a:cubicBezTo>
                    <a:pt x="58610" y="1"/>
                    <a:pt x="57157" y="399"/>
                    <a:pt x="55863" y="1230"/>
                  </a:cubicBezTo>
                  <a:lnTo>
                    <a:pt x="43146" y="9445"/>
                  </a:lnTo>
                  <a:cubicBezTo>
                    <a:pt x="42456" y="9905"/>
                    <a:pt x="41831" y="10464"/>
                    <a:pt x="41305" y="11121"/>
                  </a:cubicBezTo>
                  <a:cubicBezTo>
                    <a:pt x="40517" y="11351"/>
                    <a:pt x="39728" y="11680"/>
                    <a:pt x="39038" y="12140"/>
                  </a:cubicBezTo>
                  <a:lnTo>
                    <a:pt x="4601" y="34419"/>
                  </a:lnTo>
                  <a:cubicBezTo>
                    <a:pt x="1019" y="36752"/>
                    <a:pt x="0" y="41517"/>
                    <a:pt x="2300" y="45099"/>
                  </a:cubicBezTo>
                  <a:lnTo>
                    <a:pt x="12783" y="61299"/>
                  </a:lnTo>
                  <a:cubicBezTo>
                    <a:pt x="14226" y="63512"/>
                    <a:pt x="16703" y="64817"/>
                    <a:pt x="19326" y="64817"/>
                  </a:cubicBezTo>
                  <a:cubicBezTo>
                    <a:pt x="19390" y="64817"/>
                    <a:pt x="19455" y="64816"/>
                    <a:pt x="19519" y="64815"/>
                  </a:cubicBezTo>
                  <a:cubicBezTo>
                    <a:pt x="20891" y="65882"/>
                    <a:pt x="22547" y="66468"/>
                    <a:pt x="24275" y="66468"/>
                  </a:cubicBezTo>
                  <a:cubicBezTo>
                    <a:pt x="24409" y="66468"/>
                    <a:pt x="24543" y="66465"/>
                    <a:pt x="24678" y="66458"/>
                  </a:cubicBezTo>
                  <a:cubicBezTo>
                    <a:pt x="24941" y="66458"/>
                    <a:pt x="25171" y="66425"/>
                    <a:pt x="25434" y="66392"/>
                  </a:cubicBezTo>
                  <a:lnTo>
                    <a:pt x="66016" y="60477"/>
                  </a:lnTo>
                  <a:cubicBezTo>
                    <a:pt x="66838" y="60346"/>
                    <a:pt x="67659" y="60116"/>
                    <a:pt x="68382" y="59721"/>
                  </a:cubicBezTo>
                  <a:cubicBezTo>
                    <a:pt x="68974" y="59820"/>
                    <a:pt x="69532" y="59853"/>
                    <a:pt x="70124" y="59853"/>
                  </a:cubicBezTo>
                  <a:cubicBezTo>
                    <a:pt x="70387" y="59820"/>
                    <a:pt x="70617" y="59787"/>
                    <a:pt x="70880" y="59754"/>
                  </a:cubicBezTo>
                  <a:lnTo>
                    <a:pt x="85831" y="57585"/>
                  </a:lnTo>
                  <a:cubicBezTo>
                    <a:pt x="90070" y="56961"/>
                    <a:pt x="92995" y="53018"/>
                    <a:pt x="92403" y="48779"/>
                  </a:cubicBezTo>
                  <a:lnTo>
                    <a:pt x="89610" y="29720"/>
                  </a:lnTo>
                  <a:cubicBezTo>
                    <a:pt x="89069" y="25904"/>
                    <a:pt x="85790" y="23073"/>
                    <a:pt x="81945" y="23073"/>
                  </a:cubicBezTo>
                  <a:cubicBezTo>
                    <a:pt x="81817" y="23073"/>
                    <a:pt x="81689" y="23076"/>
                    <a:pt x="81559" y="23082"/>
                  </a:cubicBezTo>
                  <a:cubicBezTo>
                    <a:pt x="81329" y="23115"/>
                    <a:pt x="81066" y="23115"/>
                    <a:pt x="80803" y="23181"/>
                  </a:cubicBezTo>
                  <a:lnTo>
                    <a:pt x="78273" y="23542"/>
                  </a:lnTo>
                  <a:cubicBezTo>
                    <a:pt x="78207" y="22162"/>
                    <a:pt x="77780" y="20848"/>
                    <a:pt x="77057" y="19730"/>
                  </a:cubicBezTo>
                  <a:lnTo>
                    <a:pt x="66575" y="3530"/>
                  </a:lnTo>
                  <a:cubicBezTo>
                    <a:pt x="65085" y="1243"/>
                    <a:pt x="62590" y="1"/>
                    <a:pt x="6004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1389000" y="3536375"/>
              <a:ext cx="2325725" cy="1662150"/>
            </a:xfrm>
            <a:custGeom>
              <a:avLst/>
              <a:gdLst/>
              <a:ahLst/>
              <a:cxnLst/>
              <a:rect l="l" t="t" r="r" b="b"/>
              <a:pathLst>
                <a:path w="93029" h="66486" extrusionOk="0">
                  <a:moveTo>
                    <a:pt x="60067" y="1"/>
                  </a:moveTo>
                  <a:cubicBezTo>
                    <a:pt x="58623" y="1"/>
                    <a:pt x="57163" y="406"/>
                    <a:pt x="55863" y="1253"/>
                  </a:cubicBezTo>
                  <a:lnTo>
                    <a:pt x="43179" y="9468"/>
                  </a:lnTo>
                  <a:cubicBezTo>
                    <a:pt x="42456" y="9928"/>
                    <a:pt x="41832" y="10486"/>
                    <a:pt x="41339" y="11144"/>
                  </a:cubicBezTo>
                  <a:cubicBezTo>
                    <a:pt x="40518" y="11341"/>
                    <a:pt x="39762" y="11669"/>
                    <a:pt x="39039" y="12129"/>
                  </a:cubicBezTo>
                  <a:lnTo>
                    <a:pt x="4601" y="34442"/>
                  </a:lnTo>
                  <a:cubicBezTo>
                    <a:pt x="1052" y="36742"/>
                    <a:pt x="1" y="41507"/>
                    <a:pt x="2334" y="45121"/>
                  </a:cubicBezTo>
                  <a:lnTo>
                    <a:pt x="12784" y="61288"/>
                  </a:lnTo>
                  <a:cubicBezTo>
                    <a:pt x="14228" y="63503"/>
                    <a:pt x="16706" y="64840"/>
                    <a:pt x="19362" y="64840"/>
                  </a:cubicBezTo>
                  <a:cubicBezTo>
                    <a:pt x="19426" y="64840"/>
                    <a:pt x="19489" y="64839"/>
                    <a:pt x="19553" y="64837"/>
                  </a:cubicBezTo>
                  <a:cubicBezTo>
                    <a:pt x="20926" y="65898"/>
                    <a:pt x="22655" y="66485"/>
                    <a:pt x="24402" y="66485"/>
                  </a:cubicBezTo>
                  <a:cubicBezTo>
                    <a:pt x="24494" y="66485"/>
                    <a:pt x="24587" y="66484"/>
                    <a:pt x="24679" y="66480"/>
                  </a:cubicBezTo>
                  <a:cubicBezTo>
                    <a:pt x="24942" y="66480"/>
                    <a:pt x="25205" y="66448"/>
                    <a:pt x="25468" y="66415"/>
                  </a:cubicBezTo>
                  <a:lnTo>
                    <a:pt x="66050" y="60500"/>
                  </a:lnTo>
                  <a:cubicBezTo>
                    <a:pt x="66871" y="60368"/>
                    <a:pt x="67660" y="60105"/>
                    <a:pt x="68416" y="59744"/>
                  </a:cubicBezTo>
                  <a:cubicBezTo>
                    <a:pt x="68835" y="59818"/>
                    <a:pt x="69272" y="59855"/>
                    <a:pt x="69701" y="59855"/>
                  </a:cubicBezTo>
                  <a:cubicBezTo>
                    <a:pt x="69843" y="59855"/>
                    <a:pt x="69985" y="59851"/>
                    <a:pt x="70125" y="59843"/>
                  </a:cubicBezTo>
                  <a:cubicBezTo>
                    <a:pt x="70388" y="59843"/>
                    <a:pt x="70650" y="59810"/>
                    <a:pt x="70913" y="59777"/>
                  </a:cubicBezTo>
                  <a:lnTo>
                    <a:pt x="85865" y="57575"/>
                  </a:lnTo>
                  <a:cubicBezTo>
                    <a:pt x="90104" y="56951"/>
                    <a:pt x="93028" y="53041"/>
                    <a:pt x="92404" y="48802"/>
                  </a:cubicBezTo>
                  <a:lnTo>
                    <a:pt x="89611" y="29710"/>
                  </a:lnTo>
                  <a:cubicBezTo>
                    <a:pt x="89070" y="25895"/>
                    <a:pt x="85793" y="23095"/>
                    <a:pt x="81980" y="23095"/>
                  </a:cubicBezTo>
                  <a:cubicBezTo>
                    <a:pt x="81852" y="23095"/>
                    <a:pt x="81722" y="23098"/>
                    <a:pt x="81593" y="23105"/>
                  </a:cubicBezTo>
                  <a:cubicBezTo>
                    <a:pt x="81330" y="23105"/>
                    <a:pt x="81067" y="23138"/>
                    <a:pt x="80837" y="23171"/>
                  </a:cubicBezTo>
                  <a:lnTo>
                    <a:pt x="78307" y="23532"/>
                  </a:lnTo>
                  <a:cubicBezTo>
                    <a:pt x="78241" y="22185"/>
                    <a:pt x="77814" y="20870"/>
                    <a:pt x="77058" y="19720"/>
                  </a:cubicBezTo>
                  <a:lnTo>
                    <a:pt x="66576" y="3553"/>
                  </a:lnTo>
                  <a:cubicBezTo>
                    <a:pt x="65089" y="1250"/>
                    <a:pt x="62602" y="1"/>
                    <a:pt x="60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998350" y="4246250"/>
              <a:ext cx="574250" cy="652925"/>
            </a:xfrm>
            <a:custGeom>
              <a:avLst/>
              <a:gdLst/>
              <a:ahLst/>
              <a:cxnLst/>
              <a:rect l="l" t="t" r="r" b="b"/>
              <a:pathLst>
                <a:path w="22970" h="26117" extrusionOk="0">
                  <a:moveTo>
                    <a:pt x="17431" y="1"/>
                  </a:moveTo>
                  <a:cubicBezTo>
                    <a:pt x="17296" y="1"/>
                    <a:pt x="17159" y="11"/>
                    <a:pt x="17022" y="33"/>
                  </a:cubicBezTo>
                  <a:lnTo>
                    <a:pt x="2465" y="2136"/>
                  </a:lnTo>
                  <a:cubicBezTo>
                    <a:pt x="1019" y="2366"/>
                    <a:pt x="0" y="3714"/>
                    <a:pt x="197" y="5192"/>
                  </a:cubicBezTo>
                  <a:lnTo>
                    <a:pt x="2925" y="23824"/>
                  </a:lnTo>
                  <a:cubicBezTo>
                    <a:pt x="3135" y="25176"/>
                    <a:pt x="4280" y="26116"/>
                    <a:pt x="5605" y="26116"/>
                  </a:cubicBezTo>
                  <a:cubicBezTo>
                    <a:pt x="5729" y="26116"/>
                    <a:pt x="5854" y="26108"/>
                    <a:pt x="5981" y="26091"/>
                  </a:cubicBezTo>
                  <a:lnTo>
                    <a:pt x="20505" y="23955"/>
                  </a:lnTo>
                  <a:cubicBezTo>
                    <a:pt x="21984" y="23758"/>
                    <a:pt x="22969" y="22411"/>
                    <a:pt x="22772" y="20932"/>
                  </a:cubicBezTo>
                  <a:lnTo>
                    <a:pt x="20045" y="2268"/>
                  </a:lnTo>
                  <a:cubicBezTo>
                    <a:pt x="19837" y="959"/>
                    <a:pt x="18714" y="1"/>
                    <a:pt x="17431" y="1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998350" y="4245575"/>
              <a:ext cx="504425" cy="152675"/>
            </a:xfrm>
            <a:custGeom>
              <a:avLst/>
              <a:gdLst/>
              <a:ahLst/>
              <a:cxnLst/>
              <a:rect l="l" t="t" r="r" b="b"/>
              <a:pathLst>
                <a:path w="20177" h="6107" extrusionOk="0">
                  <a:moveTo>
                    <a:pt x="17583" y="1"/>
                  </a:moveTo>
                  <a:cubicBezTo>
                    <a:pt x="17463" y="1"/>
                    <a:pt x="17341" y="9"/>
                    <a:pt x="17219" y="27"/>
                  </a:cubicBezTo>
                  <a:lnTo>
                    <a:pt x="2267" y="2196"/>
                  </a:lnTo>
                  <a:cubicBezTo>
                    <a:pt x="920" y="2426"/>
                    <a:pt x="0" y="3675"/>
                    <a:pt x="197" y="4989"/>
                  </a:cubicBezTo>
                  <a:lnTo>
                    <a:pt x="362" y="6106"/>
                  </a:lnTo>
                  <a:lnTo>
                    <a:pt x="20176" y="3215"/>
                  </a:lnTo>
                  <a:lnTo>
                    <a:pt x="20012" y="2098"/>
                  </a:lnTo>
                  <a:cubicBezTo>
                    <a:pt x="19833" y="873"/>
                    <a:pt x="18784" y="1"/>
                    <a:pt x="17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011475" y="4259425"/>
              <a:ext cx="491300" cy="137175"/>
            </a:xfrm>
            <a:custGeom>
              <a:avLst/>
              <a:gdLst/>
              <a:ahLst/>
              <a:cxnLst/>
              <a:rect l="l" t="t" r="r" b="b"/>
              <a:pathLst>
                <a:path w="19652" h="5487" extrusionOk="0">
                  <a:moveTo>
                    <a:pt x="17243" y="1"/>
                  </a:moveTo>
                  <a:cubicBezTo>
                    <a:pt x="17105" y="1"/>
                    <a:pt x="16966" y="11"/>
                    <a:pt x="16825" y="32"/>
                  </a:cubicBezTo>
                  <a:lnTo>
                    <a:pt x="2235" y="2168"/>
                  </a:lnTo>
                  <a:cubicBezTo>
                    <a:pt x="921" y="2332"/>
                    <a:pt x="1" y="3417"/>
                    <a:pt x="165" y="4534"/>
                  </a:cubicBezTo>
                  <a:lnTo>
                    <a:pt x="297" y="5487"/>
                  </a:lnTo>
                  <a:lnTo>
                    <a:pt x="19651" y="2661"/>
                  </a:lnTo>
                  <a:lnTo>
                    <a:pt x="19520" y="1708"/>
                  </a:lnTo>
                  <a:cubicBezTo>
                    <a:pt x="19373" y="710"/>
                    <a:pt x="18388" y="1"/>
                    <a:pt x="17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2998350" y="4241325"/>
              <a:ext cx="504425" cy="156925"/>
            </a:xfrm>
            <a:custGeom>
              <a:avLst/>
              <a:gdLst/>
              <a:ahLst/>
              <a:cxnLst/>
              <a:rect l="l" t="t" r="r" b="b"/>
              <a:pathLst>
                <a:path w="20177" h="6277" fill="none" extrusionOk="0">
                  <a:moveTo>
                    <a:pt x="20012" y="2268"/>
                  </a:moveTo>
                  <a:cubicBezTo>
                    <a:pt x="19815" y="920"/>
                    <a:pt x="18566" y="0"/>
                    <a:pt x="17219" y="197"/>
                  </a:cubicBezTo>
                  <a:lnTo>
                    <a:pt x="2267" y="2366"/>
                  </a:lnTo>
                  <a:cubicBezTo>
                    <a:pt x="920" y="2596"/>
                    <a:pt x="0" y="3845"/>
                    <a:pt x="197" y="5159"/>
                  </a:cubicBezTo>
                  <a:lnTo>
                    <a:pt x="362" y="6276"/>
                  </a:lnTo>
                  <a:lnTo>
                    <a:pt x="20176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3069000" y="4746550"/>
              <a:ext cx="504425" cy="153475"/>
            </a:xfrm>
            <a:custGeom>
              <a:avLst/>
              <a:gdLst/>
              <a:ahLst/>
              <a:cxnLst/>
              <a:rect l="l" t="t" r="r" b="b"/>
              <a:pathLst>
                <a:path w="20177" h="6139" extrusionOk="0">
                  <a:moveTo>
                    <a:pt x="19815" y="0"/>
                  </a:moveTo>
                  <a:lnTo>
                    <a:pt x="0" y="2925"/>
                  </a:lnTo>
                  <a:lnTo>
                    <a:pt x="164" y="4042"/>
                  </a:lnTo>
                  <a:cubicBezTo>
                    <a:pt x="344" y="5267"/>
                    <a:pt x="1392" y="6139"/>
                    <a:pt x="2569" y="6139"/>
                  </a:cubicBezTo>
                  <a:cubicBezTo>
                    <a:pt x="2687" y="6139"/>
                    <a:pt x="2805" y="6130"/>
                    <a:pt x="2925" y="6112"/>
                  </a:cubicBezTo>
                  <a:lnTo>
                    <a:pt x="17909" y="3911"/>
                  </a:lnTo>
                  <a:cubicBezTo>
                    <a:pt x="19223" y="3713"/>
                    <a:pt x="20176" y="2465"/>
                    <a:pt x="19979" y="1150"/>
                  </a:cubicBezTo>
                  <a:lnTo>
                    <a:pt x="19815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3088700" y="448695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3157700" y="4477100"/>
              <a:ext cx="4150" cy="27950"/>
            </a:xfrm>
            <a:custGeom>
              <a:avLst/>
              <a:gdLst/>
              <a:ahLst/>
              <a:cxnLst/>
              <a:rect l="l" t="t" r="r" b="b"/>
              <a:pathLst>
                <a:path w="166" h="1118" fill="none" extrusionOk="0">
                  <a:moveTo>
                    <a:pt x="1" y="0"/>
                  </a:moveTo>
                  <a:lnTo>
                    <a:pt x="165" y="111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3198800" y="4470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0"/>
                  </a:moveTo>
                  <a:lnTo>
                    <a:pt x="164" y="115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3125675" y="44812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0" y="0"/>
                  </a:moveTo>
                  <a:lnTo>
                    <a:pt x="165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3100200" y="44877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138000" y="44828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0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170850" y="4477900"/>
              <a:ext cx="8250" cy="850"/>
            </a:xfrm>
            <a:custGeom>
              <a:avLst/>
              <a:gdLst/>
              <a:ahLst/>
              <a:cxnLst/>
              <a:rect l="l" t="t" r="r" b="b"/>
              <a:pathLst>
                <a:path w="330" h="34" fill="none" extrusionOk="0">
                  <a:moveTo>
                    <a:pt x="329" y="1"/>
                  </a:moveTo>
                  <a:lnTo>
                    <a:pt x="1" y="3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3101850" y="4500100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6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126500" y="4502550"/>
              <a:ext cx="21375" cy="3325"/>
            </a:xfrm>
            <a:custGeom>
              <a:avLst/>
              <a:gdLst/>
              <a:ahLst/>
              <a:cxnLst/>
              <a:rect l="l" t="t" r="r" b="b"/>
              <a:pathLst>
                <a:path w="855" h="133" fill="none" extrusionOk="0">
                  <a:moveTo>
                    <a:pt x="0" y="132"/>
                  </a:moveTo>
                  <a:lnTo>
                    <a:pt x="855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176600" y="4486950"/>
              <a:ext cx="14000" cy="11525"/>
            </a:xfrm>
            <a:custGeom>
              <a:avLst/>
              <a:gdLst/>
              <a:ahLst/>
              <a:cxnLst/>
              <a:rect l="l" t="t" r="r" b="b"/>
              <a:pathLst>
                <a:path w="560" h="461" fill="none" extrusionOk="0">
                  <a:moveTo>
                    <a:pt x="1" y="0"/>
                  </a:moveTo>
                  <a:lnTo>
                    <a:pt x="67" y="460"/>
                  </a:lnTo>
                  <a:lnTo>
                    <a:pt x="559" y="39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212750" y="447052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1" y="99"/>
                  </a:moveTo>
                  <a:lnTo>
                    <a:pt x="691" y="0"/>
                  </a:lnTo>
                  <a:lnTo>
                    <a:pt x="822" y="822"/>
                  </a:lnTo>
                  <a:lnTo>
                    <a:pt x="132" y="92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281750" y="454445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350775" y="453460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0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391850" y="45288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4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318725" y="453952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295725" y="456500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526" y="0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3333525" y="4560875"/>
              <a:ext cx="8225" cy="850"/>
            </a:xfrm>
            <a:custGeom>
              <a:avLst/>
              <a:gdLst/>
              <a:ahLst/>
              <a:cxnLst/>
              <a:rect l="l" t="t" r="r" b="b"/>
              <a:pathLst>
                <a:path w="329" h="34" fill="none" extrusionOk="0">
                  <a:moveTo>
                    <a:pt x="329" y="1"/>
                  </a:moveTo>
                  <a:lnTo>
                    <a:pt x="0" y="3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3367200" y="45559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0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3294075" y="4552675"/>
              <a:ext cx="13175" cy="1650"/>
            </a:xfrm>
            <a:custGeom>
              <a:avLst/>
              <a:gdLst/>
              <a:ahLst/>
              <a:cxnLst/>
              <a:rect l="l" t="t" r="r" b="b"/>
              <a:pathLst>
                <a:path w="527" h="66" fill="none" extrusionOk="0">
                  <a:moveTo>
                    <a:pt x="527" y="0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317075" y="45411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1" y="132"/>
                  </a:moveTo>
                  <a:lnTo>
                    <a:pt x="82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368850" y="4534600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405800" y="4528025"/>
              <a:ext cx="19750" cy="23025"/>
            </a:xfrm>
            <a:custGeom>
              <a:avLst/>
              <a:gdLst/>
              <a:ahLst/>
              <a:cxnLst/>
              <a:rect l="l" t="t" r="r" b="b"/>
              <a:pathLst>
                <a:path w="790" h="921" fill="none" extrusionOk="0">
                  <a:moveTo>
                    <a:pt x="99" y="920"/>
                  </a:moveTo>
                  <a:lnTo>
                    <a:pt x="789" y="822"/>
                  </a:lnTo>
                  <a:lnTo>
                    <a:pt x="691" y="0"/>
                  </a:ln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241500" y="45502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172500" y="4560875"/>
              <a:ext cx="4125" cy="27975"/>
            </a:xfrm>
            <a:custGeom>
              <a:avLst/>
              <a:gdLst/>
              <a:ahLst/>
              <a:cxnLst/>
              <a:rect l="l" t="t" r="r" b="b"/>
              <a:pathLst>
                <a:path w="165" h="1119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3130600" y="4566625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98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3204550" y="45559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220975" y="4576500"/>
              <a:ext cx="13150" cy="1650"/>
            </a:xfrm>
            <a:custGeom>
              <a:avLst/>
              <a:gdLst/>
              <a:ahLst/>
              <a:cxnLst/>
              <a:rect l="l" t="t" r="r" b="b"/>
              <a:pathLst>
                <a:path w="526" h="66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188925" y="45822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1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155250" y="4587175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219325" y="4563350"/>
              <a:ext cx="13175" cy="2475"/>
            </a:xfrm>
            <a:custGeom>
              <a:avLst/>
              <a:gdLst/>
              <a:ahLst/>
              <a:cxnLst/>
              <a:rect l="l" t="t" r="r" b="b"/>
              <a:pathLst>
                <a:path w="527" h="99" fill="none" extrusionOk="0">
                  <a:moveTo>
                    <a:pt x="1" y="99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186475" y="4560050"/>
              <a:ext cx="20550" cy="3325"/>
            </a:xfrm>
            <a:custGeom>
              <a:avLst/>
              <a:gdLst/>
              <a:ahLst/>
              <a:cxnLst/>
              <a:rect l="l" t="t" r="r" b="b"/>
              <a:pathLst>
                <a:path w="822" h="133" fill="none" extrusionOk="0">
                  <a:moveTo>
                    <a:pt x="822" y="1"/>
                  </a:moveTo>
                  <a:lnTo>
                    <a:pt x="0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143750" y="4567450"/>
              <a:ext cx="13975" cy="11525"/>
            </a:xfrm>
            <a:custGeom>
              <a:avLst/>
              <a:gdLst/>
              <a:ahLst/>
              <a:cxnLst/>
              <a:rect l="l" t="t" r="r" b="b"/>
              <a:pathLst>
                <a:path w="559" h="461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101025" y="4572375"/>
              <a:ext cx="20575" cy="23025"/>
            </a:xfrm>
            <a:custGeom>
              <a:avLst/>
              <a:gdLst/>
              <a:ahLst/>
              <a:cxnLst/>
              <a:rect l="l" t="t" r="r" b="b"/>
              <a:pathLst>
                <a:path w="823" h="921" fill="none" extrusionOk="0">
                  <a:moveTo>
                    <a:pt x="822" y="822"/>
                  </a:moveTo>
                  <a:lnTo>
                    <a:pt x="132" y="921"/>
                  </a:lnTo>
                  <a:lnTo>
                    <a:pt x="1" y="99"/>
                  </a:lnTo>
                  <a:lnTo>
                    <a:pt x="69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3113350" y="4614275"/>
              <a:ext cx="322050" cy="53425"/>
            </a:xfrm>
            <a:custGeom>
              <a:avLst/>
              <a:gdLst/>
              <a:ahLst/>
              <a:cxnLst/>
              <a:rect l="l" t="t" r="r" b="b"/>
              <a:pathLst>
                <a:path w="12882" h="2137" fill="none" extrusionOk="0">
                  <a:moveTo>
                    <a:pt x="1" y="2137"/>
                  </a:moveTo>
                  <a:lnTo>
                    <a:pt x="12882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3119925" y="4672600"/>
              <a:ext cx="213625" cy="37000"/>
            </a:xfrm>
            <a:custGeom>
              <a:avLst/>
              <a:gdLst/>
              <a:ahLst/>
              <a:cxnLst/>
              <a:rect l="l" t="t" r="r" b="b"/>
              <a:pathLst>
                <a:path w="8545" h="1480" fill="none" extrusionOk="0">
                  <a:moveTo>
                    <a:pt x="0" y="1480"/>
                  </a:moveTo>
                  <a:lnTo>
                    <a:pt x="8544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3410725" y="4678350"/>
              <a:ext cx="67400" cy="30425"/>
            </a:xfrm>
            <a:custGeom>
              <a:avLst/>
              <a:gdLst/>
              <a:ahLst/>
              <a:cxnLst/>
              <a:rect l="l" t="t" r="r" b="b"/>
              <a:pathLst>
                <a:path w="2696" h="1217" fill="none" extrusionOk="0">
                  <a:moveTo>
                    <a:pt x="1" y="1217"/>
                  </a:moveTo>
                  <a:lnTo>
                    <a:pt x="691" y="297"/>
                  </a:lnTo>
                  <a:lnTo>
                    <a:pt x="2005" y="1052"/>
                  </a:lnTo>
                  <a:lnTo>
                    <a:pt x="2695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862200" y="4318550"/>
              <a:ext cx="1215025" cy="746750"/>
            </a:xfrm>
            <a:custGeom>
              <a:avLst/>
              <a:gdLst/>
              <a:ahLst/>
              <a:cxnLst/>
              <a:rect l="l" t="t" r="r" b="b"/>
              <a:pathLst>
                <a:path w="48601" h="29870" extrusionOk="0">
                  <a:moveTo>
                    <a:pt x="43037" y="0"/>
                  </a:moveTo>
                  <a:cubicBezTo>
                    <a:pt x="42900" y="0"/>
                    <a:pt x="42761" y="11"/>
                    <a:pt x="42620" y="33"/>
                  </a:cubicBezTo>
                  <a:lnTo>
                    <a:pt x="2465" y="5915"/>
                  </a:lnTo>
                  <a:cubicBezTo>
                    <a:pt x="986" y="6112"/>
                    <a:pt x="0" y="7459"/>
                    <a:pt x="198" y="8938"/>
                  </a:cubicBezTo>
                  <a:lnTo>
                    <a:pt x="2925" y="27570"/>
                  </a:lnTo>
                  <a:cubicBezTo>
                    <a:pt x="3133" y="28908"/>
                    <a:pt x="4257" y="29870"/>
                    <a:pt x="5564" y="29870"/>
                  </a:cubicBezTo>
                  <a:cubicBezTo>
                    <a:pt x="5701" y="29870"/>
                    <a:pt x="5841" y="29859"/>
                    <a:pt x="5981" y="29837"/>
                  </a:cubicBezTo>
                  <a:lnTo>
                    <a:pt x="46136" y="23955"/>
                  </a:lnTo>
                  <a:cubicBezTo>
                    <a:pt x="47582" y="23758"/>
                    <a:pt x="48601" y="22411"/>
                    <a:pt x="48404" y="20932"/>
                  </a:cubicBezTo>
                  <a:lnTo>
                    <a:pt x="45643" y="2267"/>
                  </a:lnTo>
                  <a:cubicBezTo>
                    <a:pt x="45465" y="959"/>
                    <a:pt x="44345" y="0"/>
                    <a:pt x="43037" y="0"/>
                  </a:cubicBezTo>
                  <a:close/>
                </a:path>
              </a:pathLst>
            </a:custGeom>
            <a:solidFill>
              <a:schemeClr val="accent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862200" y="4317875"/>
              <a:ext cx="1145200" cy="247150"/>
            </a:xfrm>
            <a:custGeom>
              <a:avLst/>
              <a:gdLst/>
              <a:ahLst/>
              <a:cxnLst/>
              <a:rect l="l" t="t" r="r" b="b"/>
              <a:pathLst>
                <a:path w="45808" h="9886" extrusionOk="0">
                  <a:moveTo>
                    <a:pt x="43214" y="0"/>
                  </a:moveTo>
                  <a:cubicBezTo>
                    <a:pt x="43094" y="0"/>
                    <a:pt x="42972" y="9"/>
                    <a:pt x="42850" y="27"/>
                  </a:cubicBezTo>
                  <a:lnTo>
                    <a:pt x="2268" y="5975"/>
                  </a:lnTo>
                  <a:cubicBezTo>
                    <a:pt x="921" y="6172"/>
                    <a:pt x="0" y="7421"/>
                    <a:pt x="198" y="8735"/>
                  </a:cubicBezTo>
                  <a:lnTo>
                    <a:pt x="362" y="9885"/>
                  </a:lnTo>
                  <a:lnTo>
                    <a:pt x="45808" y="3214"/>
                  </a:lnTo>
                  <a:lnTo>
                    <a:pt x="45643" y="2097"/>
                  </a:lnTo>
                  <a:cubicBezTo>
                    <a:pt x="45464" y="872"/>
                    <a:pt x="44415" y="0"/>
                    <a:pt x="43214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875350" y="4331725"/>
              <a:ext cx="1132050" cy="230825"/>
            </a:xfrm>
            <a:custGeom>
              <a:avLst/>
              <a:gdLst/>
              <a:ahLst/>
              <a:cxnLst/>
              <a:rect l="l" t="t" r="r" b="b"/>
              <a:pathLst>
                <a:path w="45282" h="9233" extrusionOk="0">
                  <a:moveTo>
                    <a:pt x="42848" y="0"/>
                  </a:moveTo>
                  <a:cubicBezTo>
                    <a:pt x="42709" y="0"/>
                    <a:pt x="42567" y="11"/>
                    <a:pt x="42423" y="32"/>
                  </a:cubicBezTo>
                  <a:lnTo>
                    <a:pt x="2268" y="5914"/>
                  </a:lnTo>
                  <a:cubicBezTo>
                    <a:pt x="920" y="6078"/>
                    <a:pt x="0" y="7162"/>
                    <a:pt x="165" y="8312"/>
                  </a:cubicBezTo>
                  <a:lnTo>
                    <a:pt x="296" y="9233"/>
                  </a:lnTo>
                  <a:lnTo>
                    <a:pt x="45282" y="2660"/>
                  </a:lnTo>
                  <a:lnTo>
                    <a:pt x="45117" y="1740"/>
                  </a:lnTo>
                  <a:cubicBezTo>
                    <a:pt x="44971" y="713"/>
                    <a:pt x="44011" y="0"/>
                    <a:pt x="42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2025" y="4818025"/>
              <a:ext cx="1145200" cy="247125"/>
            </a:xfrm>
            <a:custGeom>
              <a:avLst/>
              <a:gdLst/>
              <a:ahLst/>
              <a:cxnLst/>
              <a:rect l="l" t="t" r="r" b="b"/>
              <a:pathLst>
                <a:path w="45808" h="9885" extrusionOk="0">
                  <a:moveTo>
                    <a:pt x="45446" y="0"/>
                  </a:moveTo>
                  <a:lnTo>
                    <a:pt x="1" y="6704"/>
                  </a:lnTo>
                  <a:lnTo>
                    <a:pt x="165" y="7821"/>
                  </a:lnTo>
                  <a:cubicBezTo>
                    <a:pt x="374" y="9016"/>
                    <a:pt x="1425" y="9885"/>
                    <a:pt x="2602" y="9885"/>
                  </a:cubicBezTo>
                  <a:cubicBezTo>
                    <a:pt x="2720" y="9885"/>
                    <a:pt x="2838" y="9876"/>
                    <a:pt x="2958" y="9858"/>
                  </a:cubicBezTo>
                  <a:lnTo>
                    <a:pt x="43540" y="3910"/>
                  </a:lnTo>
                  <a:cubicBezTo>
                    <a:pt x="44888" y="3713"/>
                    <a:pt x="45808" y="2465"/>
                    <a:pt x="45611" y="1150"/>
                  </a:cubicBezTo>
                  <a:lnTo>
                    <a:pt x="45446" y="0"/>
                  </a:lnTo>
                  <a:close/>
                </a:path>
              </a:pathLst>
            </a:custGeom>
            <a:solidFill>
              <a:schemeClr val="accent2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862200" y="4313600"/>
              <a:ext cx="1145200" cy="251425"/>
            </a:xfrm>
            <a:custGeom>
              <a:avLst/>
              <a:gdLst/>
              <a:ahLst/>
              <a:cxnLst/>
              <a:rect l="l" t="t" r="r" b="b"/>
              <a:pathLst>
                <a:path w="45808" h="10057" fill="none" extrusionOk="0">
                  <a:moveTo>
                    <a:pt x="45643" y="2268"/>
                  </a:moveTo>
                  <a:cubicBezTo>
                    <a:pt x="45446" y="921"/>
                    <a:pt x="44197" y="1"/>
                    <a:pt x="42850" y="198"/>
                  </a:cubicBezTo>
                  <a:lnTo>
                    <a:pt x="2268" y="6146"/>
                  </a:lnTo>
                  <a:cubicBezTo>
                    <a:pt x="921" y="6343"/>
                    <a:pt x="0" y="7592"/>
                    <a:pt x="198" y="8906"/>
                  </a:cubicBezTo>
                  <a:lnTo>
                    <a:pt x="362" y="10056"/>
                  </a:lnTo>
                  <a:lnTo>
                    <a:pt x="45808" y="3385"/>
                  </a:lnTo>
                  <a:close/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950925" y="4642200"/>
              <a:ext cx="64925" cy="63300"/>
            </a:xfrm>
            <a:custGeom>
              <a:avLst/>
              <a:gdLst/>
              <a:ahLst/>
              <a:cxnLst/>
              <a:rect l="l" t="t" r="r" b="b"/>
              <a:pathLst>
                <a:path w="2597" h="2532" extrusionOk="0">
                  <a:moveTo>
                    <a:pt x="2268" y="1"/>
                  </a:moveTo>
                  <a:lnTo>
                    <a:pt x="1709" y="67"/>
                  </a:lnTo>
                  <a:lnTo>
                    <a:pt x="1315" y="1447"/>
                  </a:lnTo>
                  <a:lnTo>
                    <a:pt x="559" y="264"/>
                  </a:lnTo>
                  <a:lnTo>
                    <a:pt x="0" y="330"/>
                  </a:lnTo>
                  <a:lnTo>
                    <a:pt x="296" y="2531"/>
                  </a:lnTo>
                  <a:lnTo>
                    <a:pt x="789" y="2465"/>
                  </a:lnTo>
                  <a:lnTo>
                    <a:pt x="559" y="1085"/>
                  </a:lnTo>
                  <a:lnTo>
                    <a:pt x="1249" y="2170"/>
                  </a:lnTo>
                  <a:lnTo>
                    <a:pt x="1610" y="2137"/>
                  </a:lnTo>
                  <a:lnTo>
                    <a:pt x="1939" y="888"/>
                  </a:lnTo>
                  <a:lnTo>
                    <a:pt x="2136" y="2268"/>
                  </a:lnTo>
                  <a:lnTo>
                    <a:pt x="2596" y="2203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2034725" y="4634000"/>
              <a:ext cx="55875" cy="60825"/>
            </a:xfrm>
            <a:custGeom>
              <a:avLst/>
              <a:gdLst/>
              <a:ahLst/>
              <a:cxnLst/>
              <a:rect l="l" t="t" r="r" b="b"/>
              <a:pathLst>
                <a:path w="2235" h="2433" extrusionOk="0">
                  <a:moveTo>
                    <a:pt x="887" y="625"/>
                  </a:moveTo>
                  <a:lnTo>
                    <a:pt x="1282" y="1380"/>
                  </a:lnTo>
                  <a:lnTo>
                    <a:pt x="723" y="1479"/>
                  </a:lnTo>
                  <a:lnTo>
                    <a:pt x="887" y="625"/>
                  </a:lnTo>
                  <a:close/>
                  <a:moveTo>
                    <a:pt x="1084" y="0"/>
                  </a:moveTo>
                  <a:lnTo>
                    <a:pt x="559" y="99"/>
                  </a:lnTo>
                  <a:lnTo>
                    <a:pt x="0" y="2432"/>
                  </a:lnTo>
                  <a:lnTo>
                    <a:pt x="0" y="2432"/>
                  </a:lnTo>
                  <a:lnTo>
                    <a:pt x="559" y="2333"/>
                  </a:lnTo>
                  <a:lnTo>
                    <a:pt x="624" y="1939"/>
                  </a:lnTo>
                  <a:lnTo>
                    <a:pt x="1479" y="1808"/>
                  </a:lnTo>
                  <a:lnTo>
                    <a:pt x="1676" y="2169"/>
                  </a:lnTo>
                  <a:lnTo>
                    <a:pt x="2235" y="2103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2101250" y="4624650"/>
              <a:ext cx="53425" cy="58650"/>
            </a:xfrm>
            <a:custGeom>
              <a:avLst/>
              <a:gdLst/>
              <a:ahLst/>
              <a:cxnLst/>
              <a:rect l="l" t="t" r="r" b="b"/>
              <a:pathLst>
                <a:path w="2137" h="2346" extrusionOk="0">
                  <a:moveTo>
                    <a:pt x="1028" y="492"/>
                  </a:moveTo>
                  <a:cubicBezTo>
                    <a:pt x="1107" y="492"/>
                    <a:pt x="1170" y="515"/>
                    <a:pt x="1217" y="539"/>
                  </a:cubicBezTo>
                  <a:cubicBezTo>
                    <a:pt x="1315" y="572"/>
                    <a:pt x="1381" y="637"/>
                    <a:pt x="1447" y="736"/>
                  </a:cubicBezTo>
                  <a:cubicBezTo>
                    <a:pt x="1512" y="834"/>
                    <a:pt x="1545" y="933"/>
                    <a:pt x="1578" y="1064"/>
                  </a:cubicBezTo>
                  <a:cubicBezTo>
                    <a:pt x="1578" y="1163"/>
                    <a:pt x="1578" y="1294"/>
                    <a:pt x="1545" y="1393"/>
                  </a:cubicBezTo>
                  <a:cubicBezTo>
                    <a:pt x="1512" y="1492"/>
                    <a:pt x="1479" y="1590"/>
                    <a:pt x="1414" y="1656"/>
                  </a:cubicBezTo>
                  <a:cubicBezTo>
                    <a:pt x="1348" y="1722"/>
                    <a:pt x="1249" y="1754"/>
                    <a:pt x="1151" y="1754"/>
                  </a:cubicBezTo>
                  <a:lnTo>
                    <a:pt x="789" y="1820"/>
                  </a:lnTo>
                  <a:lnTo>
                    <a:pt x="592" y="539"/>
                  </a:lnTo>
                  <a:lnTo>
                    <a:pt x="921" y="506"/>
                  </a:lnTo>
                  <a:cubicBezTo>
                    <a:pt x="959" y="496"/>
                    <a:pt x="995" y="492"/>
                    <a:pt x="1028" y="492"/>
                  </a:cubicBezTo>
                  <a:close/>
                  <a:moveTo>
                    <a:pt x="1046" y="0"/>
                  </a:moveTo>
                  <a:cubicBezTo>
                    <a:pt x="994" y="0"/>
                    <a:pt x="941" y="4"/>
                    <a:pt x="888" y="13"/>
                  </a:cubicBezTo>
                  <a:lnTo>
                    <a:pt x="1" y="144"/>
                  </a:lnTo>
                  <a:lnTo>
                    <a:pt x="329" y="2346"/>
                  </a:lnTo>
                  <a:lnTo>
                    <a:pt x="1184" y="2215"/>
                  </a:lnTo>
                  <a:cubicBezTo>
                    <a:pt x="1381" y="2215"/>
                    <a:pt x="1578" y="2116"/>
                    <a:pt x="1742" y="2017"/>
                  </a:cubicBezTo>
                  <a:cubicBezTo>
                    <a:pt x="1874" y="1886"/>
                    <a:pt x="1972" y="1754"/>
                    <a:pt x="2038" y="1557"/>
                  </a:cubicBezTo>
                  <a:cubicBezTo>
                    <a:pt x="2104" y="1393"/>
                    <a:pt x="2137" y="1196"/>
                    <a:pt x="2104" y="966"/>
                  </a:cubicBezTo>
                  <a:cubicBezTo>
                    <a:pt x="2071" y="769"/>
                    <a:pt x="2005" y="572"/>
                    <a:pt x="1874" y="407"/>
                  </a:cubicBezTo>
                  <a:cubicBezTo>
                    <a:pt x="1775" y="276"/>
                    <a:pt x="1644" y="144"/>
                    <a:pt x="1447" y="79"/>
                  </a:cubicBezTo>
                  <a:cubicBezTo>
                    <a:pt x="1326" y="31"/>
                    <a:pt x="1188" y="0"/>
                    <a:pt x="104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2170275" y="4614800"/>
              <a:ext cx="53400" cy="58650"/>
            </a:xfrm>
            <a:custGeom>
              <a:avLst/>
              <a:gdLst/>
              <a:ahLst/>
              <a:cxnLst/>
              <a:rect l="l" t="t" r="r" b="b"/>
              <a:pathLst>
                <a:path w="2136" h="2346" extrusionOk="0">
                  <a:moveTo>
                    <a:pt x="1072" y="459"/>
                  </a:moveTo>
                  <a:cubicBezTo>
                    <a:pt x="1139" y="459"/>
                    <a:pt x="1202" y="482"/>
                    <a:pt x="1249" y="505"/>
                  </a:cubicBezTo>
                  <a:cubicBezTo>
                    <a:pt x="1314" y="571"/>
                    <a:pt x="1347" y="637"/>
                    <a:pt x="1380" y="768"/>
                  </a:cubicBezTo>
                  <a:cubicBezTo>
                    <a:pt x="1380" y="867"/>
                    <a:pt x="1380" y="966"/>
                    <a:pt x="1314" y="1031"/>
                  </a:cubicBezTo>
                  <a:cubicBezTo>
                    <a:pt x="1282" y="1097"/>
                    <a:pt x="1183" y="1130"/>
                    <a:pt x="1084" y="1130"/>
                  </a:cubicBezTo>
                  <a:lnTo>
                    <a:pt x="690" y="1196"/>
                  </a:lnTo>
                  <a:lnTo>
                    <a:pt x="592" y="538"/>
                  </a:lnTo>
                  <a:lnTo>
                    <a:pt x="986" y="473"/>
                  </a:lnTo>
                  <a:cubicBezTo>
                    <a:pt x="1015" y="463"/>
                    <a:pt x="1044" y="459"/>
                    <a:pt x="1072" y="459"/>
                  </a:cubicBezTo>
                  <a:close/>
                  <a:moveTo>
                    <a:pt x="1105" y="0"/>
                  </a:moveTo>
                  <a:cubicBezTo>
                    <a:pt x="1047" y="0"/>
                    <a:pt x="986" y="4"/>
                    <a:pt x="920" y="13"/>
                  </a:cubicBezTo>
                  <a:lnTo>
                    <a:pt x="0" y="144"/>
                  </a:lnTo>
                  <a:lnTo>
                    <a:pt x="329" y="2346"/>
                  </a:lnTo>
                  <a:lnTo>
                    <a:pt x="854" y="2280"/>
                  </a:lnTo>
                  <a:lnTo>
                    <a:pt x="756" y="1656"/>
                  </a:lnTo>
                  <a:lnTo>
                    <a:pt x="1150" y="1590"/>
                  </a:lnTo>
                  <a:lnTo>
                    <a:pt x="1544" y="2181"/>
                  </a:lnTo>
                  <a:lnTo>
                    <a:pt x="2136" y="2083"/>
                  </a:lnTo>
                  <a:lnTo>
                    <a:pt x="1610" y="1426"/>
                  </a:lnTo>
                  <a:cubicBezTo>
                    <a:pt x="1709" y="1327"/>
                    <a:pt x="1807" y="1228"/>
                    <a:pt x="1840" y="1097"/>
                  </a:cubicBezTo>
                  <a:cubicBezTo>
                    <a:pt x="1873" y="966"/>
                    <a:pt x="1873" y="834"/>
                    <a:pt x="1873" y="670"/>
                  </a:cubicBezTo>
                  <a:cubicBezTo>
                    <a:pt x="1840" y="407"/>
                    <a:pt x="1742" y="243"/>
                    <a:pt x="1544" y="111"/>
                  </a:cubicBezTo>
                  <a:cubicBezTo>
                    <a:pt x="1421" y="37"/>
                    <a:pt x="1280" y="0"/>
                    <a:pt x="110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236800" y="4606875"/>
              <a:ext cx="21400" cy="56725"/>
            </a:xfrm>
            <a:custGeom>
              <a:avLst/>
              <a:gdLst/>
              <a:ahLst/>
              <a:cxnLst/>
              <a:rect l="l" t="t" r="r" b="b"/>
              <a:pathLst>
                <a:path w="856" h="2269" extrusionOk="0">
                  <a:moveTo>
                    <a:pt x="526" y="1"/>
                  </a:moveTo>
                  <a:lnTo>
                    <a:pt x="1" y="67"/>
                  </a:lnTo>
                  <a:lnTo>
                    <a:pt x="329" y="2268"/>
                  </a:lnTo>
                  <a:lnTo>
                    <a:pt x="855" y="2203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2273775" y="4599775"/>
              <a:ext cx="53425" cy="58900"/>
            </a:xfrm>
            <a:custGeom>
              <a:avLst/>
              <a:gdLst/>
              <a:ahLst/>
              <a:cxnLst/>
              <a:rect l="l" t="t" r="r" b="b"/>
              <a:pathLst>
                <a:path w="2137" h="2356" extrusionOk="0">
                  <a:moveTo>
                    <a:pt x="920" y="482"/>
                  </a:moveTo>
                  <a:cubicBezTo>
                    <a:pt x="1019" y="482"/>
                    <a:pt x="1118" y="482"/>
                    <a:pt x="1216" y="515"/>
                  </a:cubicBezTo>
                  <a:cubicBezTo>
                    <a:pt x="1315" y="581"/>
                    <a:pt x="1381" y="614"/>
                    <a:pt x="1446" y="712"/>
                  </a:cubicBezTo>
                  <a:cubicBezTo>
                    <a:pt x="1512" y="811"/>
                    <a:pt x="1545" y="909"/>
                    <a:pt x="1545" y="1041"/>
                  </a:cubicBezTo>
                  <a:cubicBezTo>
                    <a:pt x="1578" y="1172"/>
                    <a:pt x="1578" y="1271"/>
                    <a:pt x="1545" y="1369"/>
                  </a:cubicBezTo>
                  <a:cubicBezTo>
                    <a:pt x="1512" y="1468"/>
                    <a:pt x="1446" y="1567"/>
                    <a:pt x="1381" y="1632"/>
                  </a:cubicBezTo>
                  <a:cubicBezTo>
                    <a:pt x="1315" y="1698"/>
                    <a:pt x="1249" y="1731"/>
                    <a:pt x="1118" y="1764"/>
                  </a:cubicBezTo>
                  <a:lnTo>
                    <a:pt x="789" y="1797"/>
                  </a:lnTo>
                  <a:lnTo>
                    <a:pt x="592" y="548"/>
                  </a:lnTo>
                  <a:lnTo>
                    <a:pt x="920" y="482"/>
                  </a:lnTo>
                  <a:close/>
                  <a:moveTo>
                    <a:pt x="1114" y="1"/>
                  </a:moveTo>
                  <a:cubicBezTo>
                    <a:pt x="1034" y="1"/>
                    <a:pt x="950" y="8"/>
                    <a:pt x="855" y="22"/>
                  </a:cubicBezTo>
                  <a:lnTo>
                    <a:pt x="0" y="154"/>
                  </a:lnTo>
                  <a:lnTo>
                    <a:pt x="329" y="2355"/>
                  </a:lnTo>
                  <a:lnTo>
                    <a:pt x="1151" y="2224"/>
                  </a:lnTo>
                  <a:cubicBezTo>
                    <a:pt x="1381" y="2191"/>
                    <a:pt x="1545" y="2125"/>
                    <a:pt x="1709" y="1994"/>
                  </a:cubicBezTo>
                  <a:cubicBezTo>
                    <a:pt x="1873" y="1895"/>
                    <a:pt x="1972" y="1731"/>
                    <a:pt x="2038" y="1567"/>
                  </a:cubicBezTo>
                  <a:cubicBezTo>
                    <a:pt x="2103" y="1369"/>
                    <a:pt x="2136" y="1172"/>
                    <a:pt x="2103" y="942"/>
                  </a:cubicBezTo>
                  <a:cubicBezTo>
                    <a:pt x="2071" y="745"/>
                    <a:pt x="1972" y="548"/>
                    <a:pt x="1873" y="416"/>
                  </a:cubicBezTo>
                  <a:cubicBezTo>
                    <a:pt x="1775" y="252"/>
                    <a:pt x="1611" y="154"/>
                    <a:pt x="1446" y="55"/>
                  </a:cubicBezTo>
                  <a:cubicBezTo>
                    <a:pt x="1331" y="16"/>
                    <a:pt x="1227" y="1"/>
                    <a:pt x="1114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2010075" y="4840800"/>
              <a:ext cx="48500" cy="60425"/>
            </a:xfrm>
            <a:custGeom>
              <a:avLst/>
              <a:gdLst/>
              <a:ahLst/>
              <a:cxnLst/>
              <a:rect l="l" t="t" r="r" b="b"/>
              <a:pathLst>
                <a:path w="1940" h="2417" extrusionOk="0">
                  <a:moveTo>
                    <a:pt x="951" y="326"/>
                  </a:moveTo>
                  <a:cubicBezTo>
                    <a:pt x="1081" y="326"/>
                    <a:pt x="1181" y="369"/>
                    <a:pt x="1282" y="469"/>
                  </a:cubicBezTo>
                  <a:cubicBezTo>
                    <a:pt x="1380" y="601"/>
                    <a:pt x="1446" y="831"/>
                    <a:pt x="1512" y="1126"/>
                  </a:cubicBezTo>
                  <a:cubicBezTo>
                    <a:pt x="1545" y="1422"/>
                    <a:pt x="1545" y="1652"/>
                    <a:pt x="1479" y="1816"/>
                  </a:cubicBezTo>
                  <a:cubicBezTo>
                    <a:pt x="1413" y="1981"/>
                    <a:pt x="1282" y="2046"/>
                    <a:pt x="1085" y="2079"/>
                  </a:cubicBezTo>
                  <a:cubicBezTo>
                    <a:pt x="1056" y="2085"/>
                    <a:pt x="1028" y="2088"/>
                    <a:pt x="1000" y="2088"/>
                  </a:cubicBezTo>
                  <a:cubicBezTo>
                    <a:pt x="866" y="2088"/>
                    <a:pt x="739" y="2024"/>
                    <a:pt x="657" y="1915"/>
                  </a:cubicBezTo>
                  <a:cubicBezTo>
                    <a:pt x="559" y="1784"/>
                    <a:pt x="460" y="1586"/>
                    <a:pt x="427" y="1291"/>
                  </a:cubicBezTo>
                  <a:cubicBezTo>
                    <a:pt x="395" y="995"/>
                    <a:pt x="395" y="765"/>
                    <a:pt x="460" y="601"/>
                  </a:cubicBezTo>
                  <a:cubicBezTo>
                    <a:pt x="526" y="436"/>
                    <a:pt x="657" y="338"/>
                    <a:pt x="822" y="338"/>
                  </a:cubicBezTo>
                  <a:cubicBezTo>
                    <a:pt x="868" y="330"/>
                    <a:pt x="911" y="326"/>
                    <a:pt x="951" y="326"/>
                  </a:cubicBezTo>
                  <a:close/>
                  <a:moveTo>
                    <a:pt x="931" y="1"/>
                  </a:moveTo>
                  <a:cubicBezTo>
                    <a:pt x="886" y="1"/>
                    <a:pt x="838" y="4"/>
                    <a:pt x="789" y="9"/>
                  </a:cubicBezTo>
                  <a:cubicBezTo>
                    <a:pt x="493" y="42"/>
                    <a:pt x="296" y="173"/>
                    <a:pt x="165" y="403"/>
                  </a:cubicBezTo>
                  <a:cubicBezTo>
                    <a:pt x="33" y="633"/>
                    <a:pt x="0" y="962"/>
                    <a:pt x="66" y="1324"/>
                  </a:cubicBezTo>
                  <a:cubicBezTo>
                    <a:pt x="99" y="1718"/>
                    <a:pt x="230" y="2014"/>
                    <a:pt x="427" y="2178"/>
                  </a:cubicBezTo>
                  <a:cubicBezTo>
                    <a:pt x="565" y="2343"/>
                    <a:pt x="772" y="2416"/>
                    <a:pt x="1009" y="2416"/>
                  </a:cubicBezTo>
                  <a:cubicBezTo>
                    <a:pt x="1055" y="2416"/>
                    <a:pt x="1102" y="2413"/>
                    <a:pt x="1150" y="2408"/>
                  </a:cubicBezTo>
                  <a:cubicBezTo>
                    <a:pt x="1446" y="2342"/>
                    <a:pt x="1643" y="2211"/>
                    <a:pt x="1775" y="1981"/>
                  </a:cubicBezTo>
                  <a:cubicBezTo>
                    <a:pt x="1906" y="1751"/>
                    <a:pt x="1939" y="1455"/>
                    <a:pt x="1873" y="1061"/>
                  </a:cubicBezTo>
                  <a:cubicBezTo>
                    <a:pt x="1808" y="699"/>
                    <a:pt x="1709" y="403"/>
                    <a:pt x="1512" y="206"/>
                  </a:cubicBezTo>
                  <a:cubicBezTo>
                    <a:pt x="1348" y="69"/>
                    <a:pt x="1160" y="1"/>
                    <a:pt x="931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2072500" y="4830325"/>
              <a:ext cx="44400" cy="62275"/>
            </a:xfrm>
            <a:custGeom>
              <a:avLst/>
              <a:gdLst/>
              <a:ahLst/>
              <a:cxnLst/>
              <a:rect l="l" t="t" r="r" b="b"/>
              <a:pathLst>
                <a:path w="1776" h="2491" extrusionOk="0">
                  <a:moveTo>
                    <a:pt x="1414" y="1"/>
                  </a:moveTo>
                  <a:lnTo>
                    <a:pt x="1" y="198"/>
                  </a:lnTo>
                  <a:lnTo>
                    <a:pt x="66" y="560"/>
                  </a:lnTo>
                  <a:lnTo>
                    <a:pt x="1019" y="395"/>
                  </a:lnTo>
                  <a:lnTo>
                    <a:pt x="1019" y="395"/>
                  </a:lnTo>
                  <a:lnTo>
                    <a:pt x="494" y="1151"/>
                  </a:lnTo>
                  <a:lnTo>
                    <a:pt x="526" y="1381"/>
                  </a:lnTo>
                  <a:lnTo>
                    <a:pt x="822" y="1348"/>
                  </a:lnTo>
                  <a:cubicBezTo>
                    <a:pt x="870" y="1339"/>
                    <a:pt x="916" y="1335"/>
                    <a:pt x="958" y="1335"/>
                  </a:cubicBezTo>
                  <a:cubicBezTo>
                    <a:pt x="1061" y="1335"/>
                    <a:pt x="1147" y="1358"/>
                    <a:pt x="1216" y="1381"/>
                  </a:cubicBezTo>
                  <a:cubicBezTo>
                    <a:pt x="1315" y="1447"/>
                    <a:pt x="1381" y="1545"/>
                    <a:pt x="1414" y="1644"/>
                  </a:cubicBezTo>
                  <a:cubicBezTo>
                    <a:pt x="1414" y="1775"/>
                    <a:pt x="1381" y="1874"/>
                    <a:pt x="1315" y="1973"/>
                  </a:cubicBezTo>
                  <a:cubicBezTo>
                    <a:pt x="1249" y="2071"/>
                    <a:pt x="1118" y="2104"/>
                    <a:pt x="954" y="2137"/>
                  </a:cubicBezTo>
                  <a:cubicBezTo>
                    <a:pt x="921" y="2148"/>
                    <a:pt x="884" y="2151"/>
                    <a:pt x="847" y="2151"/>
                  </a:cubicBezTo>
                  <a:cubicBezTo>
                    <a:pt x="771" y="2151"/>
                    <a:pt x="691" y="2137"/>
                    <a:pt x="625" y="2137"/>
                  </a:cubicBezTo>
                  <a:cubicBezTo>
                    <a:pt x="526" y="2104"/>
                    <a:pt x="395" y="2038"/>
                    <a:pt x="329" y="1973"/>
                  </a:cubicBezTo>
                  <a:lnTo>
                    <a:pt x="198" y="2334"/>
                  </a:lnTo>
                  <a:cubicBezTo>
                    <a:pt x="329" y="2400"/>
                    <a:pt x="461" y="2433"/>
                    <a:pt x="592" y="2465"/>
                  </a:cubicBezTo>
                  <a:cubicBezTo>
                    <a:pt x="674" y="2482"/>
                    <a:pt x="748" y="2490"/>
                    <a:pt x="818" y="2490"/>
                  </a:cubicBezTo>
                  <a:cubicBezTo>
                    <a:pt x="888" y="2490"/>
                    <a:pt x="954" y="2482"/>
                    <a:pt x="1019" y="2465"/>
                  </a:cubicBezTo>
                  <a:cubicBezTo>
                    <a:pt x="1184" y="2433"/>
                    <a:pt x="1348" y="2400"/>
                    <a:pt x="1447" y="2301"/>
                  </a:cubicBezTo>
                  <a:cubicBezTo>
                    <a:pt x="1578" y="2235"/>
                    <a:pt x="1677" y="2137"/>
                    <a:pt x="1709" y="2005"/>
                  </a:cubicBezTo>
                  <a:cubicBezTo>
                    <a:pt x="1775" y="1874"/>
                    <a:pt x="1775" y="1743"/>
                    <a:pt x="1775" y="1611"/>
                  </a:cubicBezTo>
                  <a:cubicBezTo>
                    <a:pt x="1742" y="1414"/>
                    <a:pt x="1644" y="1283"/>
                    <a:pt x="1512" y="1184"/>
                  </a:cubicBezTo>
                  <a:cubicBezTo>
                    <a:pt x="1381" y="1085"/>
                    <a:pt x="1216" y="1052"/>
                    <a:pt x="986" y="1052"/>
                  </a:cubicBezTo>
                  <a:lnTo>
                    <a:pt x="888" y="1052"/>
                  </a:lnTo>
                  <a:lnTo>
                    <a:pt x="1447" y="231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2491475" y="4569925"/>
              <a:ext cx="41925" cy="56700"/>
            </a:xfrm>
            <a:custGeom>
              <a:avLst/>
              <a:gdLst/>
              <a:ahLst/>
              <a:cxnLst/>
              <a:rect l="l" t="t" r="r" b="b"/>
              <a:pathLst>
                <a:path w="1677" h="2268" extrusionOk="0">
                  <a:moveTo>
                    <a:pt x="526" y="0"/>
                  </a:moveTo>
                  <a:lnTo>
                    <a:pt x="0" y="66"/>
                  </a:lnTo>
                  <a:lnTo>
                    <a:pt x="329" y="2268"/>
                  </a:lnTo>
                  <a:lnTo>
                    <a:pt x="1676" y="2070"/>
                  </a:lnTo>
                  <a:lnTo>
                    <a:pt x="1611" y="1578"/>
                  </a:lnTo>
                  <a:lnTo>
                    <a:pt x="756" y="170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545700" y="4558925"/>
              <a:ext cx="55875" cy="57350"/>
            </a:xfrm>
            <a:custGeom>
              <a:avLst/>
              <a:gdLst/>
              <a:ahLst/>
              <a:cxnLst/>
              <a:rect l="l" t="t" r="r" b="b"/>
              <a:pathLst>
                <a:path w="2235" h="2294" extrusionOk="0">
                  <a:moveTo>
                    <a:pt x="1105" y="492"/>
                  </a:moveTo>
                  <a:cubicBezTo>
                    <a:pt x="1175" y="492"/>
                    <a:pt x="1245" y="516"/>
                    <a:pt x="1315" y="539"/>
                  </a:cubicBezTo>
                  <a:cubicBezTo>
                    <a:pt x="1413" y="572"/>
                    <a:pt x="1479" y="637"/>
                    <a:pt x="1545" y="736"/>
                  </a:cubicBezTo>
                  <a:cubicBezTo>
                    <a:pt x="1610" y="835"/>
                    <a:pt x="1643" y="933"/>
                    <a:pt x="1676" y="1065"/>
                  </a:cubicBezTo>
                  <a:cubicBezTo>
                    <a:pt x="1676" y="1196"/>
                    <a:pt x="1676" y="1295"/>
                    <a:pt x="1643" y="1393"/>
                  </a:cubicBezTo>
                  <a:cubicBezTo>
                    <a:pt x="1610" y="1525"/>
                    <a:pt x="1545" y="1590"/>
                    <a:pt x="1479" y="1656"/>
                  </a:cubicBezTo>
                  <a:cubicBezTo>
                    <a:pt x="1413" y="1755"/>
                    <a:pt x="1315" y="1788"/>
                    <a:pt x="1216" y="1788"/>
                  </a:cubicBezTo>
                  <a:cubicBezTo>
                    <a:pt x="1187" y="1797"/>
                    <a:pt x="1158" y="1801"/>
                    <a:pt x="1130" y="1801"/>
                  </a:cubicBezTo>
                  <a:cubicBezTo>
                    <a:pt x="1062" y="1801"/>
                    <a:pt x="1000" y="1778"/>
                    <a:pt x="953" y="1755"/>
                  </a:cubicBezTo>
                  <a:cubicBezTo>
                    <a:pt x="855" y="1689"/>
                    <a:pt x="756" y="1623"/>
                    <a:pt x="690" y="1558"/>
                  </a:cubicBezTo>
                  <a:cubicBezTo>
                    <a:pt x="624" y="1459"/>
                    <a:pt x="592" y="1360"/>
                    <a:pt x="592" y="1229"/>
                  </a:cubicBezTo>
                  <a:cubicBezTo>
                    <a:pt x="559" y="1097"/>
                    <a:pt x="559" y="999"/>
                    <a:pt x="592" y="900"/>
                  </a:cubicBezTo>
                  <a:cubicBezTo>
                    <a:pt x="624" y="769"/>
                    <a:pt x="690" y="703"/>
                    <a:pt x="756" y="605"/>
                  </a:cubicBezTo>
                  <a:cubicBezTo>
                    <a:pt x="855" y="539"/>
                    <a:pt x="920" y="506"/>
                    <a:pt x="1019" y="506"/>
                  </a:cubicBezTo>
                  <a:cubicBezTo>
                    <a:pt x="1048" y="496"/>
                    <a:pt x="1077" y="492"/>
                    <a:pt x="1105" y="492"/>
                  </a:cubicBezTo>
                  <a:close/>
                  <a:moveTo>
                    <a:pt x="1112" y="0"/>
                  </a:moveTo>
                  <a:cubicBezTo>
                    <a:pt x="1059" y="0"/>
                    <a:pt x="1006" y="4"/>
                    <a:pt x="953" y="13"/>
                  </a:cubicBezTo>
                  <a:cubicBezTo>
                    <a:pt x="756" y="46"/>
                    <a:pt x="559" y="112"/>
                    <a:pt x="427" y="243"/>
                  </a:cubicBezTo>
                  <a:cubicBezTo>
                    <a:pt x="263" y="375"/>
                    <a:pt x="164" y="506"/>
                    <a:pt x="99" y="703"/>
                  </a:cubicBezTo>
                  <a:cubicBezTo>
                    <a:pt x="33" y="900"/>
                    <a:pt x="0" y="1097"/>
                    <a:pt x="33" y="1295"/>
                  </a:cubicBezTo>
                  <a:cubicBezTo>
                    <a:pt x="66" y="1525"/>
                    <a:pt x="132" y="1689"/>
                    <a:pt x="263" y="1853"/>
                  </a:cubicBezTo>
                  <a:cubicBezTo>
                    <a:pt x="394" y="2018"/>
                    <a:pt x="526" y="2149"/>
                    <a:pt x="723" y="2215"/>
                  </a:cubicBezTo>
                  <a:cubicBezTo>
                    <a:pt x="843" y="2263"/>
                    <a:pt x="981" y="2293"/>
                    <a:pt x="1124" y="2293"/>
                  </a:cubicBezTo>
                  <a:cubicBezTo>
                    <a:pt x="1176" y="2293"/>
                    <a:pt x="1229" y="2289"/>
                    <a:pt x="1282" y="2280"/>
                  </a:cubicBezTo>
                  <a:cubicBezTo>
                    <a:pt x="1479" y="2248"/>
                    <a:pt x="1676" y="2182"/>
                    <a:pt x="1807" y="2050"/>
                  </a:cubicBezTo>
                  <a:cubicBezTo>
                    <a:pt x="1972" y="1919"/>
                    <a:pt x="2070" y="1788"/>
                    <a:pt x="2136" y="1590"/>
                  </a:cubicBezTo>
                  <a:cubicBezTo>
                    <a:pt x="2202" y="1393"/>
                    <a:pt x="2235" y="1196"/>
                    <a:pt x="2202" y="966"/>
                  </a:cubicBezTo>
                  <a:cubicBezTo>
                    <a:pt x="2169" y="769"/>
                    <a:pt x="2103" y="572"/>
                    <a:pt x="1972" y="440"/>
                  </a:cubicBezTo>
                  <a:cubicBezTo>
                    <a:pt x="1873" y="276"/>
                    <a:pt x="1709" y="145"/>
                    <a:pt x="1545" y="79"/>
                  </a:cubicBezTo>
                  <a:cubicBezTo>
                    <a:pt x="1400" y="31"/>
                    <a:pt x="1256" y="0"/>
                    <a:pt x="1112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2617975" y="4546100"/>
              <a:ext cx="54250" cy="61625"/>
            </a:xfrm>
            <a:custGeom>
              <a:avLst/>
              <a:gdLst/>
              <a:ahLst/>
              <a:cxnLst/>
              <a:rect l="l" t="t" r="r" b="b"/>
              <a:pathLst>
                <a:path w="2170" h="2465" extrusionOk="0">
                  <a:moveTo>
                    <a:pt x="1841" y="0"/>
                  </a:moveTo>
                  <a:lnTo>
                    <a:pt x="1348" y="66"/>
                  </a:lnTo>
                  <a:lnTo>
                    <a:pt x="1545" y="1413"/>
                  </a:lnTo>
                  <a:lnTo>
                    <a:pt x="461" y="197"/>
                  </a:lnTo>
                  <a:lnTo>
                    <a:pt x="1" y="263"/>
                  </a:lnTo>
                  <a:lnTo>
                    <a:pt x="297" y="2465"/>
                  </a:lnTo>
                  <a:lnTo>
                    <a:pt x="789" y="2399"/>
                  </a:lnTo>
                  <a:lnTo>
                    <a:pt x="592" y="1085"/>
                  </a:lnTo>
                  <a:lnTo>
                    <a:pt x="1710" y="2268"/>
                  </a:lnTo>
                  <a:lnTo>
                    <a:pt x="2170" y="2202"/>
                  </a:lnTo>
                  <a:lnTo>
                    <a:pt x="184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2687800" y="4539200"/>
              <a:ext cx="52625" cy="58675"/>
            </a:xfrm>
            <a:custGeom>
              <a:avLst/>
              <a:gdLst/>
              <a:ahLst/>
              <a:cxnLst/>
              <a:rect l="l" t="t" r="r" b="b"/>
              <a:pathLst>
                <a:path w="2105" h="2347" extrusionOk="0">
                  <a:moveTo>
                    <a:pt x="921" y="473"/>
                  </a:moveTo>
                  <a:cubicBezTo>
                    <a:pt x="1020" y="473"/>
                    <a:pt x="1118" y="473"/>
                    <a:pt x="1217" y="539"/>
                  </a:cubicBezTo>
                  <a:cubicBezTo>
                    <a:pt x="1283" y="572"/>
                    <a:pt x="1381" y="638"/>
                    <a:pt x="1414" y="736"/>
                  </a:cubicBezTo>
                  <a:cubicBezTo>
                    <a:pt x="1480" y="802"/>
                    <a:pt x="1545" y="934"/>
                    <a:pt x="1545" y="1032"/>
                  </a:cubicBezTo>
                  <a:cubicBezTo>
                    <a:pt x="1578" y="1164"/>
                    <a:pt x="1545" y="1295"/>
                    <a:pt x="1545" y="1394"/>
                  </a:cubicBezTo>
                  <a:cubicBezTo>
                    <a:pt x="1513" y="1492"/>
                    <a:pt x="1447" y="1558"/>
                    <a:pt x="1381" y="1624"/>
                  </a:cubicBezTo>
                  <a:cubicBezTo>
                    <a:pt x="1315" y="1689"/>
                    <a:pt x="1217" y="1722"/>
                    <a:pt x="1118" y="1755"/>
                  </a:cubicBezTo>
                  <a:lnTo>
                    <a:pt x="757" y="1788"/>
                  </a:lnTo>
                  <a:lnTo>
                    <a:pt x="592" y="539"/>
                  </a:lnTo>
                  <a:lnTo>
                    <a:pt x="921" y="473"/>
                  </a:lnTo>
                  <a:close/>
                  <a:moveTo>
                    <a:pt x="1013" y="1"/>
                  </a:moveTo>
                  <a:cubicBezTo>
                    <a:pt x="961" y="1"/>
                    <a:pt x="908" y="5"/>
                    <a:pt x="855" y="13"/>
                  </a:cubicBezTo>
                  <a:lnTo>
                    <a:pt x="1" y="145"/>
                  </a:lnTo>
                  <a:lnTo>
                    <a:pt x="330" y="2347"/>
                  </a:lnTo>
                  <a:lnTo>
                    <a:pt x="1151" y="2215"/>
                  </a:lnTo>
                  <a:cubicBezTo>
                    <a:pt x="1381" y="2182"/>
                    <a:pt x="1545" y="2116"/>
                    <a:pt x="1710" y="1985"/>
                  </a:cubicBezTo>
                  <a:cubicBezTo>
                    <a:pt x="1841" y="1886"/>
                    <a:pt x="1973" y="1722"/>
                    <a:pt x="2038" y="1558"/>
                  </a:cubicBezTo>
                  <a:cubicBezTo>
                    <a:pt x="2104" y="1361"/>
                    <a:pt x="2104" y="1164"/>
                    <a:pt x="2071" y="966"/>
                  </a:cubicBezTo>
                  <a:cubicBezTo>
                    <a:pt x="2038" y="736"/>
                    <a:pt x="1973" y="572"/>
                    <a:pt x="1874" y="408"/>
                  </a:cubicBezTo>
                  <a:cubicBezTo>
                    <a:pt x="1743" y="243"/>
                    <a:pt x="1611" y="145"/>
                    <a:pt x="1414" y="79"/>
                  </a:cubicBezTo>
                  <a:cubicBezTo>
                    <a:pt x="1294" y="31"/>
                    <a:pt x="1156" y="1"/>
                    <a:pt x="1013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2755175" y="4528350"/>
              <a:ext cx="55875" cy="57525"/>
            </a:xfrm>
            <a:custGeom>
              <a:avLst/>
              <a:gdLst/>
              <a:ahLst/>
              <a:cxnLst/>
              <a:rect l="l" t="t" r="r" b="b"/>
              <a:pathLst>
                <a:path w="2235" h="2301" extrusionOk="0">
                  <a:moveTo>
                    <a:pt x="1052" y="480"/>
                  </a:moveTo>
                  <a:cubicBezTo>
                    <a:pt x="1151" y="480"/>
                    <a:pt x="1216" y="480"/>
                    <a:pt x="1315" y="546"/>
                  </a:cubicBezTo>
                  <a:cubicBezTo>
                    <a:pt x="1413" y="579"/>
                    <a:pt x="1479" y="645"/>
                    <a:pt x="1545" y="743"/>
                  </a:cubicBezTo>
                  <a:cubicBezTo>
                    <a:pt x="1611" y="842"/>
                    <a:pt x="1644" y="940"/>
                    <a:pt x="1676" y="1072"/>
                  </a:cubicBezTo>
                  <a:cubicBezTo>
                    <a:pt x="1676" y="1170"/>
                    <a:pt x="1676" y="1302"/>
                    <a:pt x="1644" y="1400"/>
                  </a:cubicBezTo>
                  <a:cubicBezTo>
                    <a:pt x="1611" y="1499"/>
                    <a:pt x="1578" y="1598"/>
                    <a:pt x="1479" y="1663"/>
                  </a:cubicBezTo>
                  <a:cubicBezTo>
                    <a:pt x="1413" y="1729"/>
                    <a:pt x="1315" y="1762"/>
                    <a:pt x="1216" y="1795"/>
                  </a:cubicBezTo>
                  <a:cubicBezTo>
                    <a:pt x="1118" y="1795"/>
                    <a:pt x="1019" y="1795"/>
                    <a:pt x="953" y="1762"/>
                  </a:cubicBezTo>
                  <a:cubicBezTo>
                    <a:pt x="855" y="1696"/>
                    <a:pt x="756" y="1630"/>
                    <a:pt x="691" y="1532"/>
                  </a:cubicBezTo>
                  <a:cubicBezTo>
                    <a:pt x="625" y="1433"/>
                    <a:pt x="592" y="1335"/>
                    <a:pt x="592" y="1203"/>
                  </a:cubicBezTo>
                  <a:cubicBezTo>
                    <a:pt x="559" y="1105"/>
                    <a:pt x="559" y="973"/>
                    <a:pt x="592" y="875"/>
                  </a:cubicBezTo>
                  <a:cubicBezTo>
                    <a:pt x="658" y="776"/>
                    <a:pt x="691" y="677"/>
                    <a:pt x="789" y="612"/>
                  </a:cubicBezTo>
                  <a:cubicBezTo>
                    <a:pt x="855" y="546"/>
                    <a:pt x="953" y="513"/>
                    <a:pt x="1052" y="480"/>
                  </a:cubicBezTo>
                  <a:close/>
                  <a:moveTo>
                    <a:pt x="1170" y="1"/>
                  </a:moveTo>
                  <a:cubicBezTo>
                    <a:pt x="1098" y="1"/>
                    <a:pt x="1026" y="8"/>
                    <a:pt x="953" y="20"/>
                  </a:cubicBezTo>
                  <a:cubicBezTo>
                    <a:pt x="756" y="20"/>
                    <a:pt x="592" y="119"/>
                    <a:pt x="428" y="250"/>
                  </a:cubicBezTo>
                  <a:cubicBezTo>
                    <a:pt x="263" y="349"/>
                    <a:pt x="165" y="513"/>
                    <a:pt x="99" y="710"/>
                  </a:cubicBezTo>
                  <a:cubicBezTo>
                    <a:pt x="33" y="875"/>
                    <a:pt x="0" y="1072"/>
                    <a:pt x="33" y="1302"/>
                  </a:cubicBezTo>
                  <a:cubicBezTo>
                    <a:pt x="66" y="1499"/>
                    <a:pt x="165" y="1696"/>
                    <a:pt x="263" y="1860"/>
                  </a:cubicBezTo>
                  <a:cubicBezTo>
                    <a:pt x="395" y="2025"/>
                    <a:pt x="526" y="2156"/>
                    <a:pt x="723" y="2222"/>
                  </a:cubicBezTo>
                  <a:cubicBezTo>
                    <a:pt x="844" y="2270"/>
                    <a:pt x="982" y="2300"/>
                    <a:pt x="1124" y="2300"/>
                  </a:cubicBezTo>
                  <a:cubicBezTo>
                    <a:pt x="1176" y="2300"/>
                    <a:pt x="1229" y="2296"/>
                    <a:pt x="1282" y="2288"/>
                  </a:cubicBezTo>
                  <a:cubicBezTo>
                    <a:pt x="1512" y="2255"/>
                    <a:pt x="1676" y="2189"/>
                    <a:pt x="1808" y="2058"/>
                  </a:cubicBezTo>
                  <a:cubicBezTo>
                    <a:pt x="1972" y="1926"/>
                    <a:pt x="2071" y="1762"/>
                    <a:pt x="2136" y="1598"/>
                  </a:cubicBezTo>
                  <a:cubicBezTo>
                    <a:pt x="2235" y="1400"/>
                    <a:pt x="2235" y="1203"/>
                    <a:pt x="2202" y="973"/>
                  </a:cubicBezTo>
                  <a:cubicBezTo>
                    <a:pt x="2169" y="776"/>
                    <a:pt x="2104" y="579"/>
                    <a:pt x="1972" y="415"/>
                  </a:cubicBezTo>
                  <a:cubicBezTo>
                    <a:pt x="1874" y="250"/>
                    <a:pt x="1709" y="152"/>
                    <a:pt x="1545" y="86"/>
                  </a:cubicBezTo>
                  <a:cubicBezTo>
                    <a:pt x="1420" y="23"/>
                    <a:pt x="1295" y="1"/>
                    <a:pt x="1170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2827475" y="4515700"/>
              <a:ext cx="54225" cy="61625"/>
            </a:xfrm>
            <a:custGeom>
              <a:avLst/>
              <a:gdLst/>
              <a:ahLst/>
              <a:cxnLst/>
              <a:rect l="l" t="t" r="r" b="b"/>
              <a:pathLst>
                <a:path w="2169" h="2465" extrusionOk="0">
                  <a:moveTo>
                    <a:pt x="1840" y="0"/>
                  </a:moveTo>
                  <a:lnTo>
                    <a:pt x="1347" y="66"/>
                  </a:lnTo>
                  <a:lnTo>
                    <a:pt x="1545" y="1381"/>
                  </a:lnTo>
                  <a:lnTo>
                    <a:pt x="460" y="198"/>
                  </a:lnTo>
                  <a:lnTo>
                    <a:pt x="0" y="263"/>
                  </a:lnTo>
                  <a:lnTo>
                    <a:pt x="329" y="2465"/>
                  </a:lnTo>
                  <a:lnTo>
                    <a:pt x="789" y="2399"/>
                  </a:lnTo>
                  <a:lnTo>
                    <a:pt x="625" y="1085"/>
                  </a:lnTo>
                  <a:lnTo>
                    <a:pt x="625" y="1085"/>
                  </a:lnTo>
                  <a:lnTo>
                    <a:pt x="1709" y="2268"/>
                  </a:lnTo>
                  <a:lnTo>
                    <a:pt x="2169" y="2202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385500" y="4608525"/>
              <a:ext cx="24675" cy="32900"/>
            </a:xfrm>
            <a:custGeom>
              <a:avLst/>
              <a:gdLst/>
              <a:ahLst/>
              <a:cxnLst/>
              <a:rect l="l" t="t" r="r" b="b"/>
              <a:pathLst>
                <a:path w="987" h="1316" extrusionOk="0">
                  <a:moveTo>
                    <a:pt x="953" y="1"/>
                  </a:moveTo>
                  <a:lnTo>
                    <a:pt x="0" y="132"/>
                  </a:lnTo>
                  <a:lnTo>
                    <a:pt x="33" y="395"/>
                  </a:lnTo>
                  <a:lnTo>
                    <a:pt x="362" y="362"/>
                  </a:lnTo>
                  <a:lnTo>
                    <a:pt x="526" y="1315"/>
                  </a:lnTo>
                  <a:lnTo>
                    <a:pt x="822" y="1282"/>
                  </a:lnTo>
                  <a:lnTo>
                    <a:pt x="658" y="296"/>
                  </a:lnTo>
                  <a:lnTo>
                    <a:pt x="986" y="26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2414250" y="4605250"/>
              <a:ext cx="30425" cy="32050"/>
            </a:xfrm>
            <a:custGeom>
              <a:avLst/>
              <a:gdLst/>
              <a:ahLst/>
              <a:cxnLst/>
              <a:rect l="l" t="t" r="r" b="b"/>
              <a:pathLst>
                <a:path w="1217" h="1282" extrusionOk="0">
                  <a:moveTo>
                    <a:pt x="559" y="263"/>
                  </a:moveTo>
                  <a:cubicBezTo>
                    <a:pt x="625" y="263"/>
                    <a:pt x="658" y="263"/>
                    <a:pt x="723" y="296"/>
                  </a:cubicBezTo>
                  <a:cubicBezTo>
                    <a:pt x="756" y="329"/>
                    <a:pt x="822" y="362"/>
                    <a:pt x="855" y="427"/>
                  </a:cubicBezTo>
                  <a:cubicBezTo>
                    <a:pt x="888" y="460"/>
                    <a:pt x="888" y="526"/>
                    <a:pt x="921" y="592"/>
                  </a:cubicBezTo>
                  <a:cubicBezTo>
                    <a:pt x="921" y="657"/>
                    <a:pt x="921" y="723"/>
                    <a:pt x="888" y="789"/>
                  </a:cubicBezTo>
                  <a:cubicBezTo>
                    <a:pt x="888" y="855"/>
                    <a:pt x="855" y="887"/>
                    <a:pt x="822" y="920"/>
                  </a:cubicBezTo>
                  <a:cubicBezTo>
                    <a:pt x="756" y="953"/>
                    <a:pt x="723" y="986"/>
                    <a:pt x="658" y="986"/>
                  </a:cubicBezTo>
                  <a:cubicBezTo>
                    <a:pt x="647" y="997"/>
                    <a:pt x="632" y="1001"/>
                    <a:pt x="615" y="1001"/>
                  </a:cubicBezTo>
                  <a:cubicBezTo>
                    <a:pt x="581" y="1001"/>
                    <a:pt x="537" y="986"/>
                    <a:pt x="493" y="986"/>
                  </a:cubicBezTo>
                  <a:cubicBezTo>
                    <a:pt x="461" y="953"/>
                    <a:pt x="395" y="920"/>
                    <a:pt x="362" y="855"/>
                  </a:cubicBezTo>
                  <a:cubicBezTo>
                    <a:pt x="329" y="822"/>
                    <a:pt x="329" y="756"/>
                    <a:pt x="296" y="690"/>
                  </a:cubicBezTo>
                  <a:cubicBezTo>
                    <a:pt x="296" y="625"/>
                    <a:pt x="296" y="559"/>
                    <a:pt x="329" y="493"/>
                  </a:cubicBezTo>
                  <a:cubicBezTo>
                    <a:pt x="329" y="427"/>
                    <a:pt x="362" y="395"/>
                    <a:pt x="395" y="329"/>
                  </a:cubicBezTo>
                  <a:cubicBezTo>
                    <a:pt x="461" y="296"/>
                    <a:pt x="493" y="296"/>
                    <a:pt x="559" y="263"/>
                  </a:cubicBezTo>
                  <a:close/>
                  <a:moveTo>
                    <a:pt x="526" y="0"/>
                  </a:moveTo>
                  <a:cubicBezTo>
                    <a:pt x="395" y="33"/>
                    <a:pt x="296" y="66"/>
                    <a:pt x="231" y="132"/>
                  </a:cubicBezTo>
                  <a:cubicBezTo>
                    <a:pt x="132" y="197"/>
                    <a:pt x="66" y="296"/>
                    <a:pt x="33" y="395"/>
                  </a:cubicBezTo>
                  <a:cubicBezTo>
                    <a:pt x="1" y="493"/>
                    <a:pt x="1" y="592"/>
                    <a:pt x="1" y="723"/>
                  </a:cubicBezTo>
                  <a:cubicBezTo>
                    <a:pt x="33" y="855"/>
                    <a:pt x="66" y="953"/>
                    <a:pt x="132" y="1052"/>
                  </a:cubicBezTo>
                  <a:cubicBezTo>
                    <a:pt x="198" y="1118"/>
                    <a:pt x="296" y="1183"/>
                    <a:pt x="395" y="1249"/>
                  </a:cubicBezTo>
                  <a:cubicBezTo>
                    <a:pt x="493" y="1282"/>
                    <a:pt x="592" y="1282"/>
                    <a:pt x="691" y="1282"/>
                  </a:cubicBezTo>
                  <a:cubicBezTo>
                    <a:pt x="822" y="1249"/>
                    <a:pt x="921" y="1216"/>
                    <a:pt x="986" y="1150"/>
                  </a:cubicBezTo>
                  <a:cubicBezTo>
                    <a:pt x="1085" y="1085"/>
                    <a:pt x="1151" y="986"/>
                    <a:pt x="1183" y="887"/>
                  </a:cubicBezTo>
                  <a:cubicBezTo>
                    <a:pt x="1216" y="789"/>
                    <a:pt x="1216" y="657"/>
                    <a:pt x="1216" y="559"/>
                  </a:cubicBezTo>
                  <a:cubicBezTo>
                    <a:pt x="1183" y="427"/>
                    <a:pt x="1151" y="329"/>
                    <a:pt x="1085" y="230"/>
                  </a:cubicBezTo>
                  <a:cubicBezTo>
                    <a:pt x="1019" y="165"/>
                    <a:pt x="921" y="99"/>
                    <a:pt x="822" y="33"/>
                  </a:cubicBezTo>
                  <a:cubicBezTo>
                    <a:pt x="723" y="0"/>
                    <a:pt x="625" y="0"/>
                    <a:pt x="526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1982950" y="47720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" y="1"/>
                  </a:moveTo>
                  <a:lnTo>
                    <a:pt x="165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2051975" y="4762150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0" y="1"/>
                  </a:moveTo>
                  <a:lnTo>
                    <a:pt x="164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2093875" y="4756400"/>
              <a:ext cx="3300" cy="27950"/>
            </a:xfrm>
            <a:custGeom>
              <a:avLst/>
              <a:gdLst/>
              <a:ahLst/>
              <a:cxnLst/>
              <a:rect l="l" t="t" r="r" b="b"/>
              <a:pathLst>
                <a:path w="132" h="1118" fill="none" extrusionOk="0">
                  <a:moveTo>
                    <a:pt x="0" y="1"/>
                  </a:moveTo>
                  <a:lnTo>
                    <a:pt x="131" y="111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019925" y="4766250"/>
              <a:ext cx="4950" cy="28775"/>
            </a:xfrm>
            <a:custGeom>
              <a:avLst/>
              <a:gdLst/>
              <a:ahLst/>
              <a:cxnLst/>
              <a:rect l="l" t="t" r="r" b="b"/>
              <a:pathLst>
                <a:path w="198" h="1151" fill="none" extrusionOk="0">
                  <a:moveTo>
                    <a:pt x="1" y="1"/>
                  </a:moveTo>
                  <a:lnTo>
                    <a:pt x="198" y="115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1994450" y="477282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1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032250" y="47679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6" y="1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065925" y="476380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297" y="0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996100" y="4785975"/>
              <a:ext cx="13175" cy="1675"/>
            </a:xfrm>
            <a:custGeom>
              <a:avLst/>
              <a:gdLst/>
              <a:ahLst/>
              <a:cxnLst/>
              <a:rect l="l" t="t" r="r" b="b"/>
              <a:pathLst>
                <a:path w="527" h="67" fill="none" extrusionOk="0">
                  <a:moveTo>
                    <a:pt x="526" y="1"/>
                  </a:moveTo>
                  <a:lnTo>
                    <a:pt x="1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2021575" y="4788450"/>
              <a:ext cx="20550" cy="2475"/>
            </a:xfrm>
            <a:custGeom>
              <a:avLst/>
              <a:gdLst/>
              <a:ahLst/>
              <a:cxnLst/>
              <a:rect l="l" t="t" r="r" b="b"/>
              <a:pathLst>
                <a:path w="822" h="99" fill="none" extrusionOk="0">
                  <a:moveTo>
                    <a:pt x="0" y="99"/>
                  </a:moveTo>
                  <a:lnTo>
                    <a:pt x="82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2070850" y="4772825"/>
              <a:ext cx="14000" cy="10700"/>
            </a:xfrm>
            <a:custGeom>
              <a:avLst/>
              <a:gdLst/>
              <a:ahLst/>
              <a:cxnLst/>
              <a:rect l="l" t="t" r="r" b="b"/>
              <a:pathLst>
                <a:path w="560" h="428" fill="none" extrusionOk="0">
                  <a:moveTo>
                    <a:pt x="1" y="1"/>
                  </a:moveTo>
                  <a:lnTo>
                    <a:pt x="67" y="428"/>
                  </a:lnTo>
                  <a:lnTo>
                    <a:pt x="560" y="36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2107000" y="4756400"/>
              <a:ext cx="20575" cy="22200"/>
            </a:xfrm>
            <a:custGeom>
              <a:avLst/>
              <a:gdLst/>
              <a:ahLst/>
              <a:cxnLst/>
              <a:rect l="l" t="t" r="r" b="b"/>
              <a:pathLst>
                <a:path w="823" h="888" fill="none" extrusionOk="0">
                  <a:moveTo>
                    <a:pt x="1" y="99"/>
                  </a:moveTo>
                  <a:lnTo>
                    <a:pt x="691" y="1"/>
                  </a:lnTo>
                  <a:lnTo>
                    <a:pt x="822" y="789"/>
                  </a:lnTo>
                  <a:lnTo>
                    <a:pt x="132" y="88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2627850" y="4677525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4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2696850" y="4667675"/>
              <a:ext cx="4125" cy="28775"/>
            </a:xfrm>
            <a:custGeom>
              <a:avLst/>
              <a:gdLst/>
              <a:ahLst/>
              <a:cxnLst/>
              <a:rect l="l" t="t" r="r" b="b"/>
              <a:pathLst>
                <a:path w="165" h="1151" fill="none" extrusionOk="0">
                  <a:moveTo>
                    <a:pt x="165" y="1151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2737925" y="4661925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8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2664800" y="4672600"/>
              <a:ext cx="4150" cy="28775"/>
            </a:xfrm>
            <a:custGeom>
              <a:avLst/>
              <a:gdLst/>
              <a:ahLst/>
              <a:cxnLst/>
              <a:rect l="l" t="t" r="r" b="b"/>
              <a:pathLst>
                <a:path w="166" h="1151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2641800" y="4698075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527" y="0"/>
                  </a:moveTo>
                  <a:lnTo>
                    <a:pt x="1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679600" y="4693975"/>
              <a:ext cx="8225" cy="1650"/>
            </a:xfrm>
            <a:custGeom>
              <a:avLst/>
              <a:gdLst/>
              <a:ahLst/>
              <a:cxnLst/>
              <a:rect l="l" t="t" r="r" b="b"/>
              <a:pathLst>
                <a:path w="329" h="66" fill="none" extrusionOk="0">
                  <a:moveTo>
                    <a:pt x="329" y="0"/>
                  </a:moveTo>
                  <a:lnTo>
                    <a:pt x="0" y="6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713275" y="4689050"/>
              <a:ext cx="7425" cy="825"/>
            </a:xfrm>
            <a:custGeom>
              <a:avLst/>
              <a:gdLst/>
              <a:ahLst/>
              <a:cxnLst/>
              <a:rect l="l" t="t" r="r" b="b"/>
              <a:pathLst>
                <a:path w="297" h="33" fill="none" extrusionOk="0">
                  <a:moveTo>
                    <a:pt x="296" y="0"/>
                  </a:moveTo>
                  <a:lnTo>
                    <a:pt x="1" y="3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2640175" y="4685750"/>
              <a:ext cx="13150" cy="2500"/>
            </a:xfrm>
            <a:custGeom>
              <a:avLst/>
              <a:gdLst/>
              <a:ahLst/>
              <a:cxnLst/>
              <a:rect l="l" t="t" r="r" b="b"/>
              <a:pathLst>
                <a:path w="526" h="100" fill="none" extrusionOk="0">
                  <a:moveTo>
                    <a:pt x="526" y="1"/>
                  </a:move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663175" y="4674250"/>
              <a:ext cx="20550" cy="3300"/>
            </a:xfrm>
            <a:custGeom>
              <a:avLst/>
              <a:gdLst/>
              <a:ahLst/>
              <a:cxnLst/>
              <a:rect l="l" t="t" r="r" b="b"/>
              <a:pathLst>
                <a:path w="822" h="132" fill="none" extrusionOk="0">
                  <a:moveTo>
                    <a:pt x="0" y="132"/>
                  </a:moveTo>
                  <a:lnTo>
                    <a:pt x="822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714925" y="4667675"/>
              <a:ext cx="11525" cy="13175"/>
            </a:xfrm>
            <a:custGeom>
              <a:avLst/>
              <a:gdLst/>
              <a:ahLst/>
              <a:cxnLst/>
              <a:rect l="l" t="t" r="r" b="b"/>
              <a:pathLst>
                <a:path w="461" h="527" fill="none" extrusionOk="0">
                  <a:moveTo>
                    <a:pt x="66" y="526"/>
                  </a:moveTo>
                  <a:lnTo>
                    <a:pt x="0" y="99"/>
                  </a:lnTo>
                  <a:lnTo>
                    <a:pt x="46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2751900" y="4661100"/>
              <a:ext cx="19725" cy="23025"/>
            </a:xfrm>
            <a:custGeom>
              <a:avLst/>
              <a:gdLst/>
              <a:ahLst/>
              <a:cxnLst/>
              <a:rect l="l" t="t" r="r" b="b"/>
              <a:pathLst>
                <a:path w="789" h="921" fill="none" extrusionOk="0">
                  <a:moveTo>
                    <a:pt x="99" y="921"/>
                  </a:moveTo>
                  <a:lnTo>
                    <a:pt x="789" y="822"/>
                  </a:lnTo>
                  <a:lnTo>
                    <a:pt x="690" y="1"/>
                  </a:lnTo>
                  <a:lnTo>
                    <a:pt x="0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940250" y="44959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2017475" y="4484475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2064300" y="4477900"/>
              <a:ext cx="4950" cy="32075"/>
            </a:xfrm>
            <a:custGeom>
              <a:avLst/>
              <a:gdLst/>
              <a:ahLst/>
              <a:cxnLst/>
              <a:rect l="l" t="t" r="r" b="b"/>
              <a:pathLst>
                <a:path w="198" h="1283" fill="none" extrusionOk="0">
                  <a:moveTo>
                    <a:pt x="197" y="1282"/>
                  </a:moveTo>
                  <a:lnTo>
                    <a:pt x="0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999400" y="4487775"/>
              <a:ext cx="4950" cy="32050"/>
            </a:xfrm>
            <a:custGeom>
              <a:avLst/>
              <a:gdLst/>
              <a:ahLst/>
              <a:cxnLst/>
              <a:rect l="l" t="t" r="r" b="b"/>
              <a:pathLst>
                <a:path w="198" h="1282" fill="none" extrusionOk="0">
                  <a:moveTo>
                    <a:pt x="0" y="0"/>
                  </a:moveTo>
                  <a:lnTo>
                    <a:pt x="197" y="1282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1955850" y="4519800"/>
              <a:ext cx="14800" cy="1675"/>
            </a:xfrm>
            <a:custGeom>
              <a:avLst/>
              <a:gdLst/>
              <a:ahLst/>
              <a:cxnLst/>
              <a:rect l="l" t="t" r="r" b="b"/>
              <a:pathLst>
                <a:path w="592" h="67" fill="none" extrusionOk="0">
                  <a:moveTo>
                    <a:pt x="592" y="1"/>
                  </a:moveTo>
                  <a:lnTo>
                    <a:pt x="1" y="6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2036350" y="4508300"/>
              <a:ext cx="9075" cy="1675"/>
            </a:xfrm>
            <a:custGeom>
              <a:avLst/>
              <a:gdLst/>
              <a:ahLst/>
              <a:cxnLst/>
              <a:rect l="l" t="t" r="r" b="b"/>
              <a:pathLst>
                <a:path w="363" h="67" fill="none" extrusionOk="0">
                  <a:moveTo>
                    <a:pt x="362" y="1"/>
                  </a:moveTo>
                  <a:lnTo>
                    <a:pt x="1" y="66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1954200" y="4505025"/>
              <a:ext cx="14825" cy="2475"/>
            </a:xfrm>
            <a:custGeom>
              <a:avLst/>
              <a:gdLst/>
              <a:ahLst/>
              <a:cxnLst/>
              <a:rect l="l" t="t" r="r" b="b"/>
              <a:pathLst>
                <a:path w="593" h="99" fill="none" extrusionOk="0">
                  <a:moveTo>
                    <a:pt x="592" y="0"/>
                  </a:moveTo>
                  <a:lnTo>
                    <a:pt x="1" y="9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1982950" y="4514875"/>
              <a:ext cx="23025" cy="3325"/>
            </a:xfrm>
            <a:custGeom>
              <a:avLst/>
              <a:gdLst/>
              <a:ahLst/>
              <a:cxnLst/>
              <a:rect l="l" t="t" r="r" b="b"/>
              <a:pathLst>
                <a:path w="921" h="133" fill="none" extrusionOk="0">
                  <a:moveTo>
                    <a:pt x="921" y="1"/>
                  </a:moveTo>
                  <a:lnTo>
                    <a:pt x="1" y="132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2079900" y="4477100"/>
              <a:ext cx="23025" cy="26300"/>
            </a:xfrm>
            <a:custGeom>
              <a:avLst/>
              <a:gdLst/>
              <a:ahLst/>
              <a:cxnLst/>
              <a:rect l="l" t="t" r="r" b="b"/>
              <a:pathLst>
                <a:path w="921" h="1052" fill="none" extrusionOk="0">
                  <a:moveTo>
                    <a:pt x="132" y="1052"/>
                  </a:moveTo>
                  <a:lnTo>
                    <a:pt x="920" y="920"/>
                  </a:lnTo>
                  <a:lnTo>
                    <a:pt x="789" y="0"/>
                  </a:lnTo>
                  <a:lnTo>
                    <a:pt x="0" y="13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2425750" y="4707100"/>
              <a:ext cx="4125" cy="28800"/>
            </a:xfrm>
            <a:custGeom>
              <a:avLst/>
              <a:gdLst/>
              <a:ahLst/>
              <a:cxnLst/>
              <a:rect l="l" t="t" r="r" b="b"/>
              <a:pathLst>
                <a:path w="165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2356750" y="471780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2314850" y="4723550"/>
              <a:ext cx="4125" cy="27950"/>
            </a:xfrm>
            <a:custGeom>
              <a:avLst/>
              <a:gdLst/>
              <a:ahLst/>
              <a:cxnLst/>
              <a:rect l="l" t="t" r="r" b="b"/>
              <a:pathLst>
                <a:path w="165" h="1118" fill="none" extrusionOk="0">
                  <a:moveTo>
                    <a:pt x="165" y="1117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387950" y="4712850"/>
              <a:ext cx="4150" cy="28800"/>
            </a:xfrm>
            <a:custGeom>
              <a:avLst/>
              <a:gdLst/>
              <a:ahLst/>
              <a:cxnLst/>
              <a:rect l="l" t="t" r="r" b="b"/>
              <a:pathLst>
                <a:path w="166" h="1152" fill="none" extrusionOk="0">
                  <a:moveTo>
                    <a:pt x="165" y="1151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2405225" y="4733400"/>
              <a:ext cx="13150" cy="1675"/>
            </a:xfrm>
            <a:custGeom>
              <a:avLst/>
              <a:gdLst/>
              <a:ahLst/>
              <a:cxnLst/>
              <a:rect l="l" t="t" r="r" b="b"/>
              <a:pathLst>
                <a:path w="526" h="67" fill="none" extrusionOk="0">
                  <a:moveTo>
                    <a:pt x="0" y="66"/>
                  </a:moveTo>
                  <a:lnTo>
                    <a:pt x="52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373175" y="4739150"/>
              <a:ext cx="7425" cy="850"/>
            </a:xfrm>
            <a:custGeom>
              <a:avLst/>
              <a:gdLst/>
              <a:ahLst/>
              <a:cxnLst/>
              <a:rect l="l" t="t" r="r" b="b"/>
              <a:pathLst>
                <a:path w="297" h="34" fill="none" extrusionOk="0">
                  <a:moveTo>
                    <a:pt x="0" y="33"/>
                  </a:moveTo>
                  <a:lnTo>
                    <a:pt x="29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339500" y="4743250"/>
              <a:ext cx="7400" cy="1675"/>
            </a:xfrm>
            <a:custGeom>
              <a:avLst/>
              <a:gdLst/>
              <a:ahLst/>
              <a:cxnLst/>
              <a:rect l="l" t="t" r="r" b="b"/>
              <a:pathLst>
                <a:path w="296" h="67" fill="none" extrusionOk="0">
                  <a:moveTo>
                    <a:pt x="0" y="66"/>
                  </a:moveTo>
                  <a:lnTo>
                    <a:pt x="29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403575" y="4720250"/>
              <a:ext cx="13175" cy="2500"/>
            </a:xfrm>
            <a:custGeom>
              <a:avLst/>
              <a:gdLst/>
              <a:ahLst/>
              <a:cxnLst/>
              <a:rect l="l" t="t" r="r" b="b"/>
              <a:pathLst>
                <a:path w="527" h="100" fill="none" extrusionOk="0">
                  <a:moveTo>
                    <a:pt x="0" y="99"/>
                  </a:moveTo>
                  <a:lnTo>
                    <a:pt x="52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2370700" y="4716975"/>
              <a:ext cx="20575" cy="3300"/>
            </a:xfrm>
            <a:custGeom>
              <a:avLst/>
              <a:gdLst/>
              <a:ahLst/>
              <a:cxnLst/>
              <a:rect l="l" t="t" r="r" b="b"/>
              <a:pathLst>
                <a:path w="823" h="132" fill="none" extrusionOk="0">
                  <a:moveTo>
                    <a:pt x="822" y="0"/>
                  </a:moveTo>
                  <a:lnTo>
                    <a:pt x="1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2328000" y="4724350"/>
              <a:ext cx="13975" cy="11550"/>
            </a:xfrm>
            <a:custGeom>
              <a:avLst/>
              <a:gdLst/>
              <a:ahLst/>
              <a:cxnLst/>
              <a:rect l="l" t="t" r="r" b="b"/>
              <a:pathLst>
                <a:path w="559" h="462" fill="none" extrusionOk="0">
                  <a:moveTo>
                    <a:pt x="559" y="461"/>
                  </a:moveTo>
                  <a:lnTo>
                    <a:pt x="493" y="1"/>
                  </a:lnTo>
                  <a:lnTo>
                    <a:pt x="0" y="6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2285275" y="4729300"/>
              <a:ext cx="20550" cy="23025"/>
            </a:xfrm>
            <a:custGeom>
              <a:avLst/>
              <a:gdLst/>
              <a:ahLst/>
              <a:cxnLst/>
              <a:rect l="l" t="t" r="r" b="b"/>
              <a:pathLst>
                <a:path w="822" h="921" fill="none" extrusionOk="0">
                  <a:moveTo>
                    <a:pt x="822" y="822"/>
                  </a:moveTo>
                  <a:lnTo>
                    <a:pt x="132" y="920"/>
                  </a:lnTo>
                  <a:lnTo>
                    <a:pt x="0" y="99"/>
                  </a:lnTo>
                  <a:lnTo>
                    <a:pt x="69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2312375" y="47933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0"/>
                  </a:moveTo>
                  <a:lnTo>
                    <a:pt x="470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2318950" y="48352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1" y="690"/>
                  </a:moveTo>
                  <a:lnTo>
                    <a:pt x="4667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2649200" y="4744075"/>
              <a:ext cx="117500" cy="17275"/>
            </a:xfrm>
            <a:custGeom>
              <a:avLst/>
              <a:gdLst/>
              <a:ahLst/>
              <a:cxnLst/>
              <a:rect l="l" t="t" r="r" b="b"/>
              <a:pathLst>
                <a:path w="4700" h="691" fill="none" extrusionOk="0">
                  <a:moveTo>
                    <a:pt x="1" y="691"/>
                  </a:moveTo>
                  <a:lnTo>
                    <a:pt x="470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2655775" y="4785975"/>
              <a:ext cx="116675" cy="17275"/>
            </a:xfrm>
            <a:custGeom>
              <a:avLst/>
              <a:gdLst/>
              <a:ahLst/>
              <a:cxnLst/>
              <a:rect l="l" t="t" r="r" b="b"/>
              <a:pathLst>
                <a:path w="4667" h="691" fill="none" extrusionOk="0">
                  <a:moveTo>
                    <a:pt x="0" y="691"/>
                  </a:moveTo>
                  <a:lnTo>
                    <a:pt x="4667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012300" y="4401500"/>
              <a:ext cx="68225" cy="412425"/>
            </a:xfrm>
            <a:custGeom>
              <a:avLst/>
              <a:gdLst/>
              <a:ahLst/>
              <a:cxnLst/>
              <a:rect l="l" t="t" r="r" b="b"/>
              <a:pathLst>
                <a:path w="2729" h="16497" extrusionOk="0">
                  <a:moveTo>
                    <a:pt x="329" y="1"/>
                  </a:moveTo>
                  <a:lnTo>
                    <a:pt x="1" y="34"/>
                  </a:lnTo>
                  <a:lnTo>
                    <a:pt x="2400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1875350" y="4567450"/>
              <a:ext cx="68200" cy="412425"/>
            </a:xfrm>
            <a:custGeom>
              <a:avLst/>
              <a:gdLst/>
              <a:ahLst/>
              <a:cxnLst/>
              <a:rect l="l" t="t" r="r" b="b"/>
              <a:pathLst>
                <a:path w="2728" h="16497" extrusionOk="0">
                  <a:moveTo>
                    <a:pt x="329" y="1"/>
                  </a:moveTo>
                  <a:lnTo>
                    <a:pt x="0" y="66"/>
                  </a:lnTo>
                  <a:lnTo>
                    <a:pt x="2432" y="16497"/>
                  </a:lnTo>
                  <a:lnTo>
                    <a:pt x="2728" y="16464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2504625" y="3670025"/>
              <a:ext cx="717200" cy="728825"/>
            </a:xfrm>
            <a:custGeom>
              <a:avLst/>
              <a:gdLst/>
              <a:ahLst/>
              <a:cxnLst/>
              <a:rect l="l" t="t" r="r" b="b"/>
              <a:pathLst>
                <a:path w="28688" h="29153" extrusionOk="0">
                  <a:moveTo>
                    <a:pt x="15394" y="0"/>
                  </a:moveTo>
                  <a:cubicBezTo>
                    <a:pt x="14893" y="0"/>
                    <a:pt x="14387" y="143"/>
                    <a:pt x="13933" y="441"/>
                  </a:cubicBezTo>
                  <a:lnTo>
                    <a:pt x="1610" y="8426"/>
                  </a:lnTo>
                  <a:cubicBezTo>
                    <a:pt x="362" y="9215"/>
                    <a:pt x="0" y="10858"/>
                    <a:pt x="822" y="12107"/>
                  </a:cubicBezTo>
                  <a:lnTo>
                    <a:pt x="11074" y="27945"/>
                  </a:lnTo>
                  <a:cubicBezTo>
                    <a:pt x="11579" y="28724"/>
                    <a:pt x="12435" y="29153"/>
                    <a:pt x="13313" y="29153"/>
                  </a:cubicBezTo>
                  <a:cubicBezTo>
                    <a:pt x="13806" y="29153"/>
                    <a:pt x="14305" y="29018"/>
                    <a:pt x="14754" y="28734"/>
                  </a:cubicBezTo>
                  <a:lnTo>
                    <a:pt x="27077" y="20749"/>
                  </a:lnTo>
                  <a:cubicBezTo>
                    <a:pt x="28326" y="19928"/>
                    <a:pt x="28687" y="18285"/>
                    <a:pt x="27898" y="17036"/>
                  </a:cubicBezTo>
                  <a:lnTo>
                    <a:pt x="17646" y="1230"/>
                  </a:lnTo>
                  <a:cubicBezTo>
                    <a:pt x="17123" y="436"/>
                    <a:pt x="16268" y="0"/>
                    <a:pt x="15394" y="0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2503800" y="3668400"/>
              <a:ext cx="454300" cy="324025"/>
            </a:xfrm>
            <a:custGeom>
              <a:avLst/>
              <a:gdLst/>
              <a:ahLst/>
              <a:cxnLst/>
              <a:rect l="l" t="t" r="r" b="b"/>
              <a:pathLst>
                <a:path w="18172" h="12961" extrusionOk="0">
                  <a:moveTo>
                    <a:pt x="15487" y="1"/>
                  </a:moveTo>
                  <a:cubicBezTo>
                    <a:pt x="15030" y="1"/>
                    <a:pt x="14570" y="132"/>
                    <a:pt x="14163" y="408"/>
                  </a:cubicBezTo>
                  <a:lnTo>
                    <a:pt x="1446" y="8623"/>
                  </a:lnTo>
                  <a:cubicBezTo>
                    <a:pt x="329" y="9346"/>
                    <a:pt x="0" y="10857"/>
                    <a:pt x="723" y="12008"/>
                  </a:cubicBezTo>
                  <a:lnTo>
                    <a:pt x="1348" y="12960"/>
                  </a:lnTo>
                  <a:lnTo>
                    <a:pt x="18172" y="2084"/>
                  </a:lnTo>
                  <a:lnTo>
                    <a:pt x="17548" y="1131"/>
                  </a:lnTo>
                  <a:cubicBezTo>
                    <a:pt x="17067" y="400"/>
                    <a:pt x="16282" y="1"/>
                    <a:pt x="15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2518575" y="3678350"/>
              <a:ext cx="439525" cy="308325"/>
            </a:xfrm>
            <a:custGeom>
              <a:avLst/>
              <a:gdLst/>
              <a:ahLst/>
              <a:cxnLst/>
              <a:rect l="l" t="t" r="r" b="b"/>
              <a:pathLst>
                <a:path w="17581" h="12333" extrusionOk="0">
                  <a:moveTo>
                    <a:pt x="15348" y="1"/>
                  </a:moveTo>
                  <a:cubicBezTo>
                    <a:pt x="14872" y="1"/>
                    <a:pt x="14376" y="142"/>
                    <a:pt x="13933" y="437"/>
                  </a:cubicBezTo>
                  <a:lnTo>
                    <a:pt x="1512" y="8455"/>
                  </a:lnTo>
                  <a:cubicBezTo>
                    <a:pt x="395" y="9178"/>
                    <a:pt x="1" y="10558"/>
                    <a:pt x="625" y="11511"/>
                  </a:cubicBezTo>
                  <a:lnTo>
                    <a:pt x="1151" y="12332"/>
                  </a:lnTo>
                  <a:lnTo>
                    <a:pt x="17581" y="1686"/>
                  </a:lnTo>
                  <a:lnTo>
                    <a:pt x="17055" y="864"/>
                  </a:lnTo>
                  <a:cubicBezTo>
                    <a:pt x="16685" y="300"/>
                    <a:pt x="16039" y="1"/>
                    <a:pt x="15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2503800" y="3659700"/>
              <a:ext cx="454300" cy="332725"/>
            </a:xfrm>
            <a:custGeom>
              <a:avLst/>
              <a:gdLst/>
              <a:ahLst/>
              <a:cxnLst/>
              <a:rect l="l" t="t" r="r" b="b"/>
              <a:pathLst>
                <a:path w="18172" h="13309" fill="none" extrusionOk="0">
                  <a:moveTo>
                    <a:pt x="17548" y="1479"/>
                  </a:moveTo>
                  <a:cubicBezTo>
                    <a:pt x="16792" y="329"/>
                    <a:pt x="15280" y="0"/>
                    <a:pt x="14163" y="756"/>
                  </a:cubicBezTo>
                  <a:lnTo>
                    <a:pt x="1446" y="8971"/>
                  </a:lnTo>
                  <a:cubicBezTo>
                    <a:pt x="329" y="9694"/>
                    <a:pt x="0" y="11205"/>
                    <a:pt x="723" y="12356"/>
                  </a:cubicBezTo>
                  <a:lnTo>
                    <a:pt x="1348" y="13308"/>
                  </a:lnTo>
                  <a:lnTo>
                    <a:pt x="18172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2767500" y="4077025"/>
              <a:ext cx="455125" cy="324250"/>
            </a:xfrm>
            <a:custGeom>
              <a:avLst/>
              <a:gdLst/>
              <a:ahLst/>
              <a:cxnLst/>
              <a:rect l="l" t="t" r="r" b="b"/>
              <a:pathLst>
                <a:path w="18205" h="12970" extrusionOk="0">
                  <a:moveTo>
                    <a:pt x="16858" y="0"/>
                  </a:moveTo>
                  <a:lnTo>
                    <a:pt x="0" y="10910"/>
                  </a:lnTo>
                  <a:lnTo>
                    <a:pt x="658" y="11863"/>
                  </a:lnTo>
                  <a:cubicBezTo>
                    <a:pt x="1120" y="12578"/>
                    <a:pt x="1906" y="12970"/>
                    <a:pt x="2713" y="12970"/>
                  </a:cubicBezTo>
                  <a:cubicBezTo>
                    <a:pt x="3167" y="12970"/>
                    <a:pt x="3628" y="12846"/>
                    <a:pt x="4042" y="12586"/>
                  </a:cubicBezTo>
                  <a:lnTo>
                    <a:pt x="16726" y="4371"/>
                  </a:lnTo>
                  <a:cubicBezTo>
                    <a:pt x="17876" y="3615"/>
                    <a:pt x="18205" y="2103"/>
                    <a:pt x="17449" y="953"/>
                  </a:cubicBezTo>
                  <a:lnTo>
                    <a:pt x="16858" y="0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2648375" y="4038400"/>
              <a:ext cx="15650" cy="24675"/>
            </a:xfrm>
            <a:custGeom>
              <a:avLst/>
              <a:gdLst/>
              <a:ahLst/>
              <a:cxnLst/>
              <a:rect l="l" t="t" r="r" b="b"/>
              <a:pathLst>
                <a:path w="626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2706700" y="4000625"/>
              <a:ext cx="15650" cy="24650"/>
            </a:xfrm>
            <a:custGeom>
              <a:avLst/>
              <a:gdLst/>
              <a:ahLst/>
              <a:cxnLst/>
              <a:rect l="l" t="t" r="r" b="b"/>
              <a:pathLst>
                <a:path w="626" h="986" fill="none" extrusionOk="0">
                  <a:moveTo>
                    <a:pt x="1" y="0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2742025" y="3978425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1" y="1"/>
                  </a:moveTo>
                  <a:lnTo>
                    <a:pt x="625" y="95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2679600" y="4017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2659875" y="4029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2691925" y="40113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2719850" y="39932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666450" y="404005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691100" y="4028550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0"/>
                  </a:moveTo>
                  <a:lnTo>
                    <a:pt x="69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728075" y="4002250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0" y="1"/>
                  </a:moveTo>
                  <a:lnTo>
                    <a:pt x="263" y="362"/>
                  </a:lnTo>
                  <a:lnTo>
                    <a:pt x="657" y="99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2755175" y="396530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0" y="362"/>
                  </a:moveTo>
                  <a:lnTo>
                    <a:pt x="592" y="0"/>
                  </a:lnTo>
                  <a:lnTo>
                    <a:pt x="1052" y="690"/>
                  </a:lnTo>
                  <a:lnTo>
                    <a:pt x="461" y="105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2848000" y="40113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2906325" y="3973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2941650" y="3950500"/>
              <a:ext cx="15650" cy="23850"/>
            </a:xfrm>
            <a:custGeom>
              <a:avLst/>
              <a:gdLst/>
              <a:ahLst/>
              <a:cxnLst/>
              <a:rect l="l" t="t" r="r" b="b"/>
              <a:pathLst>
                <a:path w="626" h="954" fill="none" extrusionOk="0">
                  <a:moveTo>
                    <a:pt x="625" y="954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2880050" y="39907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2870175" y="4018700"/>
              <a:ext cx="11525" cy="6575"/>
            </a:xfrm>
            <a:custGeom>
              <a:avLst/>
              <a:gdLst/>
              <a:ahLst/>
              <a:cxnLst/>
              <a:rect l="l" t="t" r="r" b="b"/>
              <a:pathLst>
                <a:path w="461" h="263" fill="none" extrusionOk="0">
                  <a:moveTo>
                    <a:pt x="461" y="0"/>
                  </a:moveTo>
                  <a:lnTo>
                    <a:pt x="1" y="26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2903050" y="40006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2930975" y="398255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1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863625" y="4008000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460" y="1"/>
                  </a:move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880050" y="3984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923575" y="3961175"/>
              <a:ext cx="9900" cy="15650"/>
            </a:xfrm>
            <a:custGeom>
              <a:avLst/>
              <a:gdLst/>
              <a:ahLst/>
              <a:cxnLst/>
              <a:rect l="l" t="t" r="r" b="b"/>
              <a:pathLst>
                <a:path w="396" h="626" fill="none" extrusionOk="0">
                  <a:moveTo>
                    <a:pt x="264" y="625"/>
                  </a:moveTo>
                  <a:lnTo>
                    <a:pt x="1" y="264"/>
                  </a:lnTo>
                  <a:lnTo>
                    <a:pt x="395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2954800" y="3937350"/>
              <a:ext cx="25500" cy="26325"/>
            </a:xfrm>
            <a:custGeom>
              <a:avLst/>
              <a:gdLst/>
              <a:ahLst/>
              <a:cxnLst/>
              <a:rect l="l" t="t" r="r" b="b"/>
              <a:pathLst>
                <a:path w="1020" h="1053" fill="none" extrusionOk="0">
                  <a:moveTo>
                    <a:pt x="428" y="1052"/>
                  </a:moveTo>
                  <a:lnTo>
                    <a:pt x="1019" y="691"/>
                  </a:lnTo>
                  <a:lnTo>
                    <a:pt x="592" y="1"/>
                  </a:lnTo>
                  <a:lnTo>
                    <a:pt x="1" y="36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2813500" y="40334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2755175" y="40712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3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719850" y="40934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782275" y="4054025"/>
              <a:ext cx="15650" cy="23825"/>
            </a:xfrm>
            <a:custGeom>
              <a:avLst/>
              <a:gdLst/>
              <a:ahLst/>
              <a:cxnLst/>
              <a:rect l="l" t="t" r="r" b="b"/>
              <a:pathLst>
                <a:path w="626" h="953" fill="none" extrusionOk="0">
                  <a:moveTo>
                    <a:pt x="625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806925" y="40597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779825" y="4080300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0" y="198"/>
                  </a:moveTo>
                  <a:lnTo>
                    <a:pt x="26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751075" y="409837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799525" y="4049075"/>
              <a:ext cx="11525" cy="6600"/>
            </a:xfrm>
            <a:custGeom>
              <a:avLst/>
              <a:gdLst/>
              <a:ahLst/>
              <a:cxnLst/>
              <a:rect l="l" t="t" r="r" b="b"/>
              <a:pathLst>
                <a:path w="461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769150" y="4055650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723" y="1"/>
                  </a:moveTo>
                  <a:lnTo>
                    <a:pt x="0" y="46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33000" y="4084400"/>
              <a:ext cx="16450" cy="9900"/>
            </a:xfrm>
            <a:custGeom>
              <a:avLst/>
              <a:gdLst/>
              <a:ahLst/>
              <a:cxnLst/>
              <a:rect l="l" t="t" r="r" b="b"/>
              <a:pathLst>
                <a:path w="658" h="396" fill="none" extrusionOk="0">
                  <a:moveTo>
                    <a:pt x="657" y="395"/>
                  </a:moveTo>
                  <a:lnTo>
                    <a:pt x="395" y="1"/>
                  </a:ln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696850" y="4104125"/>
              <a:ext cx="26300" cy="27125"/>
            </a:xfrm>
            <a:custGeom>
              <a:avLst/>
              <a:gdLst/>
              <a:ahLst/>
              <a:cxnLst/>
              <a:rect l="l" t="t" r="r" b="b"/>
              <a:pathLst>
                <a:path w="1052" h="1085" fill="none" extrusionOk="0">
                  <a:moveTo>
                    <a:pt x="1052" y="691"/>
                  </a:moveTo>
                  <a:lnTo>
                    <a:pt x="428" y="1085"/>
                  </a:lnTo>
                  <a:lnTo>
                    <a:pt x="0" y="395"/>
                  </a:lnTo>
                  <a:lnTo>
                    <a:pt x="59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746150" y="4010475"/>
              <a:ext cx="270300" cy="182400"/>
            </a:xfrm>
            <a:custGeom>
              <a:avLst/>
              <a:gdLst/>
              <a:ahLst/>
              <a:cxnLst/>
              <a:rect l="l" t="t" r="r" b="b"/>
              <a:pathLst>
                <a:path w="10812" h="7296" fill="none" extrusionOk="0">
                  <a:moveTo>
                    <a:pt x="0" y="7295"/>
                  </a:moveTo>
                  <a:lnTo>
                    <a:pt x="1081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769150" y="4105775"/>
              <a:ext cx="179100" cy="123250"/>
            </a:xfrm>
            <a:custGeom>
              <a:avLst/>
              <a:gdLst/>
              <a:ahLst/>
              <a:cxnLst/>
              <a:rect l="l" t="t" r="r" b="b"/>
              <a:pathLst>
                <a:path w="7164" h="4930" fill="none" extrusionOk="0">
                  <a:moveTo>
                    <a:pt x="0" y="4929"/>
                  </a:moveTo>
                  <a:lnTo>
                    <a:pt x="7164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3033675" y="4050725"/>
              <a:ext cx="48475" cy="55900"/>
            </a:xfrm>
            <a:custGeom>
              <a:avLst/>
              <a:gdLst/>
              <a:ahLst/>
              <a:cxnLst/>
              <a:rect l="l" t="t" r="r" b="b"/>
              <a:pathLst>
                <a:path w="1939" h="2236" fill="none" extrusionOk="0">
                  <a:moveTo>
                    <a:pt x="0" y="2235"/>
                  </a:moveTo>
                  <a:lnTo>
                    <a:pt x="230" y="1118"/>
                  </a:lnTo>
                  <a:lnTo>
                    <a:pt x="1775" y="1249"/>
                  </a:lnTo>
                  <a:lnTo>
                    <a:pt x="1939" y="1"/>
                  </a:lnTo>
                </a:path>
              </a:pathLst>
            </a:custGeom>
            <a:noFill/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527850" y="3949900"/>
              <a:ext cx="1258575" cy="1077375"/>
            </a:xfrm>
            <a:custGeom>
              <a:avLst/>
              <a:gdLst/>
              <a:ahLst/>
              <a:cxnLst/>
              <a:rect l="l" t="t" r="r" b="b"/>
              <a:pathLst>
                <a:path w="50343" h="43095" extrusionOk="0">
                  <a:moveTo>
                    <a:pt x="37128" y="1"/>
                  </a:moveTo>
                  <a:cubicBezTo>
                    <a:pt x="36635" y="1"/>
                    <a:pt x="36135" y="135"/>
                    <a:pt x="35687" y="419"/>
                  </a:cubicBezTo>
                  <a:lnTo>
                    <a:pt x="1578" y="22337"/>
                  </a:lnTo>
                  <a:cubicBezTo>
                    <a:pt x="362" y="23158"/>
                    <a:pt x="0" y="24801"/>
                    <a:pt x="789" y="26017"/>
                  </a:cubicBezTo>
                  <a:lnTo>
                    <a:pt x="10976" y="41856"/>
                  </a:lnTo>
                  <a:cubicBezTo>
                    <a:pt x="11482" y="42658"/>
                    <a:pt x="12342" y="43094"/>
                    <a:pt x="13223" y="43094"/>
                  </a:cubicBezTo>
                  <a:cubicBezTo>
                    <a:pt x="13713" y="43094"/>
                    <a:pt x="14210" y="42959"/>
                    <a:pt x="14656" y="42677"/>
                  </a:cubicBezTo>
                  <a:lnTo>
                    <a:pt x="48765" y="20759"/>
                  </a:lnTo>
                  <a:cubicBezTo>
                    <a:pt x="49981" y="19938"/>
                    <a:pt x="50342" y="18295"/>
                    <a:pt x="49554" y="17046"/>
                  </a:cubicBezTo>
                  <a:lnTo>
                    <a:pt x="39367" y="1208"/>
                  </a:lnTo>
                  <a:cubicBezTo>
                    <a:pt x="38862" y="429"/>
                    <a:pt x="38006" y="1"/>
                    <a:pt x="37128" y="1"/>
                  </a:cubicBezTo>
                  <a:close/>
                </a:path>
              </a:pathLst>
            </a:custGeom>
            <a:solidFill>
              <a:srgbClr val="FF8494"/>
            </a:solidFill>
            <a:ln w="9025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540175" y="3940325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7215" y="1"/>
                  </a:moveTo>
                  <a:cubicBezTo>
                    <a:pt x="36755" y="1"/>
                    <a:pt x="36291" y="132"/>
                    <a:pt x="35884" y="408"/>
                  </a:cubicBezTo>
                  <a:lnTo>
                    <a:pt x="1446" y="22687"/>
                  </a:lnTo>
                  <a:cubicBezTo>
                    <a:pt x="329" y="23443"/>
                    <a:pt x="0" y="24921"/>
                    <a:pt x="723" y="26071"/>
                  </a:cubicBezTo>
                  <a:lnTo>
                    <a:pt x="1315" y="27024"/>
                  </a:lnTo>
                  <a:lnTo>
                    <a:pt x="39893" y="2083"/>
                  </a:lnTo>
                  <a:lnTo>
                    <a:pt x="39268" y="1131"/>
                  </a:lnTo>
                  <a:cubicBezTo>
                    <a:pt x="38809" y="400"/>
                    <a:pt x="38018" y="1"/>
                    <a:pt x="37215" y="1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1554950" y="3950850"/>
              <a:ext cx="982550" cy="659350"/>
            </a:xfrm>
            <a:custGeom>
              <a:avLst/>
              <a:gdLst/>
              <a:ahLst/>
              <a:cxnLst/>
              <a:rect l="l" t="t" r="r" b="b"/>
              <a:pathLst>
                <a:path w="39302" h="26374" extrusionOk="0">
                  <a:moveTo>
                    <a:pt x="37083" y="0"/>
                  </a:moveTo>
                  <a:cubicBezTo>
                    <a:pt x="36596" y="0"/>
                    <a:pt x="36083" y="148"/>
                    <a:pt x="35621" y="447"/>
                  </a:cubicBezTo>
                  <a:lnTo>
                    <a:pt x="1512" y="22496"/>
                  </a:lnTo>
                  <a:cubicBezTo>
                    <a:pt x="395" y="23219"/>
                    <a:pt x="1" y="24599"/>
                    <a:pt x="592" y="25552"/>
                  </a:cubicBezTo>
                  <a:lnTo>
                    <a:pt x="1118" y="26373"/>
                  </a:lnTo>
                  <a:lnTo>
                    <a:pt x="39302" y="1662"/>
                  </a:lnTo>
                  <a:lnTo>
                    <a:pt x="38776" y="874"/>
                  </a:lnTo>
                  <a:cubicBezTo>
                    <a:pt x="38410" y="296"/>
                    <a:pt x="37773" y="0"/>
                    <a:pt x="370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1804700" y="4349750"/>
              <a:ext cx="997325" cy="675625"/>
            </a:xfrm>
            <a:custGeom>
              <a:avLst/>
              <a:gdLst/>
              <a:ahLst/>
              <a:cxnLst/>
              <a:rect l="l" t="t" r="r" b="b"/>
              <a:pathLst>
                <a:path w="39893" h="27025" extrusionOk="0">
                  <a:moveTo>
                    <a:pt x="38545" y="1"/>
                  </a:moveTo>
                  <a:lnTo>
                    <a:pt x="0" y="24942"/>
                  </a:lnTo>
                  <a:lnTo>
                    <a:pt x="625" y="25895"/>
                  </a:lnTo>
                  <a:cubicBezTo>
                    <a:pt x="1084" y="26625"/>
                    <a:pt x="1862" y="27024"/>
                    <a:pt x="2663" y="27024"/>
                  </a:cubicBezTo>
                  <a:cubicBezTo>
                    <a:pt x="3122" y="27024"/>
                    <a:pt x="3590" y="26893"/>
                    <a:pt x="4009" y="26618"/>
                  </a:cubicBezTo>
                  <a:lnTo>
                    <a:pt x="38447" y="4371"/>
                  </a:lnTo>
                  <a:cubicBezTo>
                    <a:pt x="39564" y="3615"/>
                    <a:pt x="39893" y="2104"/>
                    <a:pt x="39170" y="954"/>
                  </a:cubicBezTo>
                  <a:lnTo>
                    <a:pt x="38545" y="1"/>
                  </a:ln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1540175" y="3931600"/>
              <a:ext cx="997325" cy="684350"/>
            </a:xfrm>
            <a:custGeom>
              <a:avLst/>
              <a:gdLst/>
              <a:ahLst/>
              <a:cxnLst/>
              <a:rect l="l" t="t" r="r" b="b"/>
              <a:pathLst>
                <a:path w="39893" h="27374" fill="none" extrusionOk="0">
                  <a:moveTo>
                    <a:pt x="39268" y="1480"/>
                  </a:moveTo>
                  <a:cubicBezTo>
                    <a:pt x="38545" y="329"/>
                    <a:pt x="37001" y="1"/>
                    <a:pt x="35884" y="757"/>
                  </a:cubicBezTo>
                  <a:lnTo>
                    <a:pt x="1446" y="23036"/>
                  </a:lnTo>
                  <a:cubicBezTo>
                    <a:pt x="329" y="23792"/>
                    <a:pt x="0" y="25270"/>
                    <a:pt x="723" y="26420"/>
                  </a:cubicBezTo>
                  <a:lnTo>
                    <a:pt x="1315" y="27373"/>
                  </a:lnTo>
                  <a:lnTo>
                    <a:pt x="39893" y="2432"/>
                  </a:ln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682300" y="4629900"/>
              <a:ext cx="78875" cy="78050"/>
            </a:xfrm>
            <a:custGeom>
              <a:avLst/>
              <a:gdLst/>
              <a:ahLst/>
              <a:cxnLst/>
              <a:rect l="l" t="t" r="r" b="b"/>
              <a:pathLst>
                <a:path w="3155" h="3122" extrusionOk="0">
                  <a:moveTo>
                    <a:pt x="1939" y="0"/>
                  </a:moveTo>
                  <a:lnTo>
                    <a:pt x="1479" y="329"/>
                  </a:lnTo>
                  <a:lnTo>
                    <a:pt x="1676" y="1742"/>
                  </a:lnTo>
                  <a:lnTo>
                    <a:pt x="493" y="953"/>
                  </a:lnTo>
                  <a:lnTo>
                    <a:pt x="0" y="1282"/>
                  </a:lnTo>
                  <a:lnTo>
                    <a:pt x="1216" y="3122"/>
                  </a:lnTo>
                  <a:lnTo>
                    <a:pt x="1610" y="2892"/>
                  </a:lnTo>
                  <a:lnTo>
                    <a:pt x="854" y="1709"/>
                  </a:lnTo>
                  <a:lnTo>
                    <a:pt x="1939" y="2399"/>
                  </a:lnTo>
                  <a:lnTo>
                    <a:pt x="2202" y="2235"/>
                  </a:lnTo>
                  <a:lnTo>
                    <a:pt x="2005" y="953"/>
                  </a:lnTo>
                  <a:lnTo>
                    <a:pt x="2005" y="953"/>
                  </a:lnTo>
                  <a:lnTo>
                    <a:pt x="2760" y="2136"/>
                  </a:lnTo>
                  <a:lnTo>
                    <a:pt x="3155" y="1873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765250" y="4600325"/>
              <a:ext cx="59175" cy="65725"/>
            </a:xfrm>
            <a:custGeom>
              <a:avLst/>
              <a:gdLst/>
              <a:ahLst/>
              <a:cxnLst/>
              <a:rect l="l" t="t" r="r" b="b"/>
              <a:pathLst>
                <a:path w="2367" h="2629" extrusionOk="0">
                  <a:moveTo>
                    <a:pt x="527" y="657"/>
                  </a:moveTo>
                  <a:lnTo>
                    <a:pt x="1217" y="1183"/>
                  </a:lnTo>
                  <a:lnTo>
                    <a:pt x="724" y="1479"/>
                  </a:lnTo>
                  <a:lnTo>
                    <a:pt x="527" y="657"/>
                  </a:lnTo>
                  <a:close/>
                  <a:moveTo>
                    <a:pt x="461" y="0"/>
                  </a:moveTo>
                  <a:lnTo>
                    <a:pt x="1" y="296"/>
                  </a:lnTo>
                  <a:lnTo>
                    <a:pt x="494" y="2629"/>
                  </a:lnTo>
                  <a:lnTo>
                    <a:pt x="921" y="2333"/>
                  </a:lnTo>
                  <a:lnTo>
                    <a:pt x="855" y="1939"/>
                  </a:lnTo>
                  <a:lnTo>
                    <a:pt x="1578" y="1479"/>
                  </a:lnTo>
                  <a:lnTo>
                    <a:pt x="1907" y="1709"/>
                  </a:lnTo>
                  <a:lnTo>
                    <a:pt x="2367" y="14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810450" y="4561700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56"/>
                    <a:pt x="1808" y="855"/>
                  </a:cubicBezTo>
                  <a:cubicBezTo>
                    <a:pt x="1873" y="954"/>
                    <a:pt x="1906" y="1052"/>
                    <a:pt x="1906" y="1151"/>
                  </a:cubicBezTo>
                  <a:cubicBezTo>
                    <a:pt x="1939" y="1282"/>
                    <a:pt x="1939" y="1381"/>
                    <a:pt x="1873" y="1447"/>
                  </a:cubicBezTo>
                  <a:cubicBezTo>
                    <a:pt x="1840" y="1545"/>
                    <a:pt x="1775" y="1611"/>
                    <a:pt x="1709" y="1677"/>
                  </a:cubicBezTo>
                  <a:lnTo>
                    <a:pt x="1413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85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91"/>
                  </a:lnTo>
                  <a:lnTo>
                    <a:pt x="1216" y="2531"/>
                  </a:lnTo>
                  <a:lnTo>
                    <a:pt x="1939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432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36" y="362"/>
                    <a:pt x="1972" y="231"/>
                    <a:pt x="1808" y="132"/>
                  </a:cubicBezTo>
                  <a:cubicBezTo>
                    <a:pt x="1643" y="34"/>
                    <a:pt x="1479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1868775" y="4523700"/>
              <a:ext cx="68200" cy="63500"/>
            </a:xfrm>
            <a:custGeom>
              <a:avLst/>
              <a:gdLst/>
              <a:ahLst/>
              <a:cxnLst/>
              <a:rect l="l" t="t" r="r" b="b"/>
              <a:pathLst>
                <a:path w="2728" h="2540" extrusionOk="0">
                  <a:moveTo>
                    <a:pt x="1282" y="502"/>
                  </a:moveTo>
                  <a:cubicBezTo>
                    <a:pt x="1380" y="535"/>
                    <a:pt x="1446" y="568"/>
                    <a:pt x="1512" y="666"/>
                  </a:cubicBezTo>
                  <a:cubicBezTo>
                    <a:pt x="1545" y="765"/>
                    <a:pt x="1578" y="863"/>
                    <a:pt x="1545" y="929"/>
                  </a:cubicBezTo>
                  <a:cubicBezTo>
                    <a:pt x="1545" y="1028"/>
                    <a:pt x="1479" y="1093"/>
                    <a:pt x="1413" y="1159"/>
                  </a:cubicBezTo>
                  <a:lnTo>
                    <a:pt x="1085" y="1356"/>
                  </a:lnTo>
                  <a:lnTo>
                    <a:pt x="690" y="798"/>
                  </a:lnTo>
                  <a:lnTo>
                    <a:pt x="1019" y="568"/>
                  </a:lnTo>
                  <a:cubicBezTo>
                    <a:pt x="1118" y="502"/>
                    <a:pt x="1216" y="502"/>
                    <a:pt x="1282" y="502"/>
                  </a:cubicBezTo>
                  <a:close/>
                  <a:moveTo>
                    <a:pt x="1309" y="1"/>
                  </a:moveTo>
                  <a:cubicBezTo>
                    <a:pt x="1138" y="1"/>
                    <a:pt x="952" y="64"/>
                    <a:pt x="789" y="173"/>
                  </a:cubicBezTo>
                  <a:lnTo>
                    <a:pt x="0" y="666"/>
                  </a:lnTo>
                  <a:lnTo>
                    <a:pt x="1216" y="2539"/>
                  </a:lnTo>
                  <a:lnTo>
                    <a:pt x="1676" y="2276"/>
                  </a:lnTo>
                  <a:lnTo>
                    <a:pt x="1315" y="1751"/>
                  </a:lnTo>
                  <a:lnTo>
                    <a:pt x="1643" y="1521"/>
                  </a:lnTo>
                  <a:lnTo>
                    <a:pt x="2235" y="1882"/>
                  </a:lnTo>
                  <a:lnTo>
                    <a:pt x="2728" y="1554"/>
                  </a:lnTo>
                  <a:lnTo>
                    <a:pt x="2005" y="1192"/>
                  </a:lnTo>
                  <a:cubicBezTo>
                    <a:pt x="2071" y="1061"/>
                    <a:pt x="2071" y="929"/>
                    <a:pt x="2071" y="798"/>
                  </a:cubicBezTo>
                  <a:cubicBezTo>
                    <a:pt x="2038" y="666"/>
                    <a:pt x="2005" y="535"/>
                    <a:pt x="1906" y="371"/>
                  </a:cubicBezTo>
                  <a:cubicBezTo>
                    <a:pt x="1775" y="173"/>
                    <a:pt x="1610" y="42"/>
                    <a:pt x="1413" y="9"/>
                  </a:cubicBezTo>
                  <a:cubicBezTo>
                    <a:pt x="1379" y="3"/>
                    <a:pt x="1345" y="1"/>
                    <a:pt x="1309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1925450" y="4496800"/>
              <a:ext cx="41100" cy="54250"/>
            </a:xfrm>
            <a:custGeom>
              <a:avLst/>
              <a:gdLst/>
              <a:ahLst/>
              <a:cxnLst/>
              <a:rect l="l" t="t" r="r" b="b"/>
              <a:pathLst>
                <a:path w="1644" h="2170" extrusionOk="0">
                  <a:moveTo>
                    <a:pt x="428" y="1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1644" y="1874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1956675" y="4467225"/>
              <a:ext cx="61625" cy="63275"/>
            </a:xfrm>
            <a:custGeom>
              <a:avLst/>
              <a:gdLst/>
              <a:ahLst/>
              <a:cxnLst/>
              <a:rect l="l" t="t" r="r" b="b"/>
              <a:pathLst>
                <a:path w="2465" h="2531" extrusionOk="0">
                  <a:moveTo>
                    <a:pt x="1249" y="526"/>
                  </a:moveTo>
                  <a:cubicBezTo>
                    <a:pt x="1348" y="526"/>
                    <a:pt x="1446" y="559"/>
                    <a:pt x="1545" y="592"/>
                  </a:cubicBezTo>
                  <a:cubicBezTo>
                    <a:pt x="1643" y="658"/>
                    <a:pt x="1709" y="724"/>
                    <a:pt x="1775" y="855"/>
                  </a:cubicBezTo>
                  <a:cubicBezTo>
                    <a:pt x="1841" y="954"/>
                    <a:pt x="1906" y="1052"/>
                    <a:pt x="1906" y="1151"/>
                  </a:cubicBezTo>
                  <a:cubicBezTo>
                    <a:pt x="1939" y="1282"/>
                    <a:pt x="1906" y="1348"/>
                    <a:pt x="1873" y="1447"/>
                  </a:cubicBezTo>
                  <a:cubicBezTo>
                    <a:pt x="1841" y="1545"/>
                    <a:pt x="1775" y="1611"/>
                    <a:pt x="1709" y="1677"/>
                  </a:cubicBezTo>
                  <a:lnTo>
                    <a:pt x="1380" y="1874"/>
                  </a:lnTo>
                  <a:lnTo>
                    <a:pt x="690" y="789"/>
                  </a:lnTo>
                  <a:lnTo>
                    <a:pt x="986" y="592"/>
                  </a:lnTo>
                  <a:cubicBezTo>
                    <a:pt x="1052" y="559"/>
                    <a:pt x="1150" y="526"/>
                    <a:pt x="1249" y="526"/>
                  </a:cubicBezTo>
                  <a:close/>
                  <a:moveTo>
                    <a:pt x="1282" y="1"/>
                  </a:moveTo>
                  <a:cubicBezTo>
                    <a:pt x="1085" y="34"/>
                    <a:pt x="920" y="99"/>
                    <a:pt x="723" y="198"/>
                  </a:cubicBezTo>
                  <a:lnTo>
                    <a:pt x="0" y="658"/>
                  </a:lnTo>
                  <a:lnTo>
                    <a:pt x="1216" y="2531"/>
                  </a:lnTo>
                  <a:lnTo>
                    <a:pt x="1906" y="2071"/>
                  </a:lnTo>
                  <a:cubicBezTo>
                    <a:pt x="2103" y="1972"/>
                    <a:pt x="2235" y="1808"/>
                    <a:pt x="2333" y="1644"/>
                  </a:cubicBezTo>
                  <a:cubicBezTo>
                    <a:pt x="2399" y="1479"/>
                    <a:pt x="2465" y="1315"/>
                    <a:pt x="2432" y="1118"/>
                  </a:cubicBezTo>
                  <a:cubicBezTo>
                    <a:pt x="2432" y="921"/>
                    <a:pt x="2366" y="724"/>
                    <a:pt x="2235" y="559"/>
                  </a:cubicBezTo>
                  <a:cubicBezTo>
                    <a:pt x="2103" y="362"/>
                    <a:pt x="1972" y="231"/>
                    <a:pt x="1808" y="132"/>
                  </a:cubicBezTo>
                  <a:cubicBezTo>
                    <a:pt x="1643" y="34"/>
                    <a:pt x="1446" y="1"/>
                    <a:pt x="128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1822775" y="4797725"/>
              <a:ext cx="54225" cy="58675"/>
            </a:xfrm>
            <a:custGeom>
              <a:avLst/>
              <a:gdLst/>
              <a:ahLst/>
              <a:cxnLst/>
              <a:rect l="l" t="t" r="r" b="b"/>
              <a:pathLst>
                <a:path w="2169" h="2347" extrusionOk="0">
                  <a:moveTo>
                    <a:pt x="863" y="339"/>
                  </a:moveTo>
                  <a:cubicBezTo>
                    <a:pt x="937" y="339"/>
                    <a:pt x="1011" y="355"/>
                    <a:pt x="1085" y="385"/>
                  </a:cubicBezTo>
                  <a:cubicBezTo>
                    <a:pt x="1216" y="451"/>
                    <a:pt x="1380" y="615"/>
                    <a:pt x="1545" y="878"/>
                  </a:cubicBezTo>
                  <a:cubicBezTo>
                    <a:pt x="1709" y="1141"/>
                    <a:pt x="1807" y="1338"/>
                    <a:pt x="1807" y="1502"/>
                  </a:cubicBezTo>
                  <a:cubicBezTo>
                    <a:pt x="1807" y="1699"/>
                    <a:pt x="1742" y="1831"/>
                    <a:pt x="1577" y="1929"/>
                  </a:cubicBezTo>
                  <a:cubicBezTo>
                    <a:pt x="1487" y="1984"/>
                    <a:pt x="1397" y="2008"/>
                    <a:pt x="1312" y="2008"/>
                  </a:cubicBezTo>
                  <a:cubicBezTo>
                    <a:pt x="1242" y="2008"/>
                    <a:pt x="1176" y="1992"/>
                    <a:pt x="1117" y="1962"/>
                  </a:cubicBezTo>
                  <a:cubicBezTo>
                    <a:pt x="953" y="1896"/>
                    <a:pt x="789" y="1732"/>
                    <a:pt x="624" y="1469"/>
                  </a:cubicBezTo>
                  <a:cubicBezTo>
                    <a:pt x="460" y="1206"/>
                    <a:pt x="394" y="1009"/>
                    <a:pt x="394" y="845"/>
                  </a:cubicBezTo>
                  <a:cubicBezTo>
                    <a:pt x="362" y="681"/>
                    <a:pt x="460" y="516"/>
                    <a:pt x="592" y="418"/>
                  </a:cubicBezTo>
                  <a:cubicBezTo>
                    <a:pt x="682" y="363"/>
                    <a:pt x="773" y="339"/>
                    <a:pt x="863" y="339"/>
                  </a:cubicBezTo>
                  <a:close/>
                  <a:moveTo>
                    <a:pt x="898" y="1"/>
                  </a:moveTo>
                  <a:cubicBezTo>
                    <a:pt x="743" y="1"/>
                    <a:pt x="592" y="52"/>
                    <a:pt x="427" y="155"/>
                  </a:cubicBezTo>
                  <a:cubicBezTo>
                    <a:pt x="197" y="319"/>
                    <a:pt x="66" y="549"/>
                    <a:pt x="33" y="812"/>
                  </a:cubicBezTo>
                  <a:cubicBezTo>
                    <a:pt x="0" y="1075"/>
                    <a:pt x="99" y="1338"/>
                    <a:pt x="329" y="1666"/>
                  </a:cubicBezTo>
                  <a:cubicBezTo>
                    <a:pt x="526" y="1995"/>
                    <a:pt x="756" y="2225"/>
                    <a:pt x="986" y="2291"/>
                  </a:cubicBezTo>
                  <a:cubicBezTo>
                    <a:pt x="1085" y="2328"/>
                    <a:pt x="1183" y="2346"/>
                    <a:pt x="1280" y="2346"/>
                  </a:cubicBezTo>
                  <a:cubicBezTo>
                    <a:pt x="1441" y="2346"/>
                    <a:pt x="1598" y="2295"/>
                    <a:pt x="1742" y="2192"/>
                  </a:cubicBezTo>
                  <a:cubicBezTo>
                    <a:pt x="2005" y="2028"/>
                    <a:pt x="2136" y="1831"/>
                    <a:pt x="2136" y="1568"/>
                  </a:cubicBezTo>
                  <a:cubicBezTo>
                    <a:pt x="2169" y="1305"/>
                    <a:pt x="2070" y="1009"/>
                    <a:pt x="1873" y="681"/>
                  </a:cubicBezTo>
                  <a:cubicBezTo>
                    <a:pt x="1643" y="352"/>
                    <a:pt x="1413" y="155"/>
                    <a:pt x="1183" y="56"/>
                  </a:cubicBezTo>
                  <a:cubicBezTo>
                    <a:pt x="1085" y="19"/>
                    <a:pt x="991" y="1"/>
                    <a:pt x="89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870425" y="4759675"/>
              <a:ext cx="57525" cy="65475"/>
            </a:xfrm>
            <a:custGeom>
              <a:avLst/>
              <a:gdLst/>
              <a:ahLst/>
              <a:cxnLst/>
              <a:rect l="l" t="t" r="r" b="b"/>
              <a:pathLst>
                <a:path w="2301" h="2619" extrusionOk="0">
                  <a:moveTo>
                    <a:pt x="1183" y="1"/>
                  </a:moveTo>
                  <a:lnTo>
                    <a:pt x="0" y="757"/>
                  </a:lnTo>
                  <a:lnTo>
                    <a:pt x="197" y="1053"/>
                  </a:lnTo>
                  <a:lnTo>
                    <a:pt x="986" y="527"/>
                  </a:lnTo>
                  <a:lnTo>
                    <a:pt x="822" y="1447"/>
                  </a:lnTo>
                  <a:lnTo>
                    <a:pt x="953" y="1644"/>
                  </a:lnTo>
                  <a:lnTo>
                    <a:pt x="1216" y="1447"/>
                  </a:lnTo>
                  <a:cubicBezTo>
                    <a:pt x="1323" y="1393"/>
                    <a:pt x="1431" y="1340"/>
                    <a:pt x="1538" y="1340"/>
                  </a:cubicBezTo>
                  <a:cubicBezTo>
                    <a:pt x="1562" y="1340"/>
                    <a:pt x="1586" y="1342"/>
                    <a:pt x="1610" y="1348"/>
                  </a:cubicBezTo>
                  <a:cubicBezTo>
                    <a:pt x="1709" y="1348"/>
                    <a:pt x="1807" y="1414"/>
                    <a:pt x="1873" y="1513"/>
                  </a:cubicBezTo>
                  <a:cubicBezTo>
                    <a:pt x="1939" y="1611"/>
                    <a:pt x="1939" y="1710"/>
                    <a:pt x="1906" y="1841"/>
                  </a:cubicBezTo>
                  <a:cubicBezTo>
                    <a:pt x="1873" y="1940"/>
                    <a:pt x="1807" y="2038"/>
                    <a:pt x="1643" y="2137"/>
                  </a:cubicBezTo>
                  <a:cubicBezTo>
                    <a:pt x="1577" y="2203"/>
                    <a:pt x="1479" y="2235"/>
                    <a:pt x="1347" y="2268"/>
                  </a:cubicBezTo>
                  <a:lnTo>
                    <a:pt x="1019" y="2268"/>
                  </a:lnTo>
                  <a:lnTo>
                    <a:pt x="1052" y="2597"/>
                  </a:lnTo>
                  <a:cubicBezTo>
                    <a:pt x="1106" y="2611"/>
                    <a:pt x="1160" y="2619"/>
                    <a:pt x="1217" y="2619"/>
                  </a:cubicBezTo>
                  <a:cubicBezTo>
                    <a:pt x="1298" y="2619"/>
                    <a:pt x="1383" y="2603"/>
                    <a:pt x="1479" y="2564"/>
                  </a:cubicBezTo>
                  <a:cubicBezTo>
                    <a:pt x="1610" y="2531"/>
                    <a:pt x="1742" y="2466"/>
                    <a:pt x="1873" y="2400"/>
                  </a:cubicBezTo>
                  <a:cubicBezTo>
                    <a:pt x="2005" y="2301"/>
                    <a:pt x="2103" y="2203"/>
                    <a:pt x="2202" y="2071"/>
                  </a:cubicBezTo>
                  <a:cubicBezTo>
                    <a:pt x="2267" y="1940"/>
                    <a:pt x="2300" y="1841"/>
                    <a:pt x="2300" y="1710"/>
                  </a:cubicBezTo>
                  <a:cubicBezTo>
                    <a:pt x="2300" y="1545"/>
                    <a:pt x="2235" y="1414"/>
                    <a:pt x="2169" y="1315"/>
                  </a:cubicBezTo>
                  <a:cubicBezTo>
                    <a:pt x="2070" y="1151"/>
                    <a:pt x="1939" y="1053"/>
                    <a:pt x="1774" y="1020"/>
                  </a:cubicBezTo>
                  <a:cubicBezTo>
                    <a:pt x="1610" y="1020"/>
                    <a:pt x="1446" y="1053"/>
                    <a:pt x="1249" y="1151"/>
                  </a:cubicBezTo>
                  <a:lnTo>
                    <a:pt x="1150" y="1184"/>
                  </a:lnTo>
                  <a:lnTo>
                    <a:pt x="1314" y="198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2141500" y="4357150"/>
              <a:ext cx="59175" cy="54250"/>
            </a:xfrm>
            <a:custGeom>
              <a:avLst/>
              <a:gdLst/>
              <a:ahLst/>
              <a:cxnLst/>
              <a:rect l="l" t="t" r="r" b="b"/>
              <a:pathLst>
                <a:path w="2367" h="2170" extrusionOk="0">
                  <a:moveTo>
                    <a:pt x="428" y="0"/>
                  </a:moveTo>
                  <a:lnTo>
                    <a:pt x="1" y="296"/>
                  </a:lnTo>
                  <a:lnTo>
                    <a:pt x="1184" y="2169"/>
                  </a:lnTo>
                  <a:lnTo>
                    <a:pt x="2367" y="1413"/>
                  </a:lnTo>
                  <a:lnTo>
                    <a:pt x="2104" y="986"/>
                  </a:lnTo>
                  <a:lnTo>
                    <a:pt x="1381" y="1446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194075" y="4316075"/>
              <a:ext cx="56725" cy="57525"/>
            </a:xfrm>
            <a:custGeom>
              <a:avLst/>
              <a:gdLst/>
              <a:ahLst/>
              <a:cxnLst/>
              <a:rect l="l" t="t" r="r" b="b"/>
              <a:pathLst>
                <a:path w="2269" h="2301" extrusionOk="0">
                  <a:moveTo>
                    <a:pt x="1085" y="526"/>
                  </a:moveTo>
                  <a:cubicBezTo>
                    <a:pt x="1184" y="526"/>
                    <a:pt x="1283" y="559"/>
                    <a:pt x="1381" y="625"/>
                  </a:cubicBezTo>
                  <a:cubicBezTo>
                    <a:pt x="1480" y="658"/>
                    <a:pt x="1545" y="756"/>
                    <a:pt x="1611" y="855"/>
                  </a:cubicBezTo>
                  <a:cubicBezTo>
                    <a:pt x="1677" y="953"/>
                    <a:pt x="1710" y="1052"/>
                    <a:pt x="1743" y="1183"/>
                  </a:cubicBezTo>
                  <a:cubicBezTo>
                    <a:pt x="1743" y="1282"/>
                    <a:pt x="1743" y="1381"/>
                    <a:pt x="1710" y="1479"/>
                  </a:cubicBezTo>
                  <a:cubicBezTo>
                    <a:pt x="1644" y="1578"/>
                    <a:pt x="1611" y="1643"/>
                    <a:pt x="1513" y="1709"/>
                  </a:cubicBezTo>
                  <a:cubicBezTo>
                    <a:pt x="1414" y="1742"/>
                    <a:pt x="1348" y="1775"/>
                    <a:pt x="1217" y="1775"/>
                  </a:cubicBezTo>
                  <a:cubicBezTo>
                    <a:pt x="1118" y="1775"/>
                    <a:pt x="1020" y="1742"/>
                    <a:pt x="921" y="1676"/>
                  </a:cubicBezTo>
                  <a:cubicBezTo>
                    <a:pt x="822" y="1643"/>
                    <a:pt x="757" y="1545"/>
                    <a:pt x="691" y="1446"/>
                  </a:cubicBezTo>
                  <a:cubicBezTo>
                    <a:pt x="625" y="1348"/>
                    <a:pt x="592" y="1249"/>
                    <a:pt x="560" y="1118"/>
                  </a:cubicBezTo>
                  <a:cubicBezTo>
                    <a:pt x="560" y="1019"/>
                    <a:pt x="560" y="921"/>
                    <a:pt x="592" y="822"/>
                  </a:cubicBezTo>
                  <a:cubicBezTo>
                    <a:pt x="658" y="723"/>
                    <a:pt x="724" y="658"/>
                    <a:pt x="790" y="592"/>
                  </a:cubicBezTo>
                  <a:cubicBezTo>
                    <a:pt x="888" y="559"/>
                    <a:pt x="987" y="526"/>
                    <a:pt x="1085" y="526"/>
                  </a:cubicBezTo>
                  <a:close/>
                  <a:moveTo>
                    <a:pt x="1085" y="0"/>
                  </a:moveTo>
                  <a:cubicBezTo>
                    <a:pt x="888" y="33"/>
                    <a:pt x="691" y="66"/>
                    <a:pt x="527" y="198"/>
                  </a:cubicBezTo>
                  <a:cubicBezTo>
                    <a:pt x="362" y="296"/>
                    <a:pt x="231" y="428"/>
                    <a:pt x="132" y="625"/>
                  </a:cubicBezTo>
                  <a:cubicBezTo>
                    <a:pt x="67" y="789"/>
                    <a:pt x="1" y="986"/>
                    <a:pt x="34" y="1183"/>
                  </a:cubicBezTo>
                  <a:cubicBezTo>
                    <a:pt x="34" y="1381"/>
                    <a:pt x="100" y="1578"/>
                    <a:pt x="231" y="1742"/>
                  </a:cubicBezTo>
                  <a:cubicBezTo>
                    <a:pt x="330" y="1939"/>
                    <a:pt x="494" y="2071"/>
                    <a:pt x="658" y="2169"/>
                  </a:cubicBezTo>
                  <a:cubicBezTo>
                    <a:pt x="855" y="2268"/>
                    <a:pt x="1020" y="2301"/>
                    <a:pt x="1217" y="2301"/>
                  </a:cubicBezTo>
                  <a:cubicBezTo>
                    <a:pt x="1414" y="2301"/>
                    <a:pt x="1611" y="2235"/>
                    <a:pt x="1775" y="2136"/>
                  </a:cubicBezTo>
                  <a:cubicBezTo>
                    <a:pt x="1940" y="2005"/>
                    <a:pt x="2071" y="1873"/>
                    <a:pt x="2170" y="1676"/>
                  </a:cubicBezTo>
                  <a:cubicBezTo>
                    <a:pt x="2235" y="1512"/>
                    <a:pt x="2268" y="1315"/>
                    <a:pt x="2268" y="1118"/>
                  </a:cubicBezTo>
                  <a:cubicBezTo>
                    <a:pt x="2235" y="921"/>
                    <a:pt x="2170" y="723"/>
                    <a:pt x="2071" y="559"/>
                  </a:cubicBezTo>
                  <a:cubicBezTo>
                    <a:pt x="1940" y="362"/>
                    <a:pt x="1808" y="230"/>
                    <a:pt x="1611" y="132"/>
                  </a:cubicBezTo>
                  <a:cubicBezTo>
                    <a:pt x="1447" y="33"/>
                    <a:pt x="1283" y="0"/>
                    <a:pt x="1085" y="0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2248300" y="4270075"/>
              <a:ext cx="69850" cy="71500"/>
            </a:xfrm>
            <a:custGeom>
              <a:avLst/>
              <a:gdLst/>
              <a:ahLst/>
              <a:cxnLst/>
              <a:rect l="l" t="t" r="r" b="b"/>
              <a:pathLst>
                <a:path w="2794" h="2860" extrusionOk="0">
                  <a:moveTo>
                    <a:pt x="1578" y="0"/>
                  </a:moveTo>
                  <a:lnTo>
                    <a:pt x="1151" y="263"/>
                  </a:lnTo>
                  <a:lnTo>
                    <a:pt x="1907" y="1380"/>
                  </a:lnTo>
                  <a:lnTo>
                    <a:pt x="395" y="756"/>
                  </a:lnTo>
                  <a:lnTo>
                    <a:pt x="1" y="1019"/>
                  </a:lnTo>
                  <a:lnTo>
                    <a:pt x="1217" y="2859"/>
                  </a:lnTo>
                  <a:lnTo>
                    <a:pt x="1611" y="2596"/>
                  </a:lnTo>
                  <a:lnTo>
                    <a:pt x="888" y="1479"/>
                  </a:lnTo>
                  <a:lnTo>
                    <a:pt x="2400" y="2103"/>
                  </a:lnTo>
                  <a:lnTo>
                    <a:pt x="2794" y="184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2307450" y="4240275"/>
              <a:ext cx="61650" cy="63500"/>
            </a:xfrm>
            <a:custGeom>
              <a:avLst/>
              <a:gdLst/>
              <a:ahLst/>
              <a:cxnLst/>
              <a:rect l="l" t="t" r="r" b="b"/>
              <a:pathLst>
                <a:path w="2466" h="2540" extrusionOk="0">
                  <a:moveTo>
                    <a:pt x="1282" y="502"/>
                  </a:moveTo>
                  <a:cubicBezTo>
                    <a:pt x="1381" y="502"/>
                    <a:pt x="1479" y="535"/>
                    <a:pt x="1545" y="601"/>
                  </a:cubicBezTo>
                  <a:cubicBezTo>
                    <a:pt x="1644" y="634"/>
                    <a:pt x="1742" y="732"/>
                    <a:pt x="1808" y="831"/>
                  </a:cubicBezTo>
                  <a:cubicBezTo>
                    <a:pt x="1874" y="929"/>
                    <a:pt x="1907" y="1028"/>
                    <a:pt x="1939" y="1159"/>
                  </a:cubicBezTo>
                  <a:cubicBezTo>
                    <a:pt x="1939" y="1258"/>
                    <a:pt x="1939" y="1357"/>
                    <a:pt x="1907" y="1455"/>
                  </a:cubicBezTo>
                  <a:cubicBezTo>
                    <a:pt x="1841" y="1521"/>
                    <a:pt x="1808" y="1587"/>
                    <a:pt x="1709" y="1652"/>
                  </a:cubicBezTo>
                  <a:lnTo>
                    <a:pt x="1414" y="1849"/>
                  </a:lnTo>
                  <a:lnTo>
                    <a:pt x="724" y="765"/>
                  </a:lnTo>
                  <a:lnTo>
                    <a:pt x="986" y="601"/>
                  </a:lnTo>
                  <a:cubicBezTo>
                    <a:pt x="1085" y="535"/>
                    <a:pt x="1184" y="502"/>
                    <a:pt x="1282" y="502"/>
                  </a:cubicBezTo>
                  <a:close/>
                  <a:moveTo>
                    <a:pt x="1388" y="1"/>
                  </a:moveTo>
                  <a:cubicBezTo>
                    <a:pt x="1353" y="1"/>
                    <a:pt x="1318" y="3"/>
                    <a:pt x="1282" y="9"/>
                  </a:cubicBezTo>
                  <a:cubicBezTo>
                    <a:pt x="1085" y="9"/>
                    <a:pt x="921" y="75"/>
                    <a:pt x="724" y="174"/>
                  </a:cubicBezTo>
                  <a:lnTo>
                    <a:pt x="1" y="666"/>
                  </a:lnTo>
                  <a:lnTo>
                    <a:pt x="1217" y="2540"/>
                  </a:lnTo>
                  <a:lnTo>
                    <a:pt x="1939" y="2079"/>
                  </a:lnTo>
                  <a:cubicBezTo>
                    <a:pt x="2104" y="1948"/>
                    <a:pt x="2235" y="1817"/>
                    <a:pt x="2334" y="1652"/>
                  </a:cubicBezTo>
                  <a:cubicBezTo>
                    <a:pt x="2432" y="1455"/>
                    <a:pt x="2465" y="1291"/>
                    <a:pt x="2432" y="1094"/>
                  </a:cubicBezTo>
                  <a:cubicBezTo>
                    <a:pt x="2432" y="897"/>
                    <a:pt x="2367" y="732"/>
                    <a:pt x="2235" y="535"/>
                  </a:cubicBezTo>
                  <a:cubicBezTo>
                    <a:pt x="2137" y="338"/>
                    <a:pt x="1972" y="206"/>
                    <a:pt x="1808" y="108"/>
                  </a:cubicBezTo>
                  <a:cubicBezTo>
                    <a:pt x="1674" y="54"/>
                    <a:pt x="1540" y="1"/>
                    <a:pt x="1388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2372350" y="4201050"/>
              <a:ext cx="56700" cy="57550"/>
            </a:xfrm>
            <a:custGeom>
              <a:avLst/>
              <a:gdLst/>
              <a:ahLst/>
              <a:cxnLst/>
              <a:rect l="l" t="t" r="r" b="b"/>
              <a:pathLst>
                <a:path w="2268" h="2302" extrusionOk="0">
                  <a:moveTo>
                    <a:pt x="1052" y="527"/>
                  </a:moveTo>
                  <a:cubicBezTo>
                    <a:pt x="1151" y="527"/>
                    <a:pt x="1249" y="560"/>
                    <a:pt x="1348" y="625"/>
                  </a:cubicBezTo>
                  <a:cubicBezTo>
                    <a:pt x="1446" y="658"/>
                    <a:pt x="1512" y="757"/>
                    <a:pt x="1578" y="855"/>
                  </a:cubicBezTo>
                  <a:cubicBezTo>
                    <a:pt x="1644" y="954"/>
                    <a:pt x="1709" y="1053"/>
                    <a:pt x="1709" y="1184"/>
                  </a:cubicBezTo>
                  <a:cubicBezTo>
                    <a:pt x="1742" y="1283"/>
                    <a:pt x="1709" y="1381"/>
                    <a:pt x="1677" y="1480"/>
                  </a:cubicBezTo>
                  <a:cubicBezTo>
                    <a:pt x="1644" y="1578"/>
                    <a:pt x="1578" y="1644"/>
                    <a:pt x="1479" y="1710"/>
                  </a:cubicBezTo>
                  <a:cubicBezTo>
                    <a:pt x="1414" y="1743"/>
                    <a:pt x="1315" y="1775"/>
                    <a:pt x="1216" y="1775"/>
                  </a:cubicBezTo>
                  <a:cubicBezTo>
                    <a:pt x="1118" y="1775"/>
                    <a:pt x="1019" y="1743"/>
                    <a:pt x="921" y="1677"/>
                  </a:cubicBezTo>
                  <a:cubicBezTo>
                    <a:pt x="822" y="1644"/>
                    <a:pt x="724" y="1545"/>
                    <a:pt x="658" y="1447"/>
                  </a:cubicBezTo>
                  <a:cubicBezTo>
                    <a:pt x="592" y="1348"/>
                    <a:pt x="559" y="1250"/>
                    <a:pt x="559" y="1118"/>
                  </a:cubicBezTo>
                  <a:cubicBezTo>
                    <a:pt x="526" y="1020"/>
                    <a:pt x="559" y="921"/>
                    <a:pt x="592" y="823"/>
                  </a:cubicBezTo>
                  <a:cubicBezTo>
                    <a:pt x="625" y="724"/>
                    <a:pt x="691" y="658"/>
                    <a:pt x="789" y="592"/>
                  </a:cubicBezTo>
                  <a:cubicBezTo>
                    <a:pt x="855" y="527"/>
                    <a:pt x="954" y="527"/>
                    <a:pt x="1052" y="527"/>
                  </a:cubicBezTo>
                  <a:close/>
                  <a:moveTo>
                    <a:pt x="1052" y="1"/>
                  </a:moveTo>
                  <a:cubicBezTo>
                    <a:pt x="855" y="1"/>
                    <a:pt x="691" y="67"/>
                    <a:pt x="494" y="198"/>
                  </a:cubicBezTo>
                  <a:cubicBezTo>
                    <a:pt x="329" y="297"/>
                    <a:pt x="198" y="428"/>
                    <a:pt x="132" y="625"/>
                  </a:cubicBezTo>
                  <a:cubicBezTo>
                    <a:pt x="33" y="790"/>
                    <a:pt x="1" y="987"/>
                    <a:pt x="1" y="1184"/>
                  </a:cubicBezTo>
                  <a:cubicBezTo>
                    <a:pt x="33" y="1381"/>
                    <a:pt x="99" y="1545"/>
                    <a:pt x="198" y="1743"/>
                  </a:cubicBezTo>
                  <a:cubicBezTo>
                    <a:pt x="329" y="1907"/>
                    <a:pt x="461" y="2071"/>
                    <a:pt x="658" y="2170"/>
                  </a:cubicBezTo>
                  <a:cubicBezTo>
                    <a:pt x="822" y="2268"/>
                    <a:pt x="1019" y="2301"/>
                    <a:pt x="1216" y="2301"/>
                  </a:cubicBezTo>
                  <a:cubicBezTo>
                    <a:pt x="1414" y="2301"/>
                    <a:pt x="1578" y="2235"/>
                    <a:pt x="1742" y="2104"/>
                  </a:cubicBezTo>
                  <a:cubicBezTo>
                    <a:pt x="1939" y="2005"/>
                    <a:pt x="2071" y="1874"/>
                    <a:pt x="2137" y="1677"/>
                  </a:cubicBezTo>
                  <a:cubicBezTo>
                    <a:pt x="2235" y="1513"/>
                    <a:pt x="2268" y="1315"/>
                    <a:pt x="2235" y="1118"/>
                  </a:cubicBezTo>
                  <a:cubicBezTo>
                    <a:pt x="2235" y="921"/>
                    <a:pt x="2169" y="724"/>
                    <a:pt x="2038" y="560"/>
                  </a:cubicBezTo>
                  <a:cubicBezTo>
                    <a:pt x="1939" y="362"/>
                    <a:pt x="1775" y="231"/>
                    <a:pt x="1611" y="132"/>
                  </a:cubicBezTo>
                  <a:cubicBezTo>
                    <a:pt x="1446" y="34"/>
                    <a:pt x="1249" y="1"/>
                    <a:pt x="105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2425750" y="4154225"/>
              <a:ext cx="69850" cy="72325"/>
            </a:xfrm>
            <a:custGeom>
              <a:avLst/>
              <a:gdLst/>
              <a:ahLst/>
              <a:cxnLst/>
              <a:rect l="l" t="t" r="r" b="b"/>
              <a:pathLst>
                <a:path w="2794" h="2893" extrusionOk="0">
                  <a:moveTo>
                    <a:pt x="1578" y="1"/>
                  </a:moveTo>
                  <a:lnTo>
                    <a:pt x="1184" y="297"/>
                  </a:lnTo>
                  <a:lnTo>
                    <a:pt x="1906" y="1414"/>
                  </a:lnTo>
                  <a:lnTo>
                    <a:pt x="395" y="790"/>
                  </a:lnTo>
                  <a:lnTo>
                    <a:pt x="1" y="1020"/>
                  </a:lnTo>
                  <a:lnTo>
                    <a:pt x="1216" y="2893"/>
                  </a:lnTo>
                  <a:lnTo>
                    <a:pt x="1644" y="2630"/>
                  </a:lnTo>
                  <a:lnTo>
                    <a:pt x="921" y="1513"/>
                  </a:lnTo>
                  <a:lnTo>
                    <a:pt x="921" y="1513"/>
                  </a:lnTo>
                  <a:lnTo>
                    <a:pt x="2399" y="2137"/>
                  </a:lnTo>
                  <a:lnTo>
                    <a:pt x="2794" y="1874"/>
                  </a:lnTo>
                  <a:lnTo>
                    <a:pt x="1578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2061825" y="4431900"/>
              <a:ext cx="30425" cy="34525"/>
            </a:xfrm>
            <a:custGeom>
              <a:avLst/>
              <a:gdLst/>
              <a:ahLst/>
              <a:cxnLst/>
              <a:rect l="l" t="t" r="r" b="b"/>
              <a:pathLst>
                <a:path w="1217" h="1381" extrusionOk="0">
                  <a:moveTo>
                    <a:pt x="822" y="1"/>
                  </a:moveTo>
                  <a:lnTo>
                    <a:pt x="0" y="526"/>
                  </a:lnTo>
                  <a:lnTo>
                    <a:pt x="165" y="757"/>
                  </a:lnTo>
                  <a:lnTo>
                    <a:pt x="428" y="592"/>
                  </a:lnTo>
                  <a:lnTo>
                    <a:pt x="953" y="1381"/>
                  </a:lnTo>
                  <a:lnTo>
                    <a:pt x="1216" y="1249"/>
                  </a:lnTo>
                  <a:lnTo>
                    <a:pt x="691" y="428"/>
                  </a:lnTo>
                  <a:lnTo>
                    <a:pt x="953" y="231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089750" y="4419575"/>
              <a:ext cx="31250" cy="32075"/>
            </a:xfrm>
            <a:custGeom>
              <a:avLst/>
              <a:gdLst/>
              <a:ahLst/>
              <a:cxnLst/>
              <a:rect l="l" t="t" r="r" b="b"/>
              <a:pathLst>
                <a:path w="1250" h="1283" extrusionOk="0">
                  <a:moveTo>
                    <a:pt x="592" y="297"/>
                  </a:moveTo>
                  <a:cubicBezTo>
                    <a:pt x="658" y="297"/>
                    <a:pt x="691" y="297"/>
                    <a:pt x="757" y="329"/>
                  </a:cubicBezTo>
                  <a:cubicBezTo>
                    <a:pt x="789" y="362"/>
                    <a:pt x="855" y="428"/>
                    <a:pt x="888" y="461"/>
                  </a:cubicBezTo>
                  <a:cubicBezTo>
                    <a:pt x="921" y="527"/>
                    <a:pt x="954" y="592"/>
                    <a:pt x="954" y="658"/>
                  </a:cubicBezTo>
                  <a:cubicBezTo>
                    <a:pt x="954" y="724"/>
                    <a:pt x="954" y="757"/>
                    <a:pt x="921" y="822"/>
                  </a:cubicBezTo>
                  <a:cubicBezTo>
                    <a:pt x="921" y="888"/>
                    <a:pt x="888" y="921"/>
                    <a:pt x="822" y="954"/>
                  </a:cubicBezTo>
                  <a:cubicBezTo>
                    <a:pt x="789" y="987"/>
                    <a:pt x="724" y="987"/>
                    <a:pt x="691" y="987"/>
                  </a:cubicBezTo>
                  <a:cubicBezTo>
                    <a:pt x="625" y="987"/>
                    <a:pt x="559" y="954"/>
                    <a:pt x="494" y="954"/>
                  </a:cubicBezTo>
                  <a:cubicBezTo>
                    <a:pt x="461" y="921"/>
                    <a:pt x="395" y="855"/>
                    <a:pt x="362" y="789"/>
                  </a:cubicBezTo>
                  <a:cubicBezTo>
                    <a:pt x="329" y="757"/>
                    <a:pt x="329" y="691"/>
                    <a:pt x="296" y="625"/>
                  </a:cubicBezTo>
                  <a:cubicBezTo>
                    <a:pt x="296" y="559"/>
                    <a:pt x="296" y="494"/>
                    <a:pt x="329" y="461"/>
                  </a:cubicBezTo>
                  <a:cubicBezTo>
                    <a:pt x="362" y="395"/>
                    <a:pt x="395" y="362"/>
                    <a:pt x="428" y="329"/>
                  </a:cubicBezTo>
                  <a:cubicBezTo>
                    <a:pt x="494" y="297"/>
                    <a:pt x="526" y="297"/>
                    <a:pt x="592" y="297"/>
                  </a:cubicBezTo>
                  <a:close/>
                  <a:moveTo>
                    <a:pt x="592" y="1"/>
                  </a:moveTo>
                  <a:cubicBezTo>
                    <a:pt x="494" y="1"/>
                    <a:pt x="395" y="34"/>
                    <a:pt x="296" y="99"/>
                  </a:cubicBezTo>
                  <a:cubicBezTo>
                    <a:pt x="198" y="165"/>
                    <a:pt x="99" y="231"/>
                    <a:pt x="66" y="329"/>
                  </a:cubicBezTo>
                  <a:cubicBezTo>
                    <a:pt x="34" y="428"/>
                    <a:pt x="1" y="527"/>
                    <a:pt x="1" y="658"/>
                  </a:cubicBezTo>
                  <a:cubicBezTo>
                    <a:pt x="1" y="757"/>
                    <a:pt x="66" y="855"/>
                    <a:pt x="132" y="954"/>
                  </a:cubicBezTo>
                  <a:cubicBezTo>
                    <a:pt x="198" y="1085"/>
                    <a:pt x="264" y="1151"/>
                    <a:pt x="362" y="1217"/>
                  </a:cubicBezTo>
                  <a:cubicBezTo>
                    <a:pt x="461" y="1250"/>
                    <a:pt x="559" y="1282"/>
                    <a:pt x="658" y="1282"/>
                  </a:cubicBezTo>
                  <a:cubicBezTo>
                    <a:pt x="789" y="1282"/>
                    <a:pt x="888" y="1250"/>
                    <a:pt x="987" y="1184"/>
                  </a:cubicBezTo>
                  <a:cubicBezTo>
                    <a:pt x="1085" y="1118"/>
                    <a:pt x="1151" y="1019"/>
                    <a:pt x="1184" y="954"/>
                  </a:cubicBezTo>
                  <a:cubicBezTo>
                    <a:pt x="1249" y="855"/>
                    <a:pt x="1249" y="724"/>
                    <a:pt x="1249" y="625"/>
                  </a:cubicBezTo>
                  <a:cubicBezTo>
                    <a:pt x="1249" y="527"/>
                    <a:pt x="1217" y="395"/>
                    <a:pt x="1151" y="297"/>
                  </a:cubicBezTo>
                  <a:cubicBezTo>
                    <a:pt x="1085" y="198"/>
                    <a:pt x="987" y="132"/>
                    <a:pt x="888" y="67"/>
                  </a:cubicBezTo>
                  <a:cubicBezTo>
                    <a:pt x="789" y="34"/>
                    <a:pt x="691" y="1"/>
                    <a:pt x="592" y="1"/>
                  </a:cubicBezTo>
                  <a:close/>
                </a:path>
              </a:pathLst>
            </a:custGeom>
            <a:solidFill>
              <a:srgbClr val="64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1761975" y="47588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0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1820300" y="472025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1" y="1"/>
                  </a:moveTo>
                  <a:lnTo>
                    <a:pt x="625" y="98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1855625" y="46980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1" y="0"/>
                  </a:moveTo>
                  <a:lnTo>
                    <a:pt x="625" y="953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793200" y="4737500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0" y="1"/>
                  </a:moveTo>
                  <a:lnTo>
                    <a:pt x="625" y="98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1773475" y="4749000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1" y="1"/>
                  </a:moveTo>
                  <a:lnTo>
                    <a:pt x="1" y="29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1805525" y="4730925"/>
              <a:ext cx="6575" cy="4150"/>
            </a:xfrm>
            <a:custGeom>
              <a:avLst/>
              <a:gdLst/>
              <a:ahLst/>
              <a:cxnLst/>
              <a:rect l="l" t="t" r="r" b="b"/>
              <a:pathLst>
                <a:path w="263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1833450" y="4712850"/>
              <a:ext cx="6600" cy="4150"/>
            </a:xfrm>
            <a:custGeom>
              <a:avLst/>
              <a:gdLst/>
              <a:ahLst/>
              <a:cxnLst/>
              <a:rect l="l" t="t" r="r" b="b"/>
              <a:pathLst>
                <a:path w="264" h="166" fill="none" extrusionOk="0">
                  <a:moveTo>
                    <a:pt x="263" y="1"/>
                  </a:moveTo>
                  <a:lnTo>
                    <a:pt x="0" y="16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1780050" y="4759675"/>
              <a:ext cx="11525" cy="7425"/>
            </a:xfrm>
            <a:custGeom>
              <a:avLst/>
              <a:gdLst/>
              <a:ahLst/>
              <a:cxnLst/>
              <a:rect l="l" t="t" r="r" b="b"/>
              <a:pathLst>
                <a:path w="461" h="297" fill="none" extrusionOk="0">
                  <a:moveTo>
                    <a:pt x="460" y="1"/>
                  </a:moveTo>
                  <a:lnTo>
                    <a:pt x="0" y="297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1804700" y="47481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0" y="461"/>
                  </a:moveTo>
                  <a:lnTo>
                    <a:pt x="69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1841650" y="4721900"/>
              <a:ext cx="16475" cy="9875"/>
            </a:xfrm>
            <a:custGeom>
              <a:avLst/>
              <a:gdLst/>
              <a:ahLst/>
              <a:cxnLst/>
              <a:rect l="l" t="t" r="r" b="b"/>
              <a:pathLst>
                <a:path w="659" h="395" fill="none" extrusionOk="0">
                  <a:moveTo>
                    <a:pt x="1" y="0"/>
                  </a:moveTo>
                  <a:lnTo>
                    <a:pt x="264" y="395"/>
                  </a:lnTo>
                  <a:lnTo>
                    <a:pt x="658" y="132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1868775" y="4684925"/>
              <a:ext cx="26300" cy="27150"/>
            </a:xfrm>
            <a:custGeom>
              <a:avLst/>
              <a:gdLst/>
              <a:ahLst/>
              <a:cxnLst/>
              <a:rect l="l" t="t" r="r" b="b"/>
              <a:pathLst>
                <a:path w="1052" h="1086" fill="none" extrusionOk="0">
                  <a:moveTo>
                    <a:pt x="0" y="395"/>
                  </a:moveTo>
                  <a:lnTo>
                    <a:pt x="592" y="1"/>
                  </a:lnTo>
                  <a:lnTo>
                    <a:pt x="1052" y="691"/>
                  </a:lnTo>
                  <a:lnTo>
                    <a:pt x="460" y="1085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2309100" y="44039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0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2367425" y="436617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5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2401925" y="4343175"/>
              <a:ext cx="16450" cy="24675"/>
            </a:xfrm>
            <a:custGeom>
              <a:avLst/>
              <a:gdLst/>
              <a:ahLst/>
              <a:cxnLst/>
              <a:rect l="l" t="t" r="r" b="b"/>
              <a:pathLst>
                <a:path w="658" h="987" fill="none" extrusionOk="0">
                  <a:moveTo>
                    <a:pt x="658" y="987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2340325" y="4384250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2331275" y="44113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2363325" y="43941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263" y="0"/>
                  </a:moveTo>
                  <a:lnTo>
                    <a:pt x="0" y="1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2391250" y="4375225"/>
              <a:ext cx="6600" cy="4950"/>
            </a:xfrm>
            <a:custGeom>
              <a:avLst/>
              <a:gdLst/>
              <a:ahLst/>
              <a:cxnLst/>
              <a:rect l="l" t="t" r="r" b="b"/>
              <a:pathLst>
                <a:path w="264" h="198" fill="none" extrusionOk="0">
                  <a:moveTo>
                    <a:pt x="263" y="0"/>
                  </a:moveTo>
                  <a:lnTo>
                    <a:pt x="0" y="198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2323875" y="4400700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461" y="0"/>
                  </a:moveTo>
                  <a:lnTo>
                    <a:pt x="1" y="296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340325" y="4377675"/>
              <a:ext cx="18100" cy="11525"/>
            </a:xfrm>
            <a:custGeom>
              <a:avLst/>
              <a:gdLst/>
              <a:ahLst/>
              <a:cxnLst/>
              <a:rect l="l" t="t" r="r" b="b"/>
              <a:pathLst>
                <a:path w="724" h="461" fill="none" extrusionOk="0">
                  <a:moveTo>
                    <a:pt x="0" y="461"/>
                  </a:moveTo>
                  <a:lnTo>
                    <a:pt x="72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2384675" y="4353875"/>
              <a:ext cx="9875" cy="16450"/>
            </a:xfrm>
            <a:custGeom>
              <a:avLst/>
              <a:gdLst/>
              <a:ahLst/>
              <a:cxnLst/>
              <a:rect l="l" t="t" r="r" b="b"/>
              <a:pathLst>
                <a:path w="395" h="658" fill="none" extrusionOk="0">
                  <a:moveTo>
                    <a:pt x="231" y="657"/>
                  </a:moveTo>
                  <a:lnTo>
                    <a:pt x="1" y="263"/>
                  </a:lnTo>
                  <a:lnTo>
                    <a:pt x="395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2415900" y="4330050"/>
              <a:ext cx="25475" cy="27125"/>
            </a:xfrm>
            <a:custGeom>
              <a:avLst/>
              <a:gdLst/>
              <a:ahLst/>
              <a:cxnLst/>
              <a:rect l="l" t="t" r="r" b="b"/>
              <a:pathLst>
                <a:path w="1019" h="1085" fill="none" extrusionOk="0">
                  <a:moveTo>
                    <a:pt x="427" y="1084"/>
                  </a:moveTo>
                  <a:lnTo>
                    <a:pt x="1019" y="690"/>
                  </a:lnTo>
                  <a:lnTo>
                    <a:pt x="559" y="0"/>
                  </a:lnTo>
                  <a:lnTo>
                    <a:pt x="0" y="39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1608350" y="4524725"/>
              <a:ext cx="17275" cy="27150"/>
            </a:xfrm>
            <a:custGeom>
              <a:avLst/>
              <a:gdLst/>
              <a:ahLst/>
              <a:cxnLst/>
              <a:rect l="l" t="t" r="r" b="b"/>
              <a:pathLst>
                <a:path w="691" h="1086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1674075" y="44828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4"/>
                  </a:moveTo>
                  <a:lnTo>
                    <a:pt x="0" y="0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1713500" y="445655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691" y="1085"/>
                  </a:moveTo>
                  <a:lnTo>
                    <a:pt x="1" y="1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1658475" y="4492700"/>
              <a:ext cx="17275" cy="27125"/>
            </a:xfrm>
            <a:custGeom>
              <a:avLst/>
              <a:gdLst/>
              <a:ahLst/>
              <a:cxnLst/>
              <a:rect l="l" t="t" r="r" b="b"/>
              <a:pathLst>
                <a:path w="691" h="1085" fill="none" extrusionOk="0">
                  <a:moveTo>
                    <a:pt x="0" y="0"/>
                  </a:moveTo>
                  <a:lnTo>
                    <a:pt x="690" y="1085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1633000" y="4533775"/>
              <a:ext cx="13175" cy="8225"/>
            </a:xfrm>
            <a:custGeom>
              <a:avLst/>
              <a:gdLst/>
              <a:ahLst/>
              <a:cxnLst/>
              <a:rect l="l" t="t" r="r" b="b"/>
              <a:pathLst>
                <a:path w="527" h="329" fill="none" extrusionOk="0">
                  <a:moveTo>
                    <a:pt x="526" y="0"/>
                  </a:moveTo>
                  <a:lnTo>
                    <a:pt x="0" y="32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1701175" y="4492700"/>
              <a:ext cx="7425" cy="4950"/>
            </a:xfrm>
            <a:custGeom>
              <a:avLst/>
              <a:gdLst/>
              <a:ahLst/>
              <a:cxnLst/>
              <a:rect l="l" t="t" r="r" b="b"/>
              <a:pathLst>
                <a:path w="297" h="198" fill="none" extrusionOk="0">
                  <a:moveTo>
                    <a:pt x="297" y="0"/>
                  </a:moveTo>
                  <a:lnTo>
                    <a:pt x="1" y="198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1625600" y="4521450"/>
              <a:ext cx="12350" cy="8250"/>
            </a:xfrm>
            <a:custGeom>
              <a:avLst/>
              <a:gdLst/>
              <a:ahLst/>
              <a:cxnLst/>
              <a:rect l="l" t="t" r="r" b="b"/>
              <a:pathLst>
                <a:path w="494" h="330" fill="none" extrusionOk="0">
                  <a:moveTo>
                    <a:pt x="494" y="1"/>
                  </a:moveTo>
                  <a:lnTo>
                    <a:pt x="1" y="329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1656000" y="4514050"/>
              <a:ext cx="19750" cy="13175"/>
            </a:xfrm>
            <a:custGeom>
              <a:avLst/>
              <a:gdLst/>
              <a:ahLst/>
              <a:cxnLst/>
              <a:rect l="l" t="t" r="r" b="b"/>
              <a:pathLst>
                <a:path w="790" h="527" fill="none" extrusionOk="0">
                  <a:moveTo>
                    <a:pt x="789" y="1"/>
                  </a:moveTo>
                  <a:lnTo>
                    <a:pt x="1" y="52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1728300" y="4441775"/>
              <a:ext cx="28775" cy="30400"/>
            </a:xfrm>
            <a:custGeom>
              <a:avLst/>
              <a:gdLst/>
              <a:ahLst/>
              <a:cxnLst/>
              <a:rect l="l" t="t" r="r" b="b"/>
              <a:pathLst>
                <a:path w="1151" h="1216" fill="none" extrusionOk="0">
                  <a:moveTo>
                    <a:pt x="493" y="1216"/>
                  </a:moveTo>
                  <a:lnTo>
                    <a:pt x="1150" y="789"/>
                  </a:lnTo>
                  <a:lnTo>
                    <a:pt x="657" y="0"/>
                  </a:lnTo>
                  <a:lnTo>
                    <a:pt x="0" y="427"/>
                  </a:lnTo>
                </a:path>
              </a:pathLst>
            </a:custGeom>
            <a:noFill/>
            <a:ln w="8225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2137400" y="45148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2079075" y="4553500"/>
              <a:ext cx="14825" cy="23825"/>
            </a:xfrm>
            <a:custGeom>
              <a:avLst/>
              <a:gdLst/>
              <a:ahLst/>
              <a:cxnLst/>
              <a:rect l="l" t="t" r="r" b="b"/>
              <a:pathLst>
                <a:path w="593" h="953" fill="none" extrusionOk="0">
                  <a:moveTo>
                    <a:pt x="592" y="953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2043750" y="4575675"/>
              <a:ext cx="15625" cy="24675"/>
            </a:xfrm>
            <a:custGeom>
              <a:avLst/>
              <a:gdLst/>
              <a:ahLst/>
              <a:cxnLst/>
              <a:rect l="l" t="t" r="r" b="b"/>
              <a:pathLst>
                <a:path w="625" h="987" fill="none" extrusionOk="0">
                  <a:moveTo>
                    <a:pt x="625" y="986"/>
                  </a:moveTo>
                  <a:lnTo>
                    <a:pt x="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2105375" y="4536225"/>
              <a:ext cx="15625" cy="23850"/>
            </a:xfrm>
            <a:custGeom>
              <a:avLst/>
              <a:gdLst/>
              <a:ahLst/>
              <a:cxnLst/>
              <a:rect l="l" t="t" r="r" b="b"/>
              <a:pathLst>
                <a:path w="625" h="954" fill="none" extrusionOk="0">
                  <a:moveTo>
                    <a:pt x="624" y="954"/>
                  </a:moveTo>
                  <a:lnTo>
                    <a:pt x="0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130000" y="4541175"/>
              <a:ext cx="11525" cy="7400"/>
            </a:xfrm>
            <a:custGeom>
              <a:avLst/>
              <a:gdLst/>
              <a:ahLst/>
              <a:cxnLst/>
              <a:rect l="l" t="t" r="r" b="b"/>
              <a:pathLst>
                <a:path w="461" h="296" fill="none" extrusionOk="0">
                  <a:moveTo>
                    <a:pt x="1" y="296"/>
                  </a:moveTo>
                  <a:lnTo>
                    <a:pt x="461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2102900" y="4562525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2074150" y="4580600"/>
              <a:ext cx="6600" cy="4125"/>
            </a:xfrm>
            <a:custGeom>
              <a:avLst/>
              <a:gdLst/>
              <a:ahLst/>
              <a:cxnLst/>
              <a:rect l="l" t="t" r="r" b="b"/>
              <a:pathLst>
                <a:path w="264" h="165" fill="none" extrusionOk="0">
                  <a:moveTo>
                    <a:pt x="0" y="165"/>
                  </a:moveTo>
                  <a:lnTo>
                    <a:pt x="263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2123425" y="4531300"/>
              <a:ext cx="11550" cy="6600"/>
            </a:xfrm>
            <a:custGeom>
              <a:avLst/>
              <a:gdLst/>
              <a:ahLst/>
              <a:cxnLst/>
              <a:rect l="l" t="t" r="r" b="b"/>
              <a:pathLst>
                <a:path w="462" h="264" fill="none" extrusionOk="0">
                  <a:moveTo>
                    <a:pt x="1" y="264"/>
                  </a:moveTo>
                  <a:lnTo>
                    <a:pt x="461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2093050" y="4537875"/>
              <a:ext cx="17275" cy="11525"/>
            </a:xfrm>
            <a:custGeom>
              <a:avLst/>
              <a:gdLst/>
              <a:ahLst/>
              <a:cxnLst/>
              <a:rect l="l" t="t" r="r" b="b"/>
              <a:pathLst>
                <a:path w="691" h="461" fill="none" extrusionOk="0">
                  <a:moveTo>
                    <a:pt x="690" y="1"/>
                  </a:moveTo>
                  <a:lnTo>
                    <a:pt x="0" y="46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2056075" y="4566625"/>
              <a:ext cx="16450" cy="9075"/>
            </a:xfrm>
            <a:custGeom>
              <a:avLst/>
              <a:gdLst/>
              <a:ahLst/>
              <a:cxnLst/>
              <a:rect l="l" t="t" r="r" b="b"/>
              <a:pathLst>
                <a:path w="658" h="363" fill="none" extrusionOk="0">
                  <a:moveTo>
                    <a:pt x="658" y="362"/>
                  </a:moveTo>
                  <a:lnTo>
                    <a:pt x="428" y="1"/>
                  </a:lnTo>
                  <a:lnTo>
                    <a:pt x="0" y="264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2019925" y="4586350"/>
              <a:ext cx="26325" cy="26300"/>
            </a:xfrm>
            <a:custGeom>
              <a:avLst/>
              <a:gdLst/>
              <a:ahLst/>
              <a:cxnLst/>
              <a:rect l="l" t="t" r="r" b="b"/>
              <a:pathLst>
                <a:path w="1053" h="1052" fill="none" extrusionOk="0">
                  <a:moveTo>
                    <a:pt x="1052" y="691"/>
                  </a:moveTo>
                  <a:lnTo>
                    <a:pt x="461" y="1052"/>
                  </a:lnTo>
                  <a:lnTo>
                    <a:pt x="1" y="362"/>
                  </a:lnTo>
                  <a:lnTo>
                    <a:pt x="592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2077425" y="4591275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1" y="2597"/>
                  </a:moveTo>
                  <a:lnTo>
                    <a:pt x="3977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100425" y="4627425"/>
              <a:ext cx="99425" cy="64100"/>
            </a:xfrm>
            <a:custGeom>
              <a:avLst/>
              <a:gdLst/>
              <a:ahLst/>
              <a:cxnLst/>
              <a:rect l="l" t="t" r="r" b="b"/>
              <a:pathLst>
                <a:path w="3977" h="2564" fill="none" extrusionOk="0">
                  <a:moveTo>
                    <a:pt x="1" y="2564"/>
                  </a:moveTo>
                  <a:lnTo>
                    <a:pt x="3977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363325" y="4406450"/>
              <a:ext cx="99425" cy="64925"/>
            </a:xfrm>
            <a:custGeom>
              <a:avLst/>
              <a:gdLst/>
              <a:ahLst/>
              <a:cxnLst/>
              <a:rect l="l" t="t" r="r" b="b"/>
              <a:pathLst>
                <a:path w="3977" h="2597" fill="none" extrusionOk="0">
                  <a:moveTo>
                    <a:pt x="0" y="2596"/>
                  </a:moveTo>
                  <a:lnTo>
                    <a:pt x="3976" y="0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2386325" y="4442575"/>
              <a:ext cx="99425" cy="64125"/>
            </a:xfrm>
            <a:custGeom>
              <a:avLst/>
              <a:gdLst/>
              <a:ahLst/>
              <a:cxnLst/>
              <a:rect l="l" t="t" r="r" b="b"/>
              <a:pathLst>
                <a:path w="3977" h="2565" fill="none" extrusionOk="0">
                  <a:moveTo>
                    <a:pt x="0" y="2564"/>
                  </a:moveTo>
                  <a:lnTo>
                    <a:pt x="3976" y="1"/>
                  </a:lnTo>
                </a:path>
              </a:pathLst>
            </a:custGeom>
            <a:noFill/>
            <a:ln w="740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2544050" y="3989125"/>
              <a:ext cx="232500" cy="354075"/>
            </a:xfrm>
            <a:custGeom>
              <a:avLst/>
              <a:gdLst/>
              <a:ahLst/>
              <a:cxnLst/>
              <a:rect l="l" t="t" r="r" b="b"/>
              <a:pathLst>
                <a:path w="9300" h="14163" extrusionOk="0">
                  <a:moveTo>
                    <a:pt x="263" y="0"/>
                  </a:moveTo>
                  <a:lnTo>
                    <a:pt x="0" y="197"/>
                  </a:lnTo>
                  <a:lnTo>
                    <a:pt x="9037" y="14163"/>
                  </a:lnTo>
                  <a:lnTo>
                    <a:pt x="9300" y="13966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1579600" y="4613450"/>
              <a:ext cx="233325" cy="353275"/>
            </a:xfrm>
            <a:custGeom>
              <a:avLst/>
              <a:gdLst/>
              <a:ahLst/>
              <a:cxnLst/>
              <a:rect l="l" t="t" r="r" b="b"/>
              <a:pathLst>
                <a:path w="9333" h="14131" extrusionOk="0">
                  <a:moveTo>
                    <a:pt x="296" y="1"/>
                  </a:moveTo>
                  <a:lnTo>
                    <a:pt x="1" y="165"/>
                  </a:lnTo>
                  <a:lnTo>
                    <a:pt x="9070" y="14131"/>
                  </a:lnTo>
                  <a:lnTo>
                    <a:pt x="9333" y="1396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AF9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6" name="Google Shape;686;p17"/>
          <p:cNvSpPr/>
          <p:nvPr/>
        </p:nvSpPr>
        <p:spPr>
          <a:xfrm>
            <a:off x="7670958" y="2474067"/>
            <a:ext cx="539399" cy="508376"/>
          </a:xfrm>
          <a:custGeom>
            <a:avLst/>
            <a:gdLst/>
            <a:ahLst/>
            <a:cxnLst/>
            <a:rect l="l" t="t" r="r" b="b"/>
            <a:pathLst>
              <a:path w="62107" h="58535" extrusionOk="0">
                <a:moveTo>
                  <a:pt x="28351" y="1"/>
                </a:moveTo>
                <a:cubicBezTo>
                  <a:pt x="28089" y="1"/>
                  <a:pt x="27830" y="12"/>
                  <a:pt x="27570" y="36"/>
                </a:cubicBezTo>
                <a:cubicBezTo>
                  <a:pt x="25500" y="167"/>
                  <a:pt x="23627" y="1284"/>
                  <a:pt x="22477" y="3026"/>
                </a:cubicBezTo>
                <a:cubicBezTo>
                  <a:pt x="22411" y="3125"/>
                  <a:pt x="19914" y="6838"/>
                  <a:pt x="16168" y="13640"/>
                </a:cubicBezTo>
                <a:cubicBezTo>
                  <a:pt x="12783" y="19818"/>
                  <a:pt x="1676" y="36609"/>
                  <a:pt x="1578" y="36773"/>
                </a:cubicBezTo>
                <a:cubicBezTo>
                  <a:pt x="494" y="37989"/>
                  <a:pt x="1" y="39599"/>
                  <a:pt x="165" y="41210"/>
                </a:cubicBezTo>
                <a:cubicBezTo>
                  <a:pt x="526" y="44857"/>
                  <a:pt x="3615" y="46369"/>
                  <a:pt x="6606" y="47814"/>
                </a:cubicBezTo>
                <a:cubicBezTo>
                  <a:pt x="7033" y="48012"/>
                  <a:pt x="16694" y="52086"/>
                  <a:pt x="24219" y="54912"/>
                </a:cubicBezTo>
                <a:cubicBezTo>
                  <a:pt x="26355" y="55701"/>
                  <a:pt x="29805" y="57015"/>
                  <a:pt x="30101" y="57147"/>
                </a:cubicBezTo>
                <a:cubicBezTo>
                  <a:pt x="31864" y="57841"/>
                  <a:pt x="33577" y="58535"/>
                  <a:pt x="35508" y="58535"/>
                </a:cubicBezTo>
                <a:cubicBezTo>
                  <a:pt x="35771" y="58535"/>
                  <a:pt x="36039" y="58522"/>
                  <a:pt x="36311" y="58494"/>
                </a:cubicBezTo>
                <a:cubicBezTo>
                  <a:pt x="40879" y="58067"/>
                  <a:pt x="42883" y="54058"/>
                  <a:pt x="43540" y="52744"/>
                </a:cubicBezTo>
                <a:cubicBezTo>
                  <a:pt x="45972" y="47749"/>
                  <a:pt x="58459" y="24944"/>
                  <a:pt x="59905" y="22479"/>
                </a:cubicBezTo>
                <a:cubicBezTo>
                  <a:pt x="60496" y="21461"/>
                  <a:pt x="62106" y="18733"/>
                  <a:pt x="60989" y="15743"/>
                </a:cubicBezTo>
                <a:cubicBezTo>
                  <a:pt x="60858" y="15349"/>
                  <a:pt x="60661" y="14954"/>
                  <a:pt x="60431" y="14593"/>
                </a:cubicBezTo>
                <a:cubicBezTo>
                  <a:pt x="60463" y="14100"/>
                  <a:pt x="60431" y="13607"/>
                  <a:pt x="60332" y="13114"/>
                </a:cubicBezTo>
                <a:cubicBezTo>
                  <a:pt x="60332" y="13081"/>
                  <a:pt x="60332" y="11865"/>
                  <a:pt x="60299" y="11635"/>
                </a:cubicBezTo>
                <a:cubicBezTo>
                  <a:pt x="60168" y="11044"/>
                  <a:pt x="59971" y="10452"/>
                  <a:pt x="59773" y="9894"/>
                </a:cubicBezTo>
                <a:lnTo>
                  <a:pt x="58755" y="8316"/>
                </a:lnTo>
                <a:cubicBezTo>
                  <a:pt x="58755" y="8316"/>
                  <a:pt x="58130" y="7692"/>
                  <a:pt x="57802" y="7462"/>
                </a:cubicBezTo>
                <a:cubicBezTo>
                  <a:pt x="57309" y="7068"/>
                  <a:pt x="56717" y="6739"/>
                  <a:pt x="56126" y="6476"/>
                </a:cubicBezTo>
                <a:lnTo>
                  <a:pt x="56060" y="6443"/>
                </a:lnTo>
                <a:cubicBezTo>
                  <a:pt x="55633" y="6246"/>
                  <a:pt x="54187" y="5819"/>
                  <a:pt x="54056" y="5786"/>
                </a:cubicBezTo>
                <a:cubicBezTo>
                  <a:pt x="54056" y="5786"/>
                  <a:pt x="46465" y="3946"/>
                  <a:pt x="43409" y="3256"/>
                </a:cubicBezTo>
                <a:cubicBezTo>
                  <a:pt x="39729" y="2434"/>
                  <a:pt x="35950" y="1580"/>
                  <a:pt x="33978" y="1054"/>
                </a:cubicBezTo>
                <a:cubicBezTo>
                  <a:pt x="31586" y="407"/>
                  <a:pt x="29916" y="1"/>
                  <a:pt x="2835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17"/>
          <p:cNvSpPr/>
          <p:nvPr/>
        </p:nvSpPr>
        <p:spPr>
          <a:xfrm>
            <a:off x="7652975" y="2456101"/>
            <a:ext cx="539399" cy="508568"/>
          </a:xfrm>
          <a:custGeom>
            <a:avLst/>
            <a:gdLst/>
            <a:ahLst/>
            <a:cxnLst/>
            <a:rect l="l" t="t" r="r" b="b"/>
            <a:pathLst>
              <a:path w="62107" h="58557" extrusionOk="0">
                <a:moveTo>
                  <a:pt x="28317" y="0"/>
                </a:moveTo>
                <a:cubicBezTo>
                  <a:pt x="28066" y="0"/>
                  <a:pt x="27818" y="11"/>
                  <a:pt x="27570" y="33"/>
                </a:cubicBezTo>
                <a:cubicBezTo>
                  <a:pt x="25500" y="198"/>
                  <a:pt x="23627" y="1315"/>
                  <a:pt x="22510" y="3024"/>
                </a:cubicBezTo>
                <a:cubicBezTo>
                  <a:pt x="22444" y="3122"/>
                  <a:pt x="19914" y="6868"/>
                  <a:pt x="16201" y="13638"/>
                </a:cubicBezTo>
                <a:cubicBezTo>
                  <a:pt x="12816" y="19815"/>
                  <a:pt x="1676" y="36607"/>
                  <a:pt x="1578" y="36804"/>
                </a:cubicBezTo>
                <a:cubicBezTo>
                  <a:pt x="526" y="38020"/>
                  <a:pt x="0" y="39597"/>
                  <a:pt x="165" y="41207"/>
                </a:cubicBezTo>
                <a:cubicBezTo>
                  <a:pt x="526" y="44855"/>
                  <a:pt x="3648" y="46366"/>
                  <a:pt x="6638" y="47845"/>
                </a:cubicBezTo>
                <a:cubicBezTo>
                  <a:pt x="7033" y="48042"/>
                  <a:pt x="16693" y="52084"/>
                  <a:pt x="24251" y="54910"/>
                </a:cubicBezTo>
                <a:cubicBezTo>
                  <a:pt x="26354" y="55699"/>
                  <a:pt x="29837" y="57046"/>
                  <a:pt x="30100" y="57145"/>
                </a:cubicBezTo>
                <a:cubicBezTo>
                  <a:pt x="31916" y="57877"/>
                  <a:pt x="33627" y="58556"/>
                  <a:pt x="35605" y="58556"/>
                </a:cubicBezTo>
                <a:cubicBezTo>
                  <a:pt x="35847" y="58556"/>
                  <a:pt x="36093" y="58546"/>
                  <a:pt x="36344" y="58525"/>
                </a:cubicBezTo>
                <a:cubicBezTo>
                  <a:pt x="40911" y="58098"/>
                  <a:pt x="42883" y="54056"/>
                  <a:pt x="43540" y="52741"/>
                </a:cubicBezTo>
                <a:cubicBezTo>
                  <a:pt x="46005" y="47779"/>
                  <a:pt x="58459" y="24974"/>
                  <a:pt x="59905" y="22510"/>
                </a:cubicBezTo>
                <a:cubicBezTo>
                  <a:pt x="60529" y="21491"/>
                  <a:pt x="62106" y="18764"/>
                  <a:pt x="61022" y="15774"/>
                </a:cubicBezTo>
                <a:cubicBezTo>
                  <a:pt x="60858" y="15346"/>
                  <a:pt x="60693" y="14985"/>
                  <a:pt x="60463" y="14623"/>
                </a:cubicBezTo>
                <a:cubicBezTo>
                  <a:pt x="60496" y="14130"/>
                  <a:pt x="60430" y="13638"/>
                  <a:pt x="60332" y="13145"/>
                </a:cubicBezTo>
                <a:cubicBezTo>
                  <a:pt x="60332" y="13079"/>
                  <a:pt x="60332" y="11863"/>
                  <a:pt x="60299" y="11666"/>
                </a:cubicBezTo>
                <a:cubicBezTo>
                  <a:pt x="60167" y="11074"/>
                  <a:pt x="60003" y="10483"/>
                  <a:pt x="59806" y="9924"/>
                </a:cubicBezTo>
                <a:lnTo>
                  <a:pt x="58787" y="8347"/>
                </a:lnTo>
                <a:cubicBezTo>
                  <a:pt x="58787" y="8347"/>
                  <a:pt x="58130" y="7690"/>
                  <a:pt x="57834" y="7460"/>
                </a:cubicBezTo>
                <a:cubicBezTo>
                  <a:pt x="57309" y="7066"/>
                  <a:pt x="56750" y="6737"/>
                  <a:pt x="56159" y="6507"/>
                </a:cubicBezTo>
                <a:lnTo>
                  <a:pt x="56093" y="6474"/>
                </a:lnTo>
                <a:cubicBezTo>
                  <a:pt x="55633" y="6277"/>
                  <a:pt x="54220" y="5850"/>
                  <a:pt x="54055" y="5784"/>
                </a:cubicBezTo>
                <a:cubicBezTo>
                  <a:pt x="54055" y="5784"/>
                  <a:pt x="46465" y="3977"/>
                  <a:pt x="43409" y="3287"/>
                </a:cubicBezTo>
                <a:cubicBezTo>
                  <a:pt x="39761" y="2465"/>
                  <a:pt x="35982" y="1578"/>
                  <a:pt x="34011" y="1052"/>
                </a:cubicBezTo>
                <a:cubicBezTo>
                  <a:pt x="31600" y="428"/>
                  <a:pt x="29900" y="0"/>
                  <a:pt x="28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17"/>
          <p:cNvSpPr/>
          <p:nvPr/>
        </p:nvSpPr>
        <p:spPr>
          <a:xfrm>
            <a:off x="7691226" y="2587428"/>
            <a:ext cx="456353" cy="331255"/>
          </a:xfrm>
          <a:custGeom>
            <a:avLst/>
            <a:gdLst/>
            <a:ahLst/>
            <a:cxnLst/>
            <a:rect l="l" t="t" r="r" b="b"/>
            <a:pathLst>
              <a:path w="52545" h="38141" extrusionOk="0">
                <a:moveTo>
                  <a:pt x="46531" y="0"/>
                </a:moveTo>
                <a:lnTo>
                  <a:pt x="28293" y="24678"/>
                </a:lnTo>
                <a:cubicBezTo>
                  <a:pt x="28293" y="24678"/>
                  <a:pt x="18825" y="24373"/>
                  <a:pt x="11114" y="24373"/>
                </a:cubicBezTo>
                <a:cubicBezTo>
                  <a:pt x="6180" y="24373"/>
                  <a:pt x="1965" y="24498"/>
                  <a:pt x="1414" y="24908"/>
                </a:cubicBezTo>
                <a:cubicBezTo>
                  <a:pt x="1" y="25993"/>
                  <a:pt x="2695" y="27011"/>
                  <a:pt x="5883" y="28622"/>
                </a:cubicBezTo>
                <a:cubicBezTo>
                  <a:pt x="9070" y="30232"/>
                  <a:pt x="22806" y="35227"/>
                  <a:pt x="26749" y="36771"/>
                </a:cubicBezTo>
                <a:cubicBezTo>
                  <a:pt x="28656" y="37502"/>
                  <a:pt x="30033" y="38141"/>
                  <a:pt x="31177" y="38141"/>
                </a:cubicBezTo>
                <a:cubicBezTo>
                  <a:pt x="32398" y="38141"/>
                  <a:pt x="33353" y="37413"/>
                  <a:pt x="34405" y="35292"/>
                </a:cubicBezTo>
                <a:cubicBezTo>
                  <a:pt x="36870" y="30297"/>
                  <a:pt x="49258" y="7492"/>
                  <a:pt x="50901" y="4699"/>
                </a:cubicBezTo>
                <a:cubicBezTo>
                  <a:pt x="52544" y="1906"/>
                  <a:pt x="51263" y="2005"/>
                  <a:pt x="49685" y="1413"/>
                </a:cubicBezTo>
                <a:cubicBezTo>
                  <a:pt x="48108" y="822"/>
                  <a:pt x="46531" y="0"/>
                  <a:pt x="46531" y="0"/>
                </a:cubicBezTo>
                <a:close/>
              </a:path>
            </a:pathLst>
          </a:custGeom>
          <a:solidFill>
            <a:schemeClr val="accent6"/>
          </a:solidFill>
          <a:ln w="985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17"/>
          <p:cNvSpPr/>
          <p:nvPr/>
        </p:nvSpPr>
        <p:spPr>
          <a:xfrm>
            <a:off x="7689923" y="2576403"/>
            <a:ext cx="451941" cy="312721"/>
          </a:xfrm>
          <a:custGeom>
            <a:avLst/>
            <a:gdLst/>
            <a:ahLst/>
            <a:cxnLst/>
            <a:rect l="l" t="t" r="r" b="b"/>
            <a:pathLst>
              <a:path w="52037" h="36007" extrusionOk="0">
                <a:moveTo>
                  <a:pt x="48550" y="1"/>
                </a:moveTo>
                <a:cubicBezTo>
                  <a:pt x="43391" y="1"/>
                  <a:pt x="0" y="23758"/>
                  <a:pt x="1728" y="26670"/>
                </a:cubicBezTo>
                <a:cubicBezTo>
                  <a:pt x="1728" y="26670"/>
                  <a:pt x="2681" y="27360"/>
                  <a:pt x="14018" y="30844"/>
                </a:cubicBezTo>
                <a:cubicBezTo>
                  <a:pt x="25354" y="34360"/>
                  <a:pt x="29199" y="35674"/>
                  <a:pt x="31204" y="35970"/>
                </a:cubicBezTo>
                <a:cubicBezTo>
                  <a:pt x="31354" y="35994"/>
                  <a:pt x="31501" y="36007"/>
                  <a:pt x="31644" y="36007"/>
                </a:cubicBezTo>
                <a:cubicBezTo>
                  <a:pt x="33403" y="36007"/>
                  <a:pt x="34616" y="34156"/>
                  <a:pt x="36165" y="30844"/>
                </a:cubicBezTo>
                <a:cubicBezTo>
                  <a:pt x="38827" y="25257"/>
                  <a:pt x="50821" y="3044"/>
                  <a:pt x="50821" y="3044"/>
                </a:cubicBezTo>
                <a:cubicBezTo>
                  <a:pt x="50821" y="3044"/>
                  <a:pt x="52037" y="1401"/>
                  <a:pt x="48882" y="53"/>
                </a:cubicBezTo>
                <a:cubicBezTo>
                  <a:pt x="48801" y="18"/>
                  <a:pt x="48689" y="1"/>
                  <a:pt x="48550" y="1"/>
                </a:cubicBezTo>
                <a:close/>
              </a:path>
            </a:pathLst>
          </a:custGeom>
          <a:solidFill>
            <a:srgbClr val="FFFFFF"/>
          </a:solidFill>
          <a:ln w="985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17"/>
          <p:cNvSpPr/>
          <p:nvPr/>
        </p:nvSpPr>
        <p:spPr>
          <a:xfrm>
            <a:off x="7708072" y="2562589"/>
            <a:ext cx="430663" cy="311149"/>
          </a:xfrm>
          <a:custGeom>
            <a:avLst/>
            <a:gdLst/>
            <a:ahLst/>
            <a:cxnLst/>
            <a:rect l="l" t="t" r="r" b="b"/>
            <a:pathLst>
              <a:path w="49587" h="35826" extrusionOk="0">
                <a:moveTo>
                  <a:pt x="44263" y="0"/>
                </a:moveTo>
                <a:lnTo>
                  <a:pt x="17712" y="18238"/>
                </a:lnTo>
                <a:lnTo>
                  <a:pt x="0" y="27866"/>
                </a:lnTo>
                <a:cubicBezTo>
                  <a:pt x="1939" y="28425"/>
                  <a:pt x="24186" y="34931"/>
                  <a:pt x="26519" y="35457"/>
                </a:cubicBezTo>
                <a:cubicBezTo>
                  <a:pt x="27395" y="35666"/>
                  <a:pt x="28210" y="35825"/>
                  <a:pt x="28957" y="35825"/>
                </a:cubicBezTo>
                <a:cubicBezTo>
                  <a:pt x="30199" y="35825"/>
                  <a:pt x="31251" y="35386"/>
                  <a:pt x="32072" y="34011"/>
                </a:cubicBezTo>
                <a:cubicBezTo>
                  <a:pt x="33386" y="31809"/>
                  <a:pt x="48075" y="4437"/>
                  <a:pt x="48732" y="2596"/>
                </a:cubicBezTo>
                <a:cubicBezTo>
                  <a:pt x="49587" y="263"/>
                  <a:pt x="44263" y="0"/>
                  <a:pt x="44263" y="0"/>
                </a:cubicBezTo>
                <a:close/>
              </a:path>
            </a:pathLst>
          </a:custGeom>
          <a:solidFill>
            <a:srgbClr val="FFFFFF"/>
          </a:solidFill>
          <a:ln w="9850" cap="flat" cmpd="sng">
            <a:solidFill>
              <a:schemeClr val="accent6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17"/>
          <p:cNvSpPr/>
          <p:nvPr/>
        </p:nvSpPr>
        <p:spPr>
          <a:xfrm>
            <a:off x="7704649" y="2502147"/>
            <a:ext cx="433798" cy="361487"/>
          </a:xfrm>
          <a:custGeom>
            <a:avLst/>
            <a:gdLst/>
            <a:ahLst/>
            <a:cxnLst/>
            <a:rect l="l" t="t" r="r" b="b"/>
            <a:pathLst>
              <a:path w="49948" h="41622" extrusionOk="0">
                <a:moveTo>
                  <a:pt x="22398" y="0"/>
                </a:moveTo>
                <a:cubicBezTo>
                  <a:pt x="21699" y="0"/>
                  <a:pt x="21268" y="201"/>
                  <a:pt x="20965" y="648"/>
                </a:cubicBezTo>
                <a:cubicBezTo>
                  <a:pt x="20308" y="1667"/>
                  <a:pt x="18960" y="3474"/>
                  <a:pt x="14886" y="10868"/>
                </a:cubicBezTo>
                <a:cubicBezTo>
                  <a:pt x="10844" y="18294"/>
                  <a:pt x="0" y="34462"/>
                  <a:pt x="0" y="34462"/>
                </a:cubicBezTo>
                <a:cubicBezTo>
                  <a:pt x="103" y="34423"/>
                  <a:pt x="259" y="34404"/>
                  <a:pt x="462" y="34404"/>
                </a:cubicBezTo>
                <a:cubicBezTo>
                  <a:pt x="4192" y="34404"/>
                  <a:pt x="23862" y="40673"/>
                  <a:pt x="26978" y="41296"/>
                </a:cubicBezTo>
                <a:cubicBezTo>
                  <a:pt x="27950" y="41491"/>
                  <a:pt x="28700" y="41622"/>
                  <a:pt x="29321" y="41622"/>
                </a:cubicBezTo>
                <a:cubicBezTo>
                  <a:pt x="30800" y="41622"/>
                  <a:pt x="31545" y="40878"/>
                  <a:pt x="32795" y="38470"/>
                </a:cubicBezTo>
                <a:cubicBezTo>
                  <a:pt x="34569" y="35086"/>
                  <a:pt x="47385" y="11328"/>
                  <a:pt x="48666" y="8732"/>
                </a:cubicBezTo>
                <a:cubicBezTo>
                  <a:pt x="49948" y="6169"/>
                  <a:pt x="48633" y="6103"/>
                  <a:pt x="44164" y="4986"/>
                </a:cubicBezTo>
                <a:cubicBezTo>
                  <a:pt x="39695" y="3869"/>
                  <a:pt x="30396" y="1864"/>
                  <a:pt x="26683" y="878"/>
                </a:cubicBezTo>
                <a:cubicBezTo>
                  <a:pt x="24620" y="326"/>
                  <a:pt x="23290" y="0"/>
                  <a:pt x="22398" y="0"/>
                </a:cubicBezTo>
                <a:close/>
              </a:path>
            </a:pathLst>
          </a:custGeom>
          <a:solidFill>
            <a:schemeClr val="accent6"/>
          </a:solidFill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17"/>
          <p:cNvSpPr/>
          <p:nvPr/>
        </p:nvSpPr>
        <p:spPr>
          <a:xfrm>
            <a:off x="7704649" y="2557446"/>
            <a:ext cx="428092" cy="305929"/>
          </a:xfrm>
          <a:custGeom>
            <a:avLst/>
            <a:gdLst/>
            <a:ahLst/>
            <a:cxnLst/>
            <a:rect l="l" t="t" r="r" b="b"/>
            <a:pathLst>
              <a:path w="49291" h="35225" extrusionOk="0">
                <a:moveTo>
                  <a:pt x="48666" y="1"/>
                </a:moveTo>
                <a:cubicBezTo>
                  <a:pt x="48666" y="592"/>
                  <a:pt x="48535" y="1151"/>
                  <a:pt x="48206" y="1644"/>
                </a:cubicBezTo>
                <a:cubicBezTo>
                  <a:pt x="46925" y="4240"/>
                  <a:pt x="34142" y="27998"/>
                  <a:pt x="32367" y="31383"/>
                </a:cubicBezTo>
                <a:cubicBezTo>
                  <a:pt x="31111" y="33779"/>
                  <a:pt x="30365" y="34528"/>
                  <a:pt x="28871" y="34528"/>
                </a:cubicBezTo>
                <a:cubicBezTo>
                  <a:pt x="28255" y="34528"/>
                  <a:pt x="27511" y="34400"/>
                  <a:pt x="26551" y="34209"/>
                </a:cubicBezTo>
                <a:cubicBezTo>
                  <a:pt x="23528" y="33617"/>
                  <a:pt x="5192" y="27801"/>
                  <a:pt x="460" y="27374"/>
                </a:cubicBezTo>
                <a:lnTo>
                  <a:pt x="0" y="28097"/>
                </a:lnTo>
                <a:cubicBezTo>
                  <a:pt x="103" y="28058"/>
                  <a:pt x="259" y="28039"/>
                  <a:pt x="462" y="28039"/>
                </a:cubicBezTo>
                <a:cubicBezTo>
                  <a:pt x="4196" y="28039"/>
                  <a:pt x="23895" y="34306"/>
                  <a:pt x="27011" y="34899"/>
                </a:cubicBezTo>
                <a:cubicBezTo>
                  <a:pt x="27986" y="35094"/>
                  <a:pt x="28738" y="35225"/>
                  <a:pt x="29360" y="35225"/>
                </a:cubicBezTo>
                <a:cubicBezTo>
                  <a:pt x="30835" y="35225"/>
                  <a:pt x="31579" y="34486"/>
                  <a:pt x="32827" y="32105"/>
                </a:cubicBezTo>
                <a:cubicBezTo>
                  <a:pt x="34602" y="28688"/>
                  <a:pt x="47385" y="4930"/>
                  <a:pt x="48666" y="2334"/>
                </a:cubicBezTo>
                <a:cubicBezTo>
                  <a:pt x="49290" y="1151"/>
                  <a:pt x="49290" y="494"/>
                  <a:pt x="48666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17"/>
          <p:cNvSpPr/>
          <p:nvPr/>
        </p:nvSpPr>
        <p:spPr>
          <a:xfrm>
            <a:off x="7704649" y="2502051"/>
            <a:ext cx="426381" cy="299398"/>
          </a:xfrm>
          <a:custGeom>
            <a:avLst/>
            <a:gdLst/>
            <a:ahLst/>
            <a:cxnLst/>
            <a:rect l="l" t="t" r="r" b="b"/>
            <a:pathLst>
              <a:path w="49094" h="34473" extrusionOk="0">
                <a:moveTo>
                  <a:pt x="22396" y="1"/>
                </a:moveTo>
                <a:cubicBezTo>
                  <a:pt x="21685" y="1"/>
                  <a:pt x="21257" y="207"/>
                  <a:pt x="20965" y="659"/>
                </a:cubicBezTo>
                <a:cubicBezTo>
                  <a:pt x="20308" y="1645"/>
                  <a:pt x="18960" y="3485"/>
                  <a:pt x="14886" y="10912"/>
                </a:cubicBezTo>
                <a:cubicBezTo>
                  <a:pt x="10811" y="18305"/>
                  <a:pt x="0" y="34473"/>
                  <a:pt x="0" y="34473"/>
                </a:cubicBezTo>
                <a:cubicBezTo>
                  <a:pt x="173" y="34434"/>
                  <a:pt x="358" y="34418"/>
                  <a:pt x="540" y="34418"/>
                </a:cubicBezTo>
                <a:cubicBezTo>
                  <a:pt x="670" y="34418"/>
                  <a:pt x="798" y="34426"/>
                  <a:pt x="920" y="34440"/>
                </a:cubicBezTo>
                <a:cubicBezTo>
                  <a:pt x="3089" y="31186"/>
                  <a:pt x="11797" y="18075"/>
                  <a:pt x="15346" y="11602"/>
                </a:cubicBezTo>
                <a:cubicBezTo>
                  <a:pt x="19388" y="4208"/>
                  <a:pt x="20735" y="2401"/>
                  <a:pt x="21425" y="1382"/>
                </a:cubicBezTo>
                <a:cubicBezTo>
                  <a:pt x="21714" y="934"/>
                  <a:pt x="22136" y="734"/>
                  <a:pt x="22834" y="734"/>
                </a:cubicBezTo>
                <a:cubicBezTo>
                  <a:pt x="23724" y="734"/>
                  <a:pt x="25062" y="1060"/>
                  <a:pt x="27143" y="1612"/>
                </a:cubicBezTo>
                <a:cubicBezTo>
                  <a:pt x="30823" y="2598"/>
                  <a:pt x="40122" y="4570"/>
                  <a:pt x="44591" y="5720"/>
                </a:cubicBezTo>
                <a:cubicBezTo>
                  <a:pt x="46957" y="6278"/>
                  <a:pt x="48436" y="6574"/>
                  <a:pt x="49093" y="7100"/>
                </a:cubicBezTo>
                <a:cubicBezTo>
                  <a:pt x="48962" y="6048"/>
                  <a:pt x="47385" y="5785"/>
                  <a:pt x="44131" y="4997"/>
                </a:cubicBezTo>
                <a:cubicBezTo>
                  <a:pt x="39662" y="3880"/>
                  <a:pt x="30363" y="1908"/>
                  <a:pt x="26683" y="889"/>
                </a:cubicBezTo>
                <a:cubicBezTo>
                  <a:pt x="24619" y="323"/>
                  <a:pt x="23286" y="1"/>
                  <a:pt x="2239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17"/>
          <p:cNvSpPr/>
          <p:nvPr/>
        </p:nvSpPr>
        <p:spPr>
          <a:xfrm>
            <a:off x="7857091" y="2599261"/>
            <a:ext cx="131005" cy="110890"/>
          </a:xfrm>
          <a:custGeom>
            <a:avLst/>
            <a:gdLst/>
            <a:ahLst/>
            <a:cxnLst/>
            <a:rect l="l" t="t" r="r" b="b"/>
            <a:pathLst>
              <a:path w="15084" h="12768" extrusionOk="0">
                <a:moveTo>
                  <a:pt x="8088" y="0"/>
                </a:moveTo>
                <a:cubicBezTo>
                  <a:pt x="6733" y="0"/>
                  <a:pt x="5330" y="402"/>
                  <a:pt x="4075" y="1234"/>
                </a:cubicBezTo>
                <a:cubicBezTo>
                  <a:pt x="986" y="3337"/>
                  <a:pt x="0" y="7346"/>
                  <a:pt x="1906" y="10172"/>
                </a:cubicBezTo>
                <a:cubicBezTo>
                  <a:pt x="3068" y="11865"/>
                  <a:pt x="4983" y="12768"/>
                  <a:pt x="7004" y="12768"/>
                </a:cubicBezTo>
                <a:cubicBezTo>
                  <a:pt x="8357" y="12768"/>
                  <a:pt x="9757" y="12363"/>
                  <a:pt x="11009" y="11520"/>
                </a:cubicBezTo>
                <a:cubicBezTo>
                  <a:pt x="14098" y="9416"/>
                  <a:pt x="15083" y="5408"/>
                  <a:pt x="13177" y="2582"/>
                </a:cubicBezTo>
                <a:cubicBezTo>
                  <a:pt x="12018" y="891"/>
                  <a:pt x="10106" y="0"/>
                  <a:pt x="80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17"/>
          <p:cNvSpPr/>
          <p:nvPr/>
        </p:nvSpPr>
        <p:spPr>
          <a:xfrm>
            <a:off x="7704649" y="2498924"/>
            <a:ext cx="433798" cy="367593"/>
          </a:xfrm>
          <a:custGeom>
            <a:avLst/>
            <a:gdLst/>
            <a:ahLst/>
            <a:cxnLst/>
            <a:rect l="l" t="t" r="r" b="b"/>
            <a:pathLst>
              <a:path w="49948" h="42325" fill="none" extrusionOk="0">
                <a:moveTo>
                  <a:pt x="0" y="34833"/>
                </a:moveTo>
                <a:cubicBezTo>
                  <a:pt x="0" y="34833"/>
                  <a:pt x="10844" y="18665"/>
                  <a:pt x="14886" y="11239"/>
                </a:cubicBezTo>
                <a:cubicBezTo>
                  <a:pt x="18960" y="3845"/>
                  <a:pt x="20308" y="2038"/>
                  <a:pt x="20965" y="1019"/>
                </a:cubicBezTo>
                <a:cubicBezTo>
                  <a:pt x="21655" y="1"/>
                  <a:pt x="23002" y="264"/>
                  <a:pt x="26683" y="1249"/>
                </a:cubicBezTo>
                <a:cubicBezTo>
                  <a:pt x="30396" y="2235"/>
                  <a:pt x="39695" y="4240"/>
                  <a:pt x="44164" y="5357"/>
                </a:cubicBezTo>
                <a:cubicBezTo>
                  <a:pt x="48633" y="6474"/>
                  <a:pt x="49948" y="6540"/>
                  <a:pt x="48666" y="9103"/>
                </a:cubicBezTo>
                <a:cubicBezTo>
                  <a:pt x="47385" y="11699"/>
                  <a:pt x="34569" y="35457"/>
                  <a:pt x="32795" y="38841"/>
                </a:cubicBezTo>
                <a:cubicBezTo>
                  <a:pt x="31020" y="42259"/>
                  <a:pt x="30264" y="42325"/>
                  <a:pt x="26978" y="41667"/>
                </a:cubicBezTo>
                <a:cubicBezTo>
                  <a:pt x="23692" y="41010"/>
                  <a:pt x="2005" y="34077"/>
                  <a:pt x="0" y="34833"/>
                </a:cubicBezTo>
                <a:close/>
              </a:path>
            </a:pathLst>
          </a:custGeom>
          <a:noFill/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17"/>
          <p:cNvSpPr/>
          <p:nvPr/>
        </p:nvSpPr>
        <p:spPr>
          <a:xfrm>
            <a:off x="7868506" y="2614673"/>
            <a:ext cx="131005" cy="110768"/>
          </a:xfrm>
          <a:custGeom>
            <a:avLst/>
            <a:gdLst/>
            <a:ahLst/>
            <a:cxnLst/>
            <a:rect l="l" t="t" r="r" b="b"/>
            <a:pathLst>
              <a:path w="15084" h="12754" extrusionOk="0">
                <a:moveTo>
                  <a:pt x="8072" y="1"/>
                </a:moveTo>
                <a:cubicBezTo>
                  <a:pt x="6717" y="1"/>
                  <a:pt x="5317" y="403"/>
                  <a:pt x="4076" y="1235"/>
                </a:cubicBezTo>
                <a:cubicBezTo>
                  <a:pt x="987" y="3338"/>
                  <a:pt x="1" y="7347"/>
                  <a:pt x="1907" y="10173"/>
                </a:cubicBezTo>
                <a:cubicBezTo>
                  <a:pt x="3047" y="11863"/>
                  <a:pt x="4963" y="12754"/>
                  <a:pt x="6987" y="12754"/>
                </a:cubicBezTo>
                <a:cubicBezTo>
                  <a:pt x="8346" y="12754"/>
                  <a:pt x="9755" y="12352"/>
                  <a:pt x="11009" y="11520"/>
                </a:cubicBezTo>
                <a:cubicBezTo>
                  <a:pt x="14098" y="9417"/>
                  <a:pt x="15084" y="5408"/>
                  <a:pt x="13145" y="2582"/>
                </a:cubicBezTo>
                <a:cubicBezTo>
                  <a:pt x="12005" y="892"/>
                  <a:pt x="10089" y="1"/>
                  <a:pt x="8072" y="1"/>
                </a:cubicBezTo>
                <a:close/>
              </a:path>
            </a:pathLst>
          </a:custGeom>
          <a:solidFill>
            <a:srgbClr val="0093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7" name="Google Shape;697;p17"/>
          <p:cNvSpPr/>
          <p:nvPr/>
        </p:nvSpPr>
        <p:spPr>
          <a:xfrm>
            <a:off x="7860801" y="2612979"/>
            <a:ext cx="130718" cy="110656"/>
          </a:xfrm>
          <a:custGeom>
            <a:avLst/>
            <a:gdLst/>
            <a:ahLst/>
            <a:cxnLst/>
            <a:rect l="l" t="t" r="r" b="b"/>
            <a:pathLst>
              <a:path w="15051" h="12741" extrusionOk="0">
                <a:moveTo>
                  <a:pt x="8094" y="1"/>
                </a:moveTo>
                <a:cubicBezTo>
                  <a:pt x="6742" y="1"/>
                  <a:pt x="5346" y="403"/>
                  <a:pt x="4108" y="1233"/>
                </a:cubicBezTo>
                <a:cubicBezTo>
                  <a:pt x="986" y="3303"/>
                  <a:pt x="1" y="7312"/>
                  <a:pt x="1907" y="10138"/>
                </a:cubicBezTo>
                <a:cubicBezTo>
                  <a:pt x="3053" y="11837"/>
                  <a:pt x="4971" y="12740"/>
                  <a:pt x="6997" y="12740"/>
                </a:cubicBezTo>
                <a:cubicBezTo>
                  <a:pt x="8341" y="12740"/>
                  <a:pt x="9731" y="12343"/>
                  <a:pt x="10976" y="11518"/>
                </a:cubicBezTo>
                <a:cubicBezTo>
                  <a:pt x="14098" y="9448"/>
                  <a:pt x="15051" y="5439"/>
                  <a:pt x="13178" y="2613"/>
                </a:cubicBezTo>
                <a:cubicBezTo>
                  <a:pt x="12036" y="900"/>
                  <a:pt x="10115" y="1"/>
                  <a:pt x="8094" y="1"/>
                </a:cubicBezTo>
                <a:close/>
              </a:path>
            </a:pathLst>
          </a:custGeom>
          <a:solidFill>
            <a:schemeClr val="accent3"/>
          </a:solidFill>
          <a:ln w="9850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8" name="Google Shape;698;p17"/>
          <p:cNvSpPr/>
          <p:nvPr/>
        </p:nvSpPr>
        <p:spPr>
          <a:xfrm>
            <a:off x="7885065" y="2609408"/>
            <a:ext cx="83063" cy="117873"/>
          </a:xfrm>
          <a:custGeom>
            <a:avLst/>
            <a:gdLst/>
            <a:ahLst/>
            <a:cxnLst/>
            <a:rect l="l" t="t" r="r" b="b"/>
            <a:pathLst>
              <a:path w="9564" h="13572" fill="none" extrusionOk="0">
                <a:moveTo>
                  <a:pt x="7690" y="855"/>
                </a:moveTo>
                <a:cubicBezTo>
                  <a:pt x="9432" y="1742"/>
                  <a:pt x="9563" y="5094"/>
                  <a:pt x="7920" y="8347"/>
                </a:cubicBezTo>
                <a:cubicBezTo>
                  <a:pt x="6310" y="11633"/>
                  <a:pt x="3583" y="13572"/>
                  <a:pt x="1841" y="12717"/>
                </a:cubicBezTo>
                <a:cubicBezTo>
                  <a:pt x="99" y="11830"/>
                  <a:pt x="1" y="8478"/>
                  <a:pt x="1611" y="5225"/>
                </a:cubicBezTo>
                <a:cubicBezTo>
                  <a:pt x="3221" y="1939"/>
                  <a:pt x="5948" y="1"/>
                  <a:pt x="7690" y="855"/>
                </a:cubicBezTo>
                <a:close/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17"/>
          <p:cNvSpPr/>
          <p:nvPr/>
        </p:nvSpPr>
        <p:spPr>
          <a:xfrm>
            <a:off x="7909616" y="2616828"/>
            <a:ext cx="68507" cy="29407"/>
          </a:xfrm>
          <a:custGeom>
            <a:avLst/>
            <a:gdLst/>
            <a:ahLst/>
            <a:cxnLst/>
            <a:rect l="l" t="t" r="r" b="b"/>
            <a:pathLst>
              <a:path w="7888" h="3386" fill="none" extrusionOk="0">
                <a:moveTo>
                  <a:pt x="1" y="1"/>
                </a:moveTo>
                <a:cubicBezTo>
                  <a:pt x="691" y="1381"/>
                  <a:pt x="1874" y="2400"/>
                  <a:pt x="3287" y="2893"/>
                </a:cubicBezTo>
                <a:cubicBezTo>
                  <a:pt x="4798" y="3386"/>
                  <a:pt x="6408" y="3386"/>
                  <a:pt x="7887" y="2827"/>
                </a:cubicBez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0" name="Google Shape;700;p17"/>
          <p:cNvSpPr/>
          <p:nvPr/>
        </p:nvSpPr>
        <p:spPr>
          <a:xfrm>
            <a:off x="7873363" y="2690771"/>
            <a:ext cx="69072" cy="28834"/>
          </a:xfrm>
          <a:custGeom>
            <a:avLst/>
            <a:gdLst/>
            <a:ahLst/>
            <a:cxnLst/>
            <a:rect l="l" t="t" r="r" b="b"/>
            <a:pathLst>
              <a:path w="7953" h="3320" fill="none" extrusionOk="0">
                <a:moveTo>
                  <a:pt x="7953" y="3320"/>
                </a:moveTo>
                <a:cubicBezTo>
                  <a:pt x="7263" y="2005"/>
                  <a:pt x="6080" y="987"/>
                  <a:pt x="4700" y="526"/>
                </a:cubicBezTo>
                <a:cubicBezTo>
                  <a:pt x="3155" y="1"/>
                  <a:pt x="1512" y="34"/>
                  <a:pt x="1" y="625"/>
                </a:cubicBez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1" name="Google Shape;701;p17"/>
          <p:cNvSpPr/>
          <p:nvPr/>
        </p:nvSpPr>
        <p:spPr>
          <a:xfrm>
            <a:off x="7902771" y="2615976"/>
            <a:ext cx="47099" cy="104463"/>
          </a:xfrm>
          <a:custGeom>
            <a:avLst/>
            <a:gdLst/>
            <a:ahLst/>
            <a:cxnLst/>
            <a:rect l="l" t="t" r="r" b="b"/>
            <a:pathLst>
              <a:path w="5423" h="12028" fill="none" extrusionOk="0">
                <a:moveTo>
                  <a:pt x="0" y="12027"/>
                </a:moveTo>
                <a:lnTo>
                  <a:pt x="5422" y="0"/>
                </a:ln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2" name="Google Shape;702;p17"/>
          <p:cNvSpPr/>
          <p:nvPr/>
        </p:nvSpPr>
        <p:spPr>
          <a:xfrm>
            <a:off x="7874223" y="2649659"/>
            <a:ext cx="104177" cy="37111"/>
          </a:xfrm>
          <a:custGeom>
            <a:avLst/>
            <a:gdLst/>
            <a:ahLst/>
            <a:cxnLst/>
            <a:rect l="l" t="t" r="r" b="b"/>
            <a:pathLst>
              <a:path w="11995" h="4273" fill="none" extrusionOk="0">
                <a:moveTo>
                  <a:pt x="11994" y="4273"/>
                </a:moveTo>
                <a:lnTo>
                  <a:pt x="0" y="1"/>
                </a:lnTo>
              </a:path>
            </a:pathLst>
          </a:custGeom>
          <a:noFill/>
          <a:ln w="10675" cap="flat" cmpd="sng">
            <a:solidFill>
              <a:schemeClr val="dk1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3" name="Google Shape;703;p17"/>
          <p:cNvSpPr/>
          <p:nvPr/>
        </p:nvSpPr>
        <p:spPr>
          <a:xfrm>
            <a:off x="7837109" y="2736165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7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4" name="Google Shape;704;p17"/>
          <p:cNvSpPr/>
          <p:nvPr/>
        </p:nvSpPr>
        <p:spPr>
          <a:xfrm>
            <a:off x="7860514" y="2743585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8" y="1"/>
                </a:moveTo>
                <a:lnTo>
                  <a:pt x="1" y="102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17"/>
          <p:cNvSpPr/>
          <p:nvPr/>
        </p:nvSpPr>
        <p:spPr>
          <a:xfrm>
            <a:off x="7925888" y="2764427"/>
            <a:ext cx="3439" cy="8285"/>
          </a:xfrm>
          <a:custGeom>
            <a:avLst/>
            <a:gdLst/>
            <a:ahLst/>
            <a:cxnLst/>
            <a:rect l="l" t="t" r="r" b="b"/>
            <a:pathLst>
              <a:path w="396" h="954" fill="none" extrusionOk="0">
                <a:moveTo>
                  <a:pt x="395" y="1"/>
                </a:moveTo>
                <a:lnTo>
                  <a:pt x="1" y="954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17"/>
          <p:cNvSpPr/>
          <p:nvPr/>
        </p:nvSpPr>
        <p:spPr>
          <a:xfrm>
            <a:off x="7874501" y="2748155"/>
            <a:ext cx="3726" cy="8859"/>
          </a:xfrm>
          <a:custGeom>
            <a:avLst/>
            <a:gdLst/>
            <a:ahLst/>
            <a:cxnLst/>
            <a:rect l="l" t="t" r="r" b="b"/>
            <a:pathLst>
              <a:path w="429" h="1020" fill="none" extrusionOk="0">
                <a:moveTo>
                  <a:pt x="428" y="1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17"/>
          <p:cNvSpPr/>
          <p:nvPr/>
        </p:nvSpPr>
        <p:spPr>
          <a:xfrm>
            <a:off x="7894205" y="2754436"/>
            <a:ext cx="3717" cy="8859"/>
          </a:xfrm>
          <a:custGeom>
            <a:avLst/>
            <a:gdLst/>
            <a:ahLst/>
            <a:cxnLst/>
            <a:rect l="l" t="t" r="r" b="b"/>
            <a:pathLst>
              <a:path w="428" h="1020" fill="none" extrusionOk="0">
                <a:moveTo>
                  <a:pt x="427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17"/>
          <p:cNvSpPr/>
          <p:nvPr/>
        </p:nvSpPr>
        <p:spPr>
          <a:xfrm>
            <a:off x="7849950" y="2739875"/>
            <a:ext cx="3726" cy="8859"/>
          </a:xfrm>
          <a:custGeom>
            <a:avLst/>
            <a:gdLst/>
            <a:ahLst/>
            <a:cxnLst/>
            <a:rect l="l" t="t" r="r" b="b"/>
            <a:pathLst>
              <a:path w="429" h="1020" fill="none" extrusionOk="0">
                <a:moveTo>
                  <a:pt x="428" y="1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17"/>
          <p:cNvSpPr/>
          <p:nvPr/>
        </p:nvSpPr>
        <p:spPr>
          <a:xfrm>
            <a:off x="7843677" y="2738737"/>
            <a:ext cx="4568" cy="1433"/>
          </a:xfrm>
          <a:custGeom>
            <a:avLst/>
            <a:gdLst/>
            <a:ahLst/>
            <a:cxnLst/>
            <a:rect l="l" t="t" r="r" b="b"/>
            <a:pathLst>
              <a:path w="526" h="165" fill="none" extrusionOk="0">
                <a:moveTo>
                  <a:pt x="526" y="165"/>
                </a:moveTo>
                <a:lnTo>
                  <a:pt x="0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17"/>
          <p:cNvSpPr/>
          <p:nvPr/>
        </p:nvSpPr>
        <p:spPr>
          <a:xfrm>
            <a:off x="7856804" y="2742733"/>
            <a:ext cx="2579" cy="860"/>
          </a:xfrm>
          <a:custGeom>
            <a:avLst/>
            <a:gdLst/>
            <a:ahLst/>
            <a:cxnLst/>
            <a:rect l="l" t="t" r="r" b="b"/>
            <a:pathLst>
              <a:path w="297" h="99" fill="none" extrusionOk="0">
                <a:moveTo>
                  <a:pt x="296" y="99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17"/>
          <p:cNvSpPr/>
          <p:nvPr/>
        </p:nvSpPr>
        <p:spPr>
          <a:xfrm>
            <a:off x="7867942" y="2746443"/>
            <a:ext cx="2571" cy="869"/>
          </a:xfrm>
          <a:custGeom>
            <a:avLst/>
            <a:gdLst/>
            <a:ahLst/>
            <a:cxnLst/>
            <a:rect l="l" t="t" r="r" b="b"/>
            <a:pathLst>
              <a:path w="296" h="100" fill="none" extrusionOk="0">
                <a:moveTo>
                  <a:pt x="296" y="99"/>
                </a:moveTo>
                <a:lnTo>
                  <a:pt x="0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17"/>
          <p:cNvSpPr/>
          <p:nvPr/>
        </p:nvSpPr>
        <p:spPr>
          <a:xfrm>
            <a:off x="7842244" y="2742733"/>
            <a:ext cx="4577" cy="1433"/>
          </a:xfrm>
          <a:custGeom>
            <a:avLst/>
            <a:gdLst/>
            <a:ahLst/>
            <a:cxnLst/>
            <a:rect l="l" t="t" r="r" b="b"/>
            <a:pathLst>
              <a:path w="527" h="165" fill="none" extrusionOk="0">
                <a:moveTo>
                  <a:pt x="527" y="165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17"/>
          <p:cNvSpPr/>
          <p:nvPr/>
        </p:nvSpPr>
        <p:spPr>
          <a:xfrm>
            <a:off x="7870791" y="2767859"/>
            <a:ext cx="3439" cy="8850"/>
          </a:xfrm>
          <a:custGeom>
            <a:avLst/>
            <a:gdLst/>
            <a:ahLst/>
            <a:cxnLst/>
            <a:rect l="l" t="t" r="r" b="b"/>
            <a:pathLst>
              <a:path w="396" h="1019" fill="none" extrusionOk="0">
                <a:moveTo>
                  <a:pt x="395" y="0"/>
                </a:moveTo>
                <a:lnTo>
                  <a:pt x="1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17"/>
          <p:cNvSpPr/>
          <p:nvPr/>
        </p:nvSpPr>
        <p:spPr>
          <a:xfrm>
            <a:off x="7875934" y="2774132"/>
            <a:ext cx="4290" cy="1442"/>
          </a:xfrm>
          <a:custGeom>
            <a:avLst/>
            <a:gdLst/>
            <a:ahLst/>
            <a:cxnLst/>
            <a:rect l="l" t="t" r="r" b="b"/>
            <a:pathLst>
              <a:path w="494" h="166" fill="none" extrusionOk="0">
                <a:moveTo>
                  <a:pt x="493" y="165"/>
                </a:moveTo>
                <a:lnTo>
                  <a:pt x="0" y="1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17"/>
          <p:cNvSpPr/>
          <p:nvPr/>
        </p:nvSpPr>
        <p:spPr>
          <a:xfrm>
            <a:off x="7849385" y="2747303"/>
            <a:ext cx="7139" cy="2284"/>
          </a:xfrm>
          <a:custGeom>
            <a:avLst/>
            <a:gdLst/>
            <a:ahLst/>
            <a:cxnLst/>
            <a:rect l="l" t="t" r="r" b="b"/>
            <a:pathLst>
              <a:path w="822" h="263" fill="none" extrusionOk="0">
                <a:moveTo>
                  <a:pt x="0" y="0"/>
                </a:moveTo>
                <a:lnTo>
                  <a:pt x="822" y="26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17"/>
          <p:cNvSpPr/>
          <p:nvPr/>
        </p:nvSpPr>
        <p:spPr>
          <a:xfrm>
            <a:off x="7867082" y="2749301"/>
            <a:ext cx="4004" cy="4855"/>
          </a:xfrm>
          <a:custGeom>
            <a:avLst/>
            <a:gdLst/>
            <a:ahLst/>
            <a:cxnLst/>
            <a:rect l="l" t="t" r="r" b="b"/>
            <a:pathLst>
              <a:path w="461" h="559" fill="none" extrusionOk="0">
                <a:moveTo>
                  <a:pt x="165" y="0"/>
                </a:moveTo>
                <a:lnTo>
                  <a:pt x="1" y="427"/>
                </a:lnTo>
                <a:lnTo>
                  <a:pt x="461" y="55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7" name="Google Shape;717;p17"/>
          <p:cNvSpPr/>
          <p:nvPr/>
        </p:nvSpPr>
        <p:spPr>
          <a:xfrm>
            <a:off x="7844815" y="2760431"/>
            <a:ext cx="3431" cy="8859"/>
          </a:xfrm>
          <a:custGeom>
            <a:avLst/>
            <a:gdLst/>
            <a:ahLst/>
            <a:cxnLst/>
            <a:rect l="l" t="t" r="r" b="b"/>
            <a:pathLst>
              <a:path w="395" h="1020" fill="none" extrusionOk="0">
                <a:moveTo>
                  <a:pt x="395" y="1"/>
                </a:moveTo>
                <a:lnTo>
                  <a:pt x="0" y="101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8" name="Google Shape;718;p17"/>
          <p:cNvSpPr/>
          <p:nvPr/>
        </p:nvSpPr>
        <p:spPr>
          <a:xfrm>
            <a:off x="7838247" y="2758719"/>
            <a:ext cx="2579" cy="869"/>
          </a:xfrm>
          <a:custGeom>
            <a:avLst/>
            <a:gdLst/>
            <a:ahLst/>
            <a:cxnLst/>
            <a:rect l="l" t="t" r="r" b="b"/>
            <a:pathLst>
              <a:path w="297" h="100" fill="none" extrusionOk="0">
                <a:moveTo>
                  <a:pt x="296" y="99"/>
                </a:moveTo>
                <a:lnTo>
                  <a:pt x="1" y="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9" name="Google Shape;719;p17"/>
          <p:cNvSpPr/>
          <p:nvPr/>
        </p:nvSpPr>
        <p:spPr>
          <a:xfrm>
            <a:off x="7837109" y="2761578"/>
            <a:ext cx="4004" cy="4855"/>
          </a:xfrm>
          <a:custGeom>
            <a:avLst/>
            <a:gdLst/>
            <a:ahLst/>
            <a:cxnLst/>
            <a:rect l="l" t="t" r="r" b="b"/>
            <a:pathLst>
              <a:path w="461" h="559" fill="none" extrusionOk="0">
                <a:moveTo>
                  <a:pt x="165" y="0"/>
                </a:moveTo>
                <a:lnTo>
                  <a:pt x="0" y="427"/>
                </a:lnTo>
                <a:lnTo>
                  <a:pt x="460" y="55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0" name="Google Shape;720;p17"/>
          <p:cNvSpPr/>
          <p:nvPr/>
        </p:nvSpPr>
        <p:spPr>
          <a:xfrm>
            <a:off x="7879644" y="2750726"/>
            <a:ext cx="8285" cy="8285"/>
          </a:xfrm>
          <a:custGeom>
            <a:avLst/>
            <a:gdLst/>
            <a:ahLst/>
            <a:cxnLst/>
            <a:rect l="l" t="t" r="r" b="b"/>
            <a:pathLst>
              <a:path w="954" h="954" fill="none" extrusionOk="0">
                <a:moveTo>
                  <a:pt x="263" y="0"/>
                </a:moveTo>
                <a:lnTo>
                  <a:pt x="953" y="230"/>
                </a:lnTo>
                <a:lnTo>
                  <a:pt x="658" y="953"/>
                </a:lnTo>
                <a:lnTo>
                  <a:pt x="0" y="756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17"/>
          <p:cNvSpPr/>
          <p:nvPr/>
        </p:nvSpPr>
        <p:spPr>
          <a:xfrm>
            <a:off x="7895056" y="2776990"/>
            <a:ext cx="8285" cy="8285"/>
          </a:xfrm>
          <a:custGeom>
            <a:avLst/>
            <a:gdLst/>
            <a:ahLst/>
            <a:cxnLst/>
            <a:rect l="l" t="t" r="r" b="b"/>
            <a:pathLst>
              <a:path w="954" h="954" fill="none" extrusionOk="0">
                <a:moveTo>
                  <a:pt x="264" y="1"/>
                </a:moveTo>
                <a:lnTo>
                  <a:pt x="954" y="231"/>
                </a:lnTo>
                <a:lnTo>
                  <a:pt x="658" y="953"/>
                </a:lnTo>
                <a:lnTo>
                  <a:pt x="1" y="72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2" name="Google Shape;722;p17"/>
          <p:cNvSpPr/>
          <p:nvPr/>
        </p:nvSpPr>
        <p:spPr>
          <a:xfrm>
            <a:off x="7912188" y="2759857"/>
            <a:ext cx="6575" cy="9432"/>
          </a:xfrm>
          <a:custGeom>
            <a:avLst/>
            <a:gdLst/>
            <a:ahLst/>
            <a:cxnLst/>
            <a:rect l="l" t="t" r="r" b="b"/>
            <a:pathLst>
              <a:path w="757" h="1086" fill="none" extrusionOk="0">
                <a:moveTo>
                  <a:pt x="329" y="1"/>
                </a:moveTo>
                <a:lnTo>
                  <a:pt x="0" y="855"/>
                </a:lnTo>
                <a:lnTo>
                  <a:pt x="756" y="108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3" name="Google Shape;723;p17"/>
          <p:cNvSpPr/>
          <p:nvPr/>
        </p:nvSpPr>
        <p:spPr>
          <a:xfrm>
            <a:off x="7918469" y="2762429"/>
            <a:ext cx="2579" cy="582"/>
          </a:xfrm>
          <a:custGeom>
            <a:avLst/>
            <a:gdLst/>
            <a:ahLst/>
            <a:cxnLst/>
            <a:rect l="l" t="t" r="r" b="b"/>
            <a:pathLst>
              <a:path w="297" h="67" fill="none" extrusionOk="0">
                <a:moveTo>
                  <a:pt x="296" y="66"/>
                </a:moveTo>
                <a:lnTo>
                  <a:pt x="0" y="1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4" name="Google Shape;724;p17"/>
          <p:cNvSpPr/>
          <p:nvPr/>
        </p:nvSpPr>
        <p:spPr>
          <a:xfrm>
            <a:off x="7899912" y="2757008"/>
            <a:ext cx="9423" cy="8572"/>
          </a:xfrm>
          <a:custGeom>
            <a:avLst/>
            <a:gdLst/>
            <a:ahLst/>
            <a:cxnLst/>
            <a:rect l="l" t="t" r="r" b="b"/>
            <a:pathLst>
              <a:path w="1085" h="987" fill="none" extrusionOk="0">
                <a:moveTo>
                  <a:pt x="329" y="0"/>
                </a:moveTo>
                <a:lnTo>
                  <a:pt x="1" y="756"/>
                </a:lnTo>
                <a:lnTo>
                  <a:pt x="789" y="986"/>
                </a:lnTo>
                <a:lnTo>
                  <a:pt x="1085" y="197"/>
                </a:lnTo>
                <a:close/>
              </a:path>
            </a:pathLst>
          </a:custGeom>
          <a:noFill/>
          <a:ln w="6575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5" name="Google Shape;725;p17"/>
          <p:cNvSpPr/>
          <p:nvPr/>
        </p:nvSpPr>
        <p:spPr>
          <a:xfrm>
            <a:off x="7850810" y="2763576"/>
            <a:ext cx="9423" cy="8563"/>
          </a:xfrm>
          <a:custGeom>
            <a:avLst/>
            <a:gdLst/>
            <a:ahLst/>
            <a:cxnLst/>
            <a:rect l="l" t="t" r="r" b="b"/>
            <a:pathLst>
              <a:path w="1085" h="986" fill="none" extrusionOk="0">
                <a:moveTo>
                  <a:pt x="329" y="0"/>
                </a:moveTo>
                <a:lnTo>
                  <a:pt x="1" y="756"/>
                </a:lnTo>
                <a:lnTo>
                  <a:pt x="789" y="986"/>
                </a:lnTo>
                <a:lnTo>
                  <a:pt x="1085" y="230"/>
                </a:lnTo>
                <a:close/>
              </a:path>
            </a:pathLst>
          </a:custGeom>
          <a:noFill/>
          <a:ln w="6575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17"/>
          <p:cNvSpPr/>
          <p:nvPr/>
        </p:nvSpPr>
        <p:spPr>
          <a:xfrm>
            <a:off x="7924464" y="2763854"/>
            <a:ext cx="9137" cy="2866"/>
          </a:xfrm>
          <a:custGeom>
            <a:avLst/>
            <a:gdLst/>
            <a:ahLst/>
            <a:cxnLst/>
            <a:rect l="l" t="t" r="r" b="b"/>
            <a:pathLst>
              <a:path w="1052" h="330" fill="none" extrusionOk="0">
                <a:moveTo>
                  <a:pt x="0" y="1"/>
                </a:moveTo>
                <a:lnTo>
                  <a:pt x="1052" y="330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17"/>
          <p:cNvSpPr/>
          <p:nvPr/>
        </p:nvSpPr>
        <p:spPr>
          <a:xfrm>
            <a:off x="7885925" y="2773280"/>
            <a:ext cx="3431" cy="8285"/>
          </a:xfrm>
          <a:custGeom>
            <a:avLst/>
            <a:gdLst/>
            <a:ahLst/>
            <a:cxnLst/>
            <a:rect l="l" t="t" r="r" b="b"/>
            <a:pathLst>
              <a:path w="395" h="954" fill="none" extrusionOk="0">
                <a:moveTo>
                  <a:pt x="395" y="0"/>
                </a:moveTo>
                <a:lnTo>
                  <a:pt x="0" y="953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8" name="Google Shape;728;p17"/>
          <p:cNvSpPr/>
          <p:nvPr/>
        </p:nvSpPr>
        <p:spPr>
          <a:xfrm>
            <a:off x="7884214" y="2772707"/>
            <a:ext cx="9137" cy="2866"/>
          </a:xfrm>
          <a:custGeom>
            <a:avLst/>
            <a:gdLst/>
            <a:ahLst/>
            <a:cxnLst/>
            <a:rect l="l" t="t" r="r" b="b"/>
            <a:pathLst>
              <a:path w="1052" h="330" fill="none" extrusionOk="0">
                <a:moveTo>
                  <a:pt x="0" y="1"/>
                </a:moveTo>
                <a:lnTo>
                  <a:pt x="1052" y="329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17"/>
          <p:cNvSpPr/>
          <p:nvPr/>
        </p:nvSpPr>
        <p:spPr>
          <a:xfrm>
            <a:off x="7843390" y="2792402"/>
            <a:ext cx="22833" cy="9432"/>
          </a:xfrm>
          <a:custGeom>
            <a:avLst/>
            <a:gdLst/>
            <a:ahLst/>
            <a:cxnLst/>
            <a:rect l="l" t="t" r="r" b="b"/>
            <a:pathLst>
              <a:path w="2629" h="1086" fill="none" extrusionOk="0">
                <a:moveTo>
                  <a:pt x="0" y="264"/>
                </a:moveTo>
                <a:lnTo>
                  <a:pt x="1085" y="1"/>
                </a:lnTo>
                <a:lnTo>
                  <a:pt x="1479" y="1085"/>
                </a:lnTo>
                <a:lnTo>
                  <a:pt x="2629" y="85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17"/>
          <p:cNvSpPr/>
          <p:nvPr/>
        </p:nvSpPr>
        <p:spPr>
          <a:xfrm>
            <a:off x="7838247" y="2800969"/>
            <a:ext cx="22842" cy="9719"/>
          </a:xfrm>
          <a:custGeom>
            <a:avLst/>
            <a:gdLst/>
            <a:ahLst/>
            <a:cxnLst/>
            <a:rect l="l" t="t" r="r" b="b"/>
            <a:pathLst>
              <a:path w="2630" h="1119" fill="none" extrusionOk="0">
                <a:moveTo>
                  <a:pt x="1" y="264"/>
                </a:moveTo>
                <a:lnTo>
                  <a:pt x="1052" y="1"/>
                </a:lnTo>
                <a:lnTo>
                  <a:pt x="1447" y="1118"/>
                </a:lnTo>
                <a:lnTo>
                  <a:pt x="2630" y="855"/>
                </a:lnTo>
              </a:path>
            </a:pathLst>
          </a:custGeom>
          <a:noFill/>
          <a:ln w="7400" cap="flat" cmpd="sng">
            <a:solidFill>
              <a:srgbClr val="64042A"/>
            </a:solidFill>
            <a:prstDash val="solid"/>
            <a:miter lim="328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17"/>
          <p:cNvSpPr/>
          <p:nvPr/>
        </p:nvSpPr>
        <p:spPr>
          <a:xfrm>
            <a:off x="7892493" y="2539462"/>
            <a:ext cx="23979" cy="19706"/>
          </a:xfrm>
          <a:custGeom>
            <a:avLst/>
            <a:gdLst/>
            <a:ahLst/>
            <a:cxnLst/>
            <a:rect l="l" t="t" r="r" b="b"/>
            <a:pathLst>
              <a:path w="2761" h="2269" extrusionOk="0">
                <a:moveTo>
                  <a:pt x="1347" y="527"/>
                </a:moveTo>
                <a:lnTo>
                  <a:pt x="1775" y="625"/>
                </a:lnTo>
                <a:cubicBezTo>
                  <a:pt x="2037" y="724"/>
                  <a:pt x="2136" y="888"/>
                  <a:pt x="2037" y="1118"/>
                </a:cubicBezTo>
                <a:cubicBezTo>
                  <a:pt x="1961" y="1295"/>
                  <a:pt x="1768" y="1414"/>
                  <a:pt x="1579" y="1414"/>
                </a:cubicBezTo>
                <a:cubicBezTo>
                  <a:pt x="1522" y="1414"/>
                  <a:pt x="1466" y="1404"/>
                  <a:pt x="1413" y="1381"/>
                </a:cubicBezTo>
                <a:lnTo>
                  <a:pt x="1019" y="1249"/>
                </a:lnTo>
                <a:lnTo>
                  <a:pt x="1347" y="527"/>
                </a:lnTo>
                <a:close/>
                <a:moveTo>
                  <a:pt x="1052" y="1"/>
                </a:moveTo>
                <a:lnTo>
                  <a:pt x="0" y="2137"/>
                </a:lnTo>
                <a:lnTo>
                  <a:pt x="493" y="2268"/>
                </a:lnTo>
                <a:lnTo>
                  <a:pt x="822" y="1677"/>
                </a:lnTo>
                <a:lnTo>
                  <a:pt x="1249" y="1775"/>
                </a:lnTo>
                <a:cubicBezTo>
                  <a:pt x="1362" y="1820"/>
                  <a:pt x="1478" y="1841"/>
                  <a:pt x="1594" y="1841"/>
                </a:cubicBezTo>
                <a:cubicBezTo>
                  <a:pt x="1981" y="1841"/>
                  <a:pt x="2353" y="1604"/>
                  <a:pt x="2530" y="1249"/>
                </a:cubicBezTo>
                <a:cubicBezTo>
                  <a:pt x="2760" y="757"/>
                  <a:pt x="2563" y="395"/>
                  <a:pt x="2005" y="231"/>
                </a:cubicBezTo>
                <a:lnTo>
                  <a:pt x="1052" y="1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17"/>
          <p:cNvSpPr/>
          <p:nvPr/>
        </p:nvSpPr>
        <p:spPr>
          <a:xfrm>
            <a:off x="7913048" y="2547176"/>
            <a:ext cx="22268" cy="22268"/>
          </a:xfrm>
          <a:custGeom>
            <a:avLst/>
            <a:gdLst/>
            <a:ahLst/>
            <a:cxnLst/>
            <a:rect l="l" t="t" r="r" b="b"/>
            <a:pathLst>
              <a:path w="2564" h="2564" extrusionOk="0">
                <a:moveTo>
                  <a:pt x="2037" y="591"/>
                </a:moveTo>
                <a:lnTo>
                  <a:pt x="1939" y="1544"/>
                </a:lnTo>
                <a:lnTo>
                  <a:pt x="1249" y="1347"/>
                </a:lnTo>
                <a:lnTo>
                  <a:pt x="2037" y="591"/>
                </a:lnTo>
                <a:close/>
                <a:moveTo>
                  <a:pt x="2037" y="0"/>
                </a:moveTo>
                <a:lnTo>
                  <a:pt x="0" y="1906"/>
                </a:lnTo>
                <a:lnTo>
                  <a:pt x="526" y="2037"/>
                </a:lnTo>
                <a:lnTo>
                  <a:pt x="887" y="1676"/>
                </a:lnTo>
                <a:lnTo>
                  <a:pt x="1906" y="1972"/>
                </a:lnTo>
                <a:lnTo>
                  <a:pt x="1873" y="2432"/>
                </a:lnTo>
                <a:lnTo>
                  <a:pt x="2432" y="2563"/>
                </a:lnTo>
                <a:lnTo>
                  <a:pt x="2563" y="164"/>
                </a:lnTo>
                <a:lnTo>
                  <a:pt x="2037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3" name="Google Shape;733;p17"/>
          <p:cNvSpPr/>
          <p:nvPr/>
        </p:nvSpPr>
        <p:spPr>
          <a:xfrm>
            <a:off x="7941022" y="2554049"/>
            <a:ext cx="23128" cy="20062"/>
          </a:xfrm>
          <a:custGeom>
            <a:avLst/>
            <a:gdLst/>
            <a:ahLst/>
            <a:cxnLst/>
            <a:rect l="l" t="t" r="r" b="b"/>
            <a:pathLst>
              <a:path w="2663" h="2310" extrusionOk="0">
                <a:moveTo>
                  <a:pt x="1570" y="1"/>
                </a:moveTo>
                <a:cubicBezTo>
                  <a:pt x="1243" y="1"/>
                  <a:pt x="927" y="173"/>
                  <a:pt x="756" y="491"/>
                </a:cubicBezTo>
                <a:cubicBezTo>
                  <a:pt x="362" y="1213"/>
                  <a:pt x="1643" y="1312"/>
                  <a:pt x="1446" y="1706"/>
                </a:cubicBezTo>
                <a:cubicBezTo>
                  <a:pt x="1421" y="1807"/>
                  <a:pt x="1319" y="1850"/>
                  <a:pt x="1185" y="1850"/>
                </a:cubicBezTo>
                <a:cubicBezTo>
                  <a:pt x="1143" y="1850"/>
                  <a:pt x="1098" y="1846"/>
                  <a:pt x="1052" y="1838"/>
                </a:cubicBezTo>
                <a:cubicBezTo>
                  <a:pt x="756" y="1739"/>
                  <a:pt x="559" y="1542"/>
                  <a:pt x="428" y="1279"/>
                </a:cubicBezTo>
                <a:lnTo>
                  <a:pt x="0" y="1641"/>
                </a:lnTo>
                <a:cubicBezTo>
                  <a:pt x="165" y="1936"/>
                  <a:pt x="460" y="2166"/>
                  <a:pt x="789" y="2232"/>
                </a:cubicBezTo>
                <a:cubicBezTo>
                  <a:pt x="912" y="2285"/>
                  <a:pt x="1038" y="2310"/>
                  <a:pt x="1160" y="2310"/>
                </a:cubicBezTo>
                <a:cubicBezTo>
                  <a:pt x="1494" y="2310"/>
                  <a:pt x="1804" y="2126"/>
                  <a:pt x="1972" y="1838"/>
                </a:cubicBezTo>
                <a:cubicBezTo>
                  <a:pt x="2399" y="1049"/>
                  <a:pt x="1118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7" y="21"/>
                  <a:pt x="1683" y="1"/>
                  <a:pt x="1570" y="1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17"/>
          <p:cNvSpPr/>
          <p:nvPr/>
        </p:nvSpPr>
        <p:spPr>
          <a:xfrm>
            <a:off x="7963862" y="2560330"/>
            <a:ext cx="23119" cy="20219"/>
          </a:xfrm>
          <a:custGeom>
            <a:avLst/>
            <a:gdLst/>
            <a:ahLst/>
            <a:cxnLst/>
            <a:rect l="l" t="t" r="r" b="b"/>
            <a:pathLst>
              <a:path w="2662" h="2328" extrusionOk="0">
                <a:moveTo>
                  <a:pt x="1565" y="0"/>
                </a:moveTo>
                <a:cubicBezTo>
                  <a:pt x="1240" y="0"/>
                  <a:pt x="926" y="166"/>
                  <a:pt x="756" y="458"/>
                </a:cubicBezTo>
                <a:cubicBezTo>
                  <a:pt x="362" y="1246"/>
                  <a:pt x="1643" y="1312"/>
                  <a:pt x="1446" y="1739"/>
                </a:cubicBezTo>
                <a:cubicBezTo>
                  <a:pt x="1399" y="1810"/>
                  <a:pt x="1300" y="1864"/>
                  <a:pt x="1175" y="1864"/>
                </a:cubicBezTo>
                <a:cubicBezTo>
                  <a:pt x="1126" y="1864"/>
                  <a:pt x="1074" y="1856"/>
                  <a:pt x="1019" y="1838"/>
                </a:cubicBezTo>
                <a:cubicBezTo>
                  <a:pt x="756" y="1739"/>
                  <a:pt x="526" y="1542"/>
                  <a:pt x="427" y="1312"/>
                </a:cubicBezTo>
                <a:lnTo>
                  <a:pt x="0" y="1641"/>
                </a:lnTo>
                <a:cubicBezTo>
                  <a:pt x="164" y="1936"/>
                  <a:pt x="460" y="2166"/>
                  <a:pt x="789" y="2265"/>
                </a:cubicBezTo>
                <a:cubicBezTo>
                  <a:pt x="898" y="2307"/>
                  <a:pt x="1015" y="2328"/>
                  <a:pt x="1130" y="2328"/>
                </a:cubicBezTo>
                <a:cubicBezTo>
                  <a:pt x="1466" y="2328"/>
                  <a:pt x="1801" y="2155"/>
                  <a:pt x="1972" y="1838"/>
                </a:cubicBezTo>
                <a:cubicBezTo>
                  <a:pt x="2366" y="1049"/>
                  <a:pt x="1085" y="983"/>
                  <a:pt x="1315" y="556"/>
                </a:cubicBezTo>
                <a:cubicBezTo>
                  <a:pt x="1339" y="482"/>
                  <a:pt x="1438" y="445"/>
                  <a:pt x="1555" y="445"/>
                </a:cubicBezTo>
                <a:cubicBezTo>
                  <a:pt x="1594" y="445"/>
                  <a:pt x="1635" y="449"/>
                  <a:pt x="1676" y="458"/>
                </a:cubicBezTo>
                <a:cubicBezTo>
                  <a:pt x="1906" y="556"/>
                  <a:pt x="2103" y="688"/>
                  <a:pt x="2235" y="885"/>
                </a:cubicBezTo>
                <a:lnTo>
                  <a:pt x="2662" y="523"/>
                </a:lnTo>
                <a:cubicBezTo>
                  <a:pt x="2465" y="293"/>
                  <a:pt x="2202" y="129"/>
                  <a:pt x="1906" y="63"/>
                </a:cubicBezTo>
                <a:cubicBezTo>
                  <a:pt x="1795" y="21"/>
                  <a:pt x="1679" y="0"/>
                  <a:pt x="1565" y="0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5" name="Google Shape;735;p17"/>
          <p:cNvSpPr/>
          <p:nvPr/>
        </p:nvSpPr>
        <p:spPr>
          <a:xfrm>
            <a:off x="7986415" y="2565447"/>
            <a:ext cx="24266" cy="19984"/>
          </a:xfrm>
          <a:custGeom>
            <a:avLst/>
            <a:gdLst/>
            <a:ahLst/>
            <a:cxnLst/>
            <a:rect l="l" t="t" r="r" b="b"/>
            <a:pathLst>
              <a:path w="2794" h="2301" extrusionOk="0">
                <a:moveTo>
                  <a:pt x="1413" y="559"/>
                </a:moveTo>
                <a:lnTo>
                  <a:pt x="1840" y="657"/>
                </a:lnTo>
                <a:cubicBezTo>
                  <a:pt x="2103" y="723"/>
                  <a:pt x="2202" y="887"/>
                  <a:pt x="2070" y="1150"/>
                </a:cubicBezTo>
                <a:cubicBezTo>
                  <a:pt x="1973" y="1320"/>
                  <a:pt x="1804" y="1418"/>
                  <a:pt x="1630" y="1418"/>
                </a:cubicBezTo>
                <a:cubicBezTo>
                  <a:pt x="1568" y="1418"/>
                  <a:pt x="1506" y="1406"/>
                  <a:pt x="1446" y="1380"/>
                </a:cubicBezTo>
                <a:lnTo>
                  <a:pt x="1019" y="1282"/>
                </a:lnTo>
                <a:lnTo>
                  <a:pt x="1413" y="559"/>
                </a:lnTo>
                <a:close/>
                <a:moveTo>
                  <a:pt x="1117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49" y="1807"/>
                </a:lnTo>
                <a:cubicBezTo>
                  <a:pt x="1355" y="1843"/>
                  <a:pt x="1465" y="1860"/>
                  <a:pt x="1574" y="1860"/>
                </a:cubicBezTo>
                <a:cubicBezTo>
                  <a:pt x="1968" y="1860"/>
                  <a:pt x="2350" y="1635"/>
                  <a:pt x="2530" y="1249"/>
                </a:cubicBezTo>
                <a:cubicBezTo>
                  <a:pt x="2793" y="789"/>
                  <a:pt x="2596" y="427"/>
                  <a:pt x="2070" y="263"/>
                </a:cubicBezTo>
                <a:lnTo>
                  <a:pt x="1117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6" name="Google Shape;736;p17"/>
          <p:cNvSpPr/>
          <p:nvPr/>
        </p:nvSpPr>
        <p:spPr>
          <a:xfrm>
            <a:off x="8010680" y="2574083"/>
            <a:ext cx="26550" cy="19732"/>
          </a:xfrm>
          <a:custGeom>
            <a:avLst/>
            <a:gdLst/>
            <a:ahLst/>
            <a:cxnLst/>
            <a:rect l="l" t="t" r="r" b="b"/>
            <a:pathLst>
              <a:path w="3057" h="2272" extrusionOk="0">
                <a:moveTo>
                  <a:pt x="1667" y="459"/>
                </a:moveTo>
                <a:cubicBezTo>
                  <a:pt x="1736" y="459"/>
                  <a:pt x="1805" y="468"/>
                  <a:pt x="1873" y="485"/>
                </a:cubicBezTo>
                <a:cubicBezTo>
                  <a:pt x="2235" y="583"/>
                  <a:pt x="2399" y="1011"/>
                  <a:pt x="2169" y="1306"/>
                </a:cubicBezTo>
                <a:cubicBezTo>
                  <a:pt x="2033" y="1633"/>
                  <a:pt x="1716" y="1824"/>
                  <a:pt x="1388" y="1824"/>
                </a:cubicBezTo>
                <a:cubicBezTo>
                  <a:pt x="1320" y="1824"/>
                  <a:pt x="1251" y="1816"/>
                  <a:pt x="1183" y="1799"/>
                </a:cubicBezTo>
                <a:cubicBezTo>
                  <a:pt x="789" y="1701"/>
                  <a:pt x="657" y="1273"/>
                  <a:pt x="855" y="945"/>
                </a:cubicBezTo>
                <a:cubicBezTo>
                  <a:pt x="1018" y="646"/>
                  <a:pt x="1338" y="459"/>
                  <a:pt x="1667" y="459"/>
                </a:cubicBezTo>
                <a:close/>
                <a:moveTo>
                  <a:pt x="1697" y="1"/>
                </a:moveTo>
                <a:cubicBezTo>
                  <a:pt x="1145" y="1"/>
                  <a:pt x="626" y="311"/>
                  <a:pt x="362" y="813"/>
                </a:cubicBezTo>
                <a:cubicBezTo>
                  <a:pt x="0" y="1339"/>
                  <a:pt x="296" y="2095"/>
                  <a:pt x="953" y="2226"/>
                </a:cubicBezTo>
                <a:cubicBezTo>
                  <a:pt x="1074" y="2257"/>
                  <a:pt x="1196" y="2271"/>
                  <a:pt x="1319" y="2271"/>
                </a:cubicBezTo>
                <a:cubicBezTo>
                  <a:pt x="1863" y="2271"/>
                  <a:pt x="2400" y="1980"/>
                  <a:pt x="2695" y="1471"/>
                </a:cubicBezTo>
                <a:cubicBezTo>
                  <a:pt x="3056" y="912"/>
                  <a:pt x="2761" y="189"/>
                  <a:pt x="2103" y="58"/>
                </a:cubicBezTo>
                <a:cubicBezTo>
                  <a:pt x="1968" y="19"/>
                  <a:pt x="1832" y="1"/>
                  <a:pt x="1697" y="1"/>
                </a:cubicBez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7" name="Google Shape;737;p17"/>
          <p:cNvSpPr/>
          <p:nvPr/>
        </p:nvSpPr>
        <p:spPr>
          <a:xfrm>
            <a:off x="511300" y="1236050"/>
            <a:ext cx="3030900" cy="299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738" name="Google Shape;738;p17"/>
          <p:cNvSpPr/>
          <p:nvPr/>
        </p:nvSpPr>
        <p:spPr>
          <a:xfrm>
            <a:off x="8036943" y="2579721"/>
            <a:ext cx="24839" cy="23119"/>
          </a:xfrm>
          <a:custGeom>
            <a:avLst/>
            <a:gdLst/>
            <a:ahLst/>
            <a:cxnLst/>
            <a:rect l="l" t="t" r="r" b="b"/>
            <a:pathLst>
              <a:path w="2860" h="2662" extrusionOk="0">
                <a:moveTo>
                  <a:pt x="1446" y="559"/>
                </a:moveTo>
                <a:lnTo>
                  <a:pt x="1906" y="690"/>
                </a:lnTo>
                <a:cubicBezTo>
                  <a:pt x="2169" y="756"/>
                  <a:pt x="2235" y="920"/>
                  <a:pt x="2103" y="1150"/>
                </a:cubicBezTo>
                <a:cubicBezTo>
                  <a:pt x="2027" y="1327"/>
                  <a:pt x="1854" y="1446"/>
                  <a:pt x="1658" y="1446"/>
                </a:cubicBezTo>
                <a:cubicBezTo>
                  <a:pt x="1600" y="1446"/>
                  <a:pt x="1539" y="1436"/>
                  <a:pt x="1479" y="1413"/>
                </a:cubicBezTo>
                <a:lnTo>
                  <a:pt x="1019" y="1282"/>
                </a:lnTo>
                <a:lnTo>
                  <a:pt x="1446" y="559"/>
                </a:lnTo>
                <a:close/>
                <a:moveTo>
                  <a:pt x="1183" y="0"/>
                </a:moveTo>
                <a:lnTo>
                  <a:pt x="0" y="2169"/>
                </a:lnTo>
                <a:lnTo>
                  <a:pt x="493" y="2300"/>
                </a:lnTo>
                <a:lnTo>
                  <a:pt x="822" y="1676"/>
                </a:lnTo>
                <a:lnTo>
                  <a:pt x="1282" y="1807"/>
                </a:lnTo>
                <a:lnTo>
                  <a:pt x="1315" y="1807"/>
                </a:lnTo>
                <a:lnTo>
                  <a:pt x="1315" y="2530"/>
                </a:lnTo>
                <a:lnTo>
                  <a:pt x="1873" y="2662"/>
                </a:lnTo>
                <a:lnTo>
                  <a:pt x="1808" y="1840"/>
                </a:lnTo>
                <a:cubicBezTo>
                  <a:pt x="2136" y="1807"/>
                  <a:pt x="2432" y="1577"/>
                  <a:pt x="2564" y="1282"/>
                </a:cubicBezTo>
                <a:cubicBezTo>
                  <a:pt x="2859" y="789"/>
                  <a:pt x="2662" y="427"/>
                  <a:pt x="2103" y="296"/>
                </a:cubicBezTo>
                <a:lnTo>
                  <a:pt x="1183" y="0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9" name="Google Shape;739;p17"/>
          <p:cNvSpPr/>
          <p:nvPr/>
        </p:nvSpPr>
        <p:spPr>
          <a:xfrm>
            <a:off x="8065490" y="2586281"/>
            <a:ext cx="19984" cy="21417"/>
          </a:xfrm>
          <a:custGeom>
            <a:avLst/>
            <a:gdLst/>
            <a:ahLst/>
            <a:cxnLst/>
            <a:rect l="l" t="t" r="r" b="b"/>
            <a:pathLst>
              <a:path w="2301" h="2466" extrusionOk="0">
                <a:moveTo>
                  <a:pt x="526" y="1"/>
                </a:moveTo>
                <a:lnTo>
                  <a:pt x="296" y="395"/>
                </a:lnTo>
                <a:lnTo>
                  <a:pt x="953" y="592"/>
                </a:lnTo>
                <a:lnTo>
                  <a:pt x="0" y="2334"/>
                </a:lnTo>
                <a:lnTo>
                  <a:pt x="460" y="2465"/>
                </a:lnTo>
                <a:lnTo>
                  <a:pt x="1413" y="724"/>
                </a:lnTo>
                <a:lnTo>
                  <a:pt x="2071" y="921"/>
                </a:lnTo>
                <a:lnTo>
                  <a:pt x="2301" y="494"/>
                </a:lnTo>
                <a:lnTo>
                  <a:pt x="526" y="1"/>
                </a:lnTo>
                <a:close/>
              </a:path>
            </a:pathLst>
          </a:custGeom>
          <a:solidFill>
            <a:srgbClr val="6404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0" name="Google Shape;740;p17"/>
          <p:cNvGrpSpPr/>
          <p:nvPr/>
        </p:nvGrpSpPr>
        <p:grpSpPr>
          <a:xfrm>
            <a:off x="7695325" y="1397374"/>
            <a:ext cx="461666" cy="542985"/>
            <a:chOff x="1471150" y="641775"/>
            <a:chExt cx="1252825" cy="1473500"/>
          </a:xfrm>
        </p:grpSpPr>
        <p:sp>
          <p:nvSpPr>
            <p:cNvPr id="741" name="Google Shape;741;p17"/>
            <p:cNvSpPr/>
            <p:nvPr/>
          </p:nvSpPr>
          <p:spPr>
            <a:xfrm>
              <a:off x="1522925" y="693200"/>
              <a:ext cx="1201050" cy="1422075"/>
            </a:xfrm>
            <a:custGeom>
              <a:avLst/>
              <a:gdLst/>
              <a:ahLst/>
              <a:cxnLst/>
              <a:rect l="l" t="t" r="r" b="b"/>
              <a:pathLst>
                <a:path w="48042" h="56883" extrusionOk="0">
                  <a:moveTo>
                    <a:pt x="17802" y="1"/>
                  </a:moveTo>
                  <a:cubicBezTo>
                    <a:pt x="16930" y="1"/>
                    <a:pt x="16040" y="117"/>
                    <a:pt x="15149" y="363"/>
                  </a:cubicBezTo>
                  <a:cubicBezTo>
                    <a:pt x="9102" y="2006"/>
                    <a:pt x="6079" y="8808"/>
                    <a:pt x="8905" y="14427"/>
                  </a:cubicBezTo>
                  <a:cubicBezTo>
                    <a:pt x="3385" y="18929"/>
                    <a:pt x="164" y="25665"/>
                    <a:pt x="99" y="32763"/>
                  </a:cubicBezTo>
                  <a:cubicBezTo>
                    <a:pt x="0" y="46006"/>
                    <a:pt x="10614" y="56784"/>
                    <a:pt x="23857" y="56883"/>
                  </a:cubicBezTo>
                  <a:cubicBezTo>
                    <a:pt x="26025" y="56883"/>
                    <a:pt x="28194" y="56620"/>
                    <a:pt x="30297" y="56061"/>
                  </a:cubicBezTo>
                  <a:cubicBezTo>
                    <a:pt x="40648" y="53235"/>
                    <a:pt x="47878" y="43870"/>
                    <a:pt x="47976" y="33158"/>
                  </a:cubicBezTo>
                  <a:cubicBezTo>
                    <a:pt x="48042" y="21262"/>
                    <a:pt x="39400" y="11141"/>
                    <a:pt x="27668" y="9334"/>
                  </a:cubicBezTo>
                  <a:cubicBezTo>
                    <a:pt x="27332" y="3949"/>
                    <a:pt x="22879" y="1"/>
                    <a:pt x="1780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471150" y="641775"/>
              <a:ext cx="1201900" cy="1421825"/>
            </a:xfrm>
            <a:custGeom>
              <a:avLst/>
              <a:gdLst/>
              <a:ahLst/>
              <a:cxnLst/>
              <a:rect l="l" t="t" r="r" b="b"/>
              <a:pathLst>
                <a:path w="48076" h="56873" extrusionOk="0">
                  <a:moveTo>
                    <a:pt x="17797" y="0"/>
                  </a:moveTo>
                  <a:cubicBezTo>
                    <a:pt x="16937" y="0"/>
                    <a:pt x="16060" y="113"/>
                    <a:pt x="15182" y="350"/>
                  </a:cubicBezTo>
                  <a:cubicBezTo>
                    <a:pt x="9103" y="1993"/>
                    <a:pt x="6080" y="8795"/>
                    <a:pt x="8939" y="14414"/>
                  </a:cubicBezTo>
                  <a:cubicBezTo>
                    <a:pt x="3418" y="18916"/>
                    <a:pt x="198" y="25652"/>
                    <a:pt x="100" y="32783"/>
                  </a:cubicBezTo>
                  <a:cubicBezTo>
                    <a:pt x="1" y="45993"/>
                    <a:pt x="10648" y="56804"/>
                    <a:pt x="23857" y="56870"/>
                  </a:cubicBezTo>
                  <a:cubicBezTo>
                    <a:pt x="23978" y="56871"/>
                    <a:pt x="24098" y="56872"/>
                    <a:pt x="24218" y="56872"/>
                  </a:cubicBezTo>
                  <a:cubicBezTo>
                    <a:pt x="26270" y="56872"/>
                    <a:pt x="28344" y="56607"/>
                    <a:pt x="30331" y="56048"/>
                  </a:cubicBezTo>
                  <a:lnTo>
                    <a:pt x="30331" y="56081"/>
                  </a:lnTo>
                  <a:cubicBezTo>
                    <a:pt x="40682" y="53255"/>
                    <a:pt x="47878" y="43890"/>
                    <a:pt x="47977" y="33144"/>
                  </a:cubicBezTo>
                  <a:cubicBezTo>
                    <a:pt x="48075" y="21282"/>
                    <a:pt x="39433" y="11128"/>
                    <a:pt x="27702" y="9321"/>
                  </a:cubicBezTo>
                  <a:cubicBezTo>
                    <a:pt x="27365" y="3951"/>
                    <a:pt x="22890" y="0"/>
                    <a:pt x="17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760575" y="773725"/>
              <a:ext cx="270875" cy="232200"/>
            </a:xfrm>
            <a:custGeom>
              <a:avLst/>
              <a:gdLst/>
              <a:ahLst/>
              <a:cxnLst/>
              <a:rect l="l" t="t" r="r" b="b"/>
              <a:pathLst>
                <a:path w="10835" h="9288" extrusionOk="0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FF8494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760575" y="773725"/>
              <a:ext cx="270875" cy="232200"/>
            </a:xfrm>
            <a:custGeom>
              <a:avLst/>
              <a:gdLst/>
              <a:ahLst/>
              <a:cxnLst/>
              <a:rect l="l" t="t" r="r" b="b"/>
              <a:pathLst>
                <a:path w="10835" h="9288" extrusionOk="0">
                  <a:moveTo>
                    <a:pt x="6190" y="1144"/>
                  </a:moveTo>
                  <a:cubicBezTo>
                    <a:pt x="7995" y="1144"/>
                    <a:pt x="9717" y="2550"/>
                    <a:pt x="9717" y="4667"/>
                  </a:cubicBezTo>
                  <a:cubicBezTo>
                    <a:pt x="9685" y="6606"/>
                    <a:pt x="8107" y="8150"/>
                    <a:pt x="6168" y="8150"/>
                  </a:cubicBezTo>
                  <a:cubicBezTo>
                    <a:pt x="3080" y="8117"/>
                    <a:pt x="1535" y="4371"/>
                    <a:pt x="3737" y="2170"/>
                  </a:cubicBezTo>
                  <a:cubicBezTo>
                    <a:pt x="4456" y="1461"/>
                    <a:pt x="5332" y="1144"/>
                    <a:pt x="6190" y="1144"/>
                  </a:cubicBezTo>
                  <a:close/>
                  <a:moveTo>
                    <a:pt x="6194" y="1"/>
                  </a:moveTo>
                  <a:cubicBezTo>
                    <a:pt x="2080" y="1"/>
                    <a:pt x="0" y="4972"/>
                    <a:pt x="2915" y="7887"/>
                  </a:cubicBezTo>
                  <a:cubicBezTo>
                    <a:pt x="3861" y="8854"/>
                    <a:pt x="5031" y="9287"/>
                    <a:pt x="6180" y="9287"/>
                  </a:cubicBezTo>
                  <a:cubicBezTo>
                    <a:pt x="8543" y="9287"/>
                    <a:pt x="10813" y="7454"/>
                    <a:pt x="10835" y="4667"/>
                  </a:cubicBezTo>
                  <a:cubicBezTo>
                    <a:pt x="10835" y="2104"/>
                    <a:pt x="8797" y="34"/>
                    <a:pt x="6234" y="1"/>
                  </a:cubicBezTo>
                  <a:cubicBezTo>
                    <a:pt x="6221" y="1"/>
                    <a:pt x="6207" y="1"/>
                    <a:pt x="6194" y="1"/>
                  </a:cubicBezTo>
                  <a:close/>
                </a:path>
              </a:pathLst>
            </a:custGeom>
            <a:solidFill>
              <a:srgbClr val="2FC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822825" y="801650"/>
              <a:ext cx="208625" cy="176650"/>
            </a:xfrm>
            <a:custGeom>
              <a:avLst/>
              <a:gdLst/>
              <a:ahLst/>
              <a:cxnLst/>
              <a:rect l="l" t="t" r="r" b="b"/>
              <a:pathLst>
                <a:path w="8345" h="7066" extrusionOk="0">
                  <a:moveTo>
                    <a:pt x="4422" y="0"/>
                  </a:moveTo>
                  <a:cubicBezTo>
                    <a:pt x="3244" y="0"/>
                    <a:pt x="2061" y="570"/>
                    <a:pt x="1378" y="1776"/>
                  </a:cubicBezTo>
                  <a:cubicBezTo>
                    <a:pt x="1" y="4237"/>
                    <a:pt x="1865" y="7065"/>
                    <a:pt x="4428" y="7065"/>
                  </a:cubicBezTo>
                  <a:cubicBezTo>
                    <a:pt x="4739" y="7065"/>
                    <a:pt x="5060" y="7024"/>
                    <a:pt x="5387" y="6935"/>
                  </a:cubicBezTo>
                  <a:cubicBezTo>
                    <a:pt x="7260" y="6409"/>
                    <a:pt x="8345" y="4470"/>
                    <a:pt x="7852" y="2597"/>
                  </a:cubicBezTo>
                  <a:cubicBezTo>
                    <a:pt x="7393" y="910"/>
                    <a:pt x="5911" y="0"/>
                    <a:pt x="4422" y="0"/>
                  </a:cubicBezTo>
                  <a:close/>
                </a:path>
              </a:pathLst>
            </a:custGeom>
            <a:solidFill>
              <a:srgbClr val="009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795650" y="796850"/>
              <a:ext cx="209525" cy="183000"/>
            </a:xfrm>
            <a:custGeom>
              <a:avLst/>
              <a:gdLst/>
              <a:ahLst/>
              <a:cxnLst/>
              <a:rect l="l" t="t" r="r" b="b"/>
              <a:pathLst>
                <a:path w="8381" h="7320" extrusionOk="0">
                  <a:moveTo>
                    <a:pt x="4336" y="0"/>
                  </a:moveTo>
                  <a:cubicBezTo>
                    <a:pt x="4022" y="0"/>
                    <a:pt x="3703" y="41"/>
                    <a:pt x="3385" y="127"/>
                  </a:cubicBezTo>
                  <a:cubicBezTo>
                    <a:pt x="2400" y="390"/>
                    <a:pt x="1" y="1705"/>
                    <a:pt x="789" y="4629"/>
                  </a:cubicBezTo>
                  <a:cubicBezTo>
                    <a:pt x="1229" y="6250"/>
                    <a:pt x="2702" y="7320"/>
                    <a:pt x="4325" y="7320"/>
                  </a:cubicBezTo>
                  <a:cubicBezTo>
                    <a:pt x="4644" y="7320"/>
                    <a:pt x="4968" y="7279"/>
                    <a:pt x="5291" y="7192"/>
                  </a:cubicBezTo>
                  <a:cubicBezTo>
                    <a:pt x="7230" y="6667"/>
                    <a:pt x="8380" y="4662"/>
                    <a:pt x="7854" y="2723"/>
                  </a:cubicBezTo>
                  <a:cubicBezTo>
                    <a:pt x="7415" y="1075"/>
                    <a:pt x="5941" y="0"/>
                    <a:pt x="4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1760325" y="772925"/>
              <a:ext cx="271125" cy="271925"/>
            </a:xfrm>
            <a:custGeom>
              <a:avLst/>
              <a:gdLst/>
              <a:ahLst/>
              <a:cxnLst/>
              <a:rect l="l" t="t" r="r" b="b"/>
              <a:pathLst>
                <a:path w="10845" h="10877" fill="none" extrusionOk="0">
                  <a:moveTo>
                    <a:pt x="6244" y="33"/>
                  </a:moveTo>
                  <a:cubicBezTo>
                    <a:pt x="2104" y="0"/>
                    <a:pt x="1" y="4995"/>
                    <a:pt x="2925" y="7919"/>
                  </a:cubicBezTo>
                  <a:cubicBezTo>
                    <a:pt x="5817" y="10877"/>
                    <a:pt x="10812" y="8839"/>
                    <a:pt x="10845" y="4699"/>
                  </a:cubicBezTo>
                  <a:cubicBezTo>
                    <a:pt x="10845" y="2136"/>
                    <a:pt x="8807" y="66"/>
                    <a:pt x="6244" y="33"/>
                  </a:cubicBezTo>
                  <a:close/>
                  <a:moveTo>
                    <a:pt x="6178" y="8182"/>
                  </a:moveTo>
                  <a:cubicBezTo>
                    <a:pt x="3090" y="8149"/>
                    <a:pt x="1545" y="4403"/>
                    <a:pt x="3747" y="2202"/>
                  </a:cubicBezTo>
                  <a:cubicBezTo>
                    <a:pt x="5981" y="0"/>
                    <a:pt x="9727" y="1577"/>
                    <a:pt x="9727" y="4699"/>
                  </a:cubicBezTo>
                  <a:cubicBezTo>
                    <a:pt x="9695" y="6638"/>
                    <a:pt x="8117" y="8182"/>
                    <a:pt x="6178" y="8182"/>
                  </a:cubicBezTo>
                  <a:close/>
                </a:path>
              </a:pathLst>
            </a:custGeom>
            <a:noFill/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1865475" y="927650"/>
              <a:ext cx="133125" cy="113925"/>
            </a:xfrm>
            <a:custGeom>
              <a:avLst/>
              <a:gdLst/>
              <a:ahLst/>
              <a:cxnLst/>
              <a:rect l="l" t="t" r="r" b="b"/>
              <a:pathLst>
                <a:path w="5325" h="4557" extrusionOk="0">
                  <a:moveTo>
                    <a:pt x="3033" y="0"/>
                  </a:moveTo>
                  <a:cubicBezTo>
                    <a:pt x="2473" y="0"/>
                    <a:pt x="1905" y="210"/>
                    <a:pt x="1447" y="679"/>
                  </a:cubicBezTo>
                  <a:cubicBezTo>
                    <a:pt x="1" y="2092"/>
                    <a:pt x="1020" y="4556"/>
                    <a:pt x="3057" y="4556"/>
                  </a:cubicBezTo>
                  <a:cubicBezTo>
                    <a:pt x="4273" y="4556"/>
                    <a:pt x="5291" y="3538"/>
                    <a:pt x="5324" y="2289"/>
                  </a:cubicBezTo>
                  <a:cubicBezTo>
                    <a:pt x="5324" y="912"/>
                    <a:pt x="4199" y="0"/>
                    <a:pt x="3033" y="0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1559875" y="999800"/>
              <a:ext cx="1023625" cy="932150"/>
            </a:xfrm>
            <a:custGeom>
              <a:avLst/>
              <a:gdLst/>
              <a:ahLst/>
              <a:cxnLst/>
              <a:rect l="l" t="t" r="r" b="b"/>
              <a:pathLst>
                <a:path w="40945" h="37286" extrusionOk="0">
                  <a:moveTo>
                    <a:pt x="20521" y="0"/>
                  </a:moveTo>
                  <a:cubicBezTo>
                    <a:pt x="19128" y="0"/>
                    <a:pt x="17714" y="158"/>
                    <a:pt x="16300" y="487"/>
                  </a:cubicBezTo>
                  <a:cubicBezTo>
                    <a:pt x="6244" y="2788"/>
                    <a:pt x="1" y="12810"/>
                    <a:pt x="2334" y="22832"/>
                  </a:cubicBezTo>
                  <a:cubicBezTo>
                    <a:pt x="4310" y="31440"/>
                    <a:pt x="11982" y="37285"/>
                    <a:pt x="20458" y="37285"/>
                  </a:cubicBezTo>
                  <a:cubicBezTo>
                    <a:pt x="21850" y="37285"/>
                    <a:pt x="23265" y="37127"/>
                    <a:pt x="24679" y="36798"/>
                  </a:cubicBezTo>
                  <a:cubicBezTo>
                    <a:pt x="34701" y="34498"/>
                    <a:pt x="40945" y="24475"/>
                    <a:pt x="38644" y="14453"/>
                  </a:cubicBezTo>
                  <a:cubicBezTo>
                    <a:pt x="36669" y="5845"/>
                    <a:pt x="28997" y="0"/>
                    <a:pt x="20521" y="0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chemeClr val="dk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1685575" y="1085075"/>
              <a:ext cx="748425" cy="747600"/>
            </a:xfrm>
            <a:custGeom>
              <a:avLst/>
              <a:gdLst/>
              <a:ahLst/>
              <a:cxnLst/>
              <a:rect l="l" t="t" r="r" b="b"/>
              <a:pathLst>
                <a:path w="29937" h="29904" extrusionOk="0">
                  <a:moveTo>
                    <a:pt x="14952" y="1"/>
                  </a:moveTo>
                  <a:cubicBezTo>
                    <a:pt x="6704" y="1"/>
                    <a:pt x="0" y="6672"/>
                    <a:pt x="0" y="14952"/>
                  </a:cubicBezTo>
                  <a:cubicBezTo>
                    <a:pt x="0" y="23200"/>
                    <a:pt x="6704" y="29904"/>
                    <a:pt x="14952" y="29904"/>
                  </a:cubicBezTo>
                  <a:cubicBezTo>
                    <a:pt x="23233" y="29904"/>
                    <a:pt x="29936" y="23200"/>
                    <a:pt x="29936" y="14952"/>
                  </a:cubicBezTo>
                  <a:cubicBezTo>
                    <a:pt x="29936" y="6672"/>
                    <a:pt x="23233" y="1"/>
                    <a:pt x="14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1658475" y="1100950"/>
              <a:ext cx="850275" cy="748025"/>
            </a:xfrm>
            <a:custGeom>
              <a:avLst/>
              <a:gdLst/>
              <a:ahLst/>
              <a:cxnLst/>
              <a:rect l="l" t="t" r="r" b="b"/>
              <a:pathLst>
                <a:path w="34011" h="29921" extrusionOk="0">
                  <a:moveTo>
                    <a:pt x="17020" y="1"/>
                  </a:moveTo>
                  <a:cubicBezTo>
                    <a:pt x="11235" y="1"/>
                    <a:pt x="5732" y="3369"/>
                    <a:pt x="3286" y="8994"/>
                  </a:cubicBezTo>
                  <a:cubicBezTo>
                    <a:pt x="0" y="16585"/>
                    <a:pt x="3483" y="25391"/>
                    <a:pt x="11041" y="28677"/>
                  </a:cubicBezTo>
                  <a:cubicBezTo>
                    <a:pt x="12989" y="29520"/>
                    <a:pt x="15017" y="29920"/>
                    <a:pt x="17011" y="29920"/>
                  </a:cubicBezTo>
                  <a:cubicBezTo>
                    <a:pt x="22788" y="29920"/>
                    <a:pt x="28282" y="26565"/>
                    <a:pt x="30724" y="20922"/>
                  </a:cubicBezTo>
                  <a:cubicBezTo>
                    <a:pt x="34010" y="13364"/>
                    <a:pt x="30527" y="4558"/>
                    <a:pt x="22969" y="1239"/>
                  </a:cubicBezTo>
                  <a:cubicBezTo>
                    <a:pt x="21028" y="399"/>
                    <a:pt x="19007" y="1"/>
                    <a:pt x="17020" y="1"/>
                  </a:cubicBez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1707750" y="1102350"/>
              <a:ext cx="727875" cy="727050"/>
            </a:xfrm>
            <a:custGeom>
              <a:avLst/>
              <a:gdLst/>
              <a:ahLst/>
              <a:cxnLst/>
              <a:rect l="l" t="t" r="r" b="b"/>
              <a:pathLst>
                <a:path w="29115" h="29082" extrusionOk="0">
                  <a:moveTo>
                    <a:pt x="14558" y="0"/>
                  </a:moveTo>
                  <a:cubicBezTo>
                    <a:pt x="6540" y="0"/>
                    <a:pt x="1" y="6506"/>
                    <a:pt x="1" y="14524"/>
                  </a:cubicBezTo>
                  <a:cubicBezTo>
                    <a:pt x="1" y="22575"/>
                    <a:pt x="6540" y="29081"/>
                    <a:pt x="14558" y="29081"/>
                  </a:cubicBezTo>
                  <a:cubicBezTo>
                    <a:pt x="22609" y="29081"/>
                    <a:pt x="29115" y="22575"/>
                    <a:pt x="29115" y="14524"/>
                  </a:cubicBezTo>
                  <a:cubicBezTo>
                    <a:pt x="29115" y="6506"/>
                    <a:pt x="22609" y="0"/>
                    <a:pt x="14558" y="0"/>
                  </a:cubicBezTo>
                  <a:close/>
                </a:path>
              </a:pathLst>
            </a:custGeom>
            <a:solidFill>
              <a:srgbClr val="FFFFFF"/>
            </a:solidFill>
            <a:ln w="9850" cap="flat" cmpd="sng">
              <a:solidFill>
                <a:schemeClr val="lt1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1920525" y="1297850"/>
              <a:ext cx="328625" cy="328625"/>
            </a:xfrm>
            <a:custGeom>
              <a:avLst/>
              <a:gdLst/>
              <a:ahLst/>
              <a:cxnLst/>
              <a:rect l="l" t="t" r="r" b="b"/>
              <a:pathLst>
                <a:path w="13145" h="13145" extrusionOk="0">
                  <a:moveTo>
                    <a:pt x="4798" y="1"/>
                  </a:moveTo>
                  <a:lnTo>
                    <a:pt x="5160" y="5127"/>
                  </a:lnTo>
                  <a:lnTo>
                    <a:pt x="2465" y="4207"/>
                  </a:lnTo>
                  <a:lnTo>
                    <a:pt x="2465" y="4207"/>
                  </a:lnTo>
                  <a:lnTo>
                    <a:pt x="4568" y="6047"/>
                  </a:lnTo>
                  <a:lnTo>
                    <a:pt x="1" y="8347"/>
                  </a:lnTo>
                  <a:lnTo>
                    <a:pt x="5094" y="8052"/>
                  </a:lnTo>
                  <a:lnTo>
                    <a:pt x="5094" y="8052"/>
                  </a:lnTo>
                  <a:lnTo>
                    <a:pt x="4239" y="10680"/>
                  </a:lnTo>
                  <a:lnTo>
                    <a:pt x="6080" y="8610"/>
                  </a:lnTo>
                  <a:lnTo>
                    <a:pt x="8380" y="13145"/>
                  </a:lnTo>
                  <a:lnTo>
                    <a:pt x="8051" y="8084"/>
                  </a:lnTo>
                  <a:lnTo>
                    <a:pt x="8051" y="8084"/>
                  </a:lnTo>
                  <a:lnTo>
                    <a:pt x="10713" y="8939"/>
                  </a:lnTo>
                  <a:lnTo>
                    <a:pt x="8577" y="7066"/>
                  </a:lnTo>
                  <a:lnTo>
                    <a:pt x="13145" y="4798"/>
                  </a:lnTo>
                  <a:lnTo>
                    <a:pt x="13145" y="4798"/>
                  </a:lnTo>
                  <a:lnTo>
                    <a:pt x="8051" y="5127"/>
                  </a:lnTo>
                  <a:lnTo>
                    <a:pt x="8938" y="2465"/>
                  </a:lnTo>
                  <a:lnTo>
                    <a:pt x="7098" y="4601"/>
                  </a:lnTo>
                  <a:lnTo>
                    <a:pt x="4798" y="1"/>
                  </a:lnTo>
                  <a:close/>
                </a:path>
              </a:pathLst>
            </a:custGeom>
            <a:solidFill>
              <a:srgbClr val="E54A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2074150" y="1162300"/>
              <a:ext cx="207875" cy="83825"/>
            </a:xfrm>
            <a:custGeom>
              <a:avLst/>
              <a:gdLst/>
              <a:ahLst/>
              <a:cxnLst/>
              <a:rect l="l" t="t" r="r" b="b"/>
              <a:pathLst>
                <a:path w="8315" h="3353" fill="none" extrusionOk="0">
                  <a:moveTo>
                    <a:pt x="8314" y="3353"/>
                  </a:moveTo>
                  <a:cubicBezTo>
                    <a:pt x="6080" y="1217"/>
                    <a:pt x="3089" y="1"/>
                    <a:pt x="0" y="1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2242550" y="1406300"/>
              <a:ext cx="151175" cy="311375"/>
            </a:xfrm>
            <a:custGeom>
              <a:avLst/>
              <a:gdLst/>
              <a:ahLst/>
              <a:cxnLst/>
              <a:rect l="l" t="t" r="r" b="b"/>
              <a:pathLst>
                <a:path w="6047" h="12455" fill="none" extrusionOk="0">
                  <a:moveTo>
                    <a:pt x="1" y="12454"/>
                  </a:moveTo>
                  <a:cubicBezTo>
                    <a:pt x="4043" y="9694"/>
                    <a:pt x="6047" y="4798"/>
                    <a:pt x="5127" y="0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1817825" y="1632200"/>
              <a:ext cx="252250" cy="138050"/>
            </a:xfrm>
            <a:custGeom>
              <a:avLst/>
              <a:gdLst/>
              <a:ahLst/>
              <a:cxnLst/>
              <a:rect l="l" t="t" r="r" b="b"/>
              <a:pathLst>
                <a:path w="10090" h="5522" fill="none" extrusionOk="0">
                  <a:moveTo>
                    <a:pt x="1" y="1"/>
                  </a:moveTo>
                  <a:cubicBezTo>
                    <a:pt x="2235" y="3418"/>
                    <a:pt x="6014" y="5489"/>
                    <a:pt x="10089" y="5521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1768550" y="1214875"/>
              <a:ext cx="131475" cy="237450"/>
            </a:xfrm>
            <a:custGeom>
              <a:avLst/>
              <a:gdLst/>
              <a:ahLst/>
              <a:cxnLst/>
              <a:rect l="l" t="t" r="r" b="b"/>
              <a:pathLst>
                <a:path w="5259" h="9498" fill="none" extrusionOk="0">
                  <a:moveTo>
                    <a:pt x="5258" y="1"/>
                  </a:moveTo>
                  <a:cubicBezTo>
                    <a:pt x="2103" y="2170"/>
                    <a:pt x="165" y="5686"/>
                    <a:pt x="0" y="9497"/>
                  </a:cubicBezTo>
                </a:path>
              </a:pathLst>
            </a:custGeom>
            <a:noFill/>
            <a:ln w="3780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1908200" y="1415325"/>
              <a:ext cx="327800" cy="88750"/>
            </a:xfrm>
            <a:custGeom>
              <a:avLst/>
              <a:gdLst/>
              <a:ahLst/>
              <a:cxnLst/>
              <a:rect l="l" t="t" r="r" b="b"/>
              <a:pathLst>
                <a:path w="13112" h="3550" extrusionOk="0">
                  <a:moveTo>
                    <a:pt x="13112" y="1"/>
                  </a:moveTo>
                  <a:lnTo>
                    <a:pt x="6080" y="461"/>
                  </a:lnTo>
                  <a:lnTo>
                    <a:pt x="1" y="3550"/>
                  </a:lnTo>
                  <a:lnTo>
                    <a:pt x="6803" y="3155"/>
                  </a:lnTo>
                  <a:lnTo>
                    <a:pt x="13112" y="1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4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1969000" y="1400550"/>
              <a:ext cx="206225" cy="118325"/>
            </a:xfrm>
            <a:custGeom>
              <a:avLst/>
              <a:gdLst/>
              <a:ahLst/>
              <a:cxnLst/>
              <a:rect l="l" t="t" r="r" b="b"/>
              <a:pathLst>
                <a:path w="8249" h="4733" extrusionOk="0">
                  <a:moveTo>
                    <a:pt x="0" y="0"/>
                  </a:moveTo>
                  <a:lnTo>
                    <a:pt x="3713" y="3253"/>
                  </a:lnTo>
                  <a:lnTo>
                    <a:pt x="8248" y="4732"/>
                  </a:lnTo>
                  <a:lnTo>
                    <a:pt x="8248" y="4732"/>
                  </a:lnTo>
                  <a:lnTo>
                    <a:pt x="4699" y="15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2013350" y="1357000"/>
              <a:ext cx="117500" cy="205400"/>
            </a:xfrm>
            <a:custGeom>
              <a:avLst/>
              <a:gdLst/>
              <a:ahLst/>
              <a:cxnLst/>
              <a:rect l="l" t="t" r="r" b="b"/>
              <a:pathLst>
                <a:path w="4700" h="8216" extrusionOk="0">
                  <a:moveTo>
                    <a:pt x="4700" y="1"/>
                  </a:moveTo>
                  <a:lnTo>
                    <a:pt x="1479" y="3714"/>
                  </a:lnTo>
                  <a:lnTo>
                    <a:pt x="1" y="8216"/>
                  </a:lnTo>
                  <a:lnTo>
                    <a:pt x="3155" y="4667"/>
                  </a:lnTo>
                  <a:lnTo>
                    <a:pt x="4700" y="1"/>
                  </a:lnTo>
                  <a:close/>
                </a:path>
              </a:pathLst>
            </a:custGeom>
            <a:solidFill>
              <a:srgbClr val="B53B54"/>
            </a:solidFill>
            <a:ln w="9850" cap="flat" cmpd="sng">
              <a:solidFill>
                <a:schemeClr val="accent2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2027325" y="1295400"/>
              <a:ext cx="89575" cy="328625"/>
            </a:xfrm>
            <a:custGeom>
              <a:avLst/>
              <a:gdLst/>
              <a:ahLst/>
              <a:cxnLst/>
              <a:rect l="l" t="t" r="r" b="b"/>
              <a:pathLst>
                <a:path w="3583" h="13145" extrusionOk="0">
                  <a:moveTo>
                    <a:pt x="0" y="0"/>
                  </a:moveTo>
                  <a:lnTo>
                    <a:pt x="493" y="7065"/>
                  </a:lnTo>
                  <a:lnTo>
                    <a:pt x="3582" y="13144"/>
                  </a:lnTo>
                  <a:lnTo>
                    <a:pt x="3155" y="63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4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2023225" y="1429250"/>
              <a:ext cx="85450" cy="73175"/>
            </a:xfrm>
            <a:custGeom>
              <a:avLst/>
              <a:gdLst/>
              <a:ahLst/>
              <a:cxnLst/>
              <a:rect l="l" t="t" r="r" b="b"/>
              <a:pathLst>
                <a:path w="3418" h="2927" extrusionOk="0">
                  <a:moveTo>
                    <a:pt x="1938" y="1"/>
                  </a:moveTo>
                  <a:cubicBezTo>
                    <a:pt x="1581" y="1"/>
                    <a:pt x="1216" y="133"/>
                    <a:pt x="920" y="430"/>
                  </a:cubicBezTo>
                  <a:cubicBezTo>
                    <a:pt x="0" y="1350"/>
                    <a:pt x="657" y="2927"/>
                    <a:pt x="1939" y="2927"/>
                  </a:cubicBezTo>
                  <a:cubicBezTo>
                    <a:pt x="2760" y="2927"/>
                    <a:pt x="3418" y="2270"/>
                    <a:pt x="3418" y="1481"/>
                  </a:cubicBezTo>
                  <a:cubicBezTo>
                    <a:pt x="3418" y="590"/>
                    <a:pt x="2692" y="1"/>
                    <a:pt x="1938" y="1"/>
                  </a:cubicBezTo>
                  <a:close/>
                </a:path>
              </a:pathLst>
            </a:custGeom>
            <a:solidFill>
              <a:schemeClr val="accent6"/>
            </a:solidFill>
            <a:ln w="9850" cap="flat" cmpd="sng">
              <a:solidFill>
                <a:srgbClr val="64042A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1704475" y="1531175"/>
              <a:ext cx="91200" cy="56700"/>
            </a:xfrm>
            <a:custGeom>
              <a:avLst/>
              <a:gdLst/>
              <a:ahLst/>
              <a:cxnLst/>
              <a:rect l="l" t="t" r="r" b="b"/>
              <a:pathLst>
                <a:path w="3648" h="2268" extrusionOk="0">
                  <a:moveTo>
                    <a:pt x="0" y="0"/>
                  </a:moveTo>
                  <a:lnTo>
                    <a:pt x="526" y="2267"/>
                  </a:lnTo>
                  <a:lnTo>
                    <a:pt x="3648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2137400" y="1735725"/>
              <a:ext cx="58350" cy="90375"/>
            </a:xfrm>
            <a:custGeom>
              <a:avLst/>
              <a:gdLst/>
              <a:ahLst/>
              <a:cxnLst/>
              <a:rect l="l" t="t" r="r" b="b"/>
              <a:pathLst>
                <a:path w="2334" h="3615" extrusionOk="0">
                  <a:moveTo>
                    <a:pt x="231" y="0"/>
                  </a:moveTo>
                  <a:lnTo>
                    <a:pt x="1" y="3615"/>
                  </a:lnTo>
                  <a:lnTo>
                    <a:pt x="2334" y="3122"/>
                  </a:lnTo>
                  <a:lnTo>
                    <a:pt x="231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2336200" y="1307725"/>
              <a:ext cx="86300" cy="65725"/>
            </a:xfrm>
            <a:custGeom>
              <a:avLst/>
              <a:gdLst/>
              <a:ahLst/>
              <a:cxnLst/>
              <a:rect l="l" t="t" r="r" b="b"/>
              <a:pathLst>
                <a:path w="3452" h="2629" extrusionOk="0">
                  <a:moveTo>
                    <a:pt x="2630" y="0"/>
                  </a:moveTo>
                  <a:lnTo>
                    <a:pt x="1" y="2629"/>
                  </a:lnTo>
                  <a:lnTo>
                    <a:pt x="1" y="2629"/>
                  </a:lnTo>
                  <a:lnTo>
                    <a:pt x="3451" y="2202"/>
                  </a:lnTo>
                  <a:lnTo>
                    <a:pt x="2630" y="0"/>
                  </a:lnTo>
                  <a:close/>
                </a:path>
              </a:pathLst>
            </a:custGeom>
            <a:noFill/>
            <a:ln w="9850" cap="flat" cmpd="sng">
              <a:solidFill>
                <a:schemeClr val="accent6"/>
              </a:solidFill>
              <a:prstDash val="solid"/>
              <a:miter lim="328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6" name="Google Shape;766;p17"/>
          <p:cNvGrpSpPr/>
          <p:nvPr/>
        </p:nvGrpSpPr>
        <p:grpSpPr>
          <a:xfrm>
            <a:off x="385679" y="1198876"/>
            <a:ext cx="3294572" cy="3050558"/>
            <a:chOff x="6015523" y="3714217"/>
            <a:chExt cx="557665" cy="516387"/>
          </a:xfrm>
        </p:grpSpPr>
        <p:grpSp>
          <p:nvGrpSpPr>
            <p:cNvPr id="767" name="Google Shape;767;p17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768" name="Google Shape;768;p17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17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17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17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17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17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17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17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78" name="Google Shape;778;p17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9" name="Google Shape;779;p17"/>
          <p:cNvGrpSpPr/>
          <p:nvPr/>
        </p:nvGrpSpPr>
        <p:grpSpPr>
          <a:xfrm>
            <a:off x="1273113" y="1942000"/>
            <a:ext cx="1519700" cy="1456125"/>
            <a:chOff x="706675" y="-487312"/>
            <a:chExt cx="1519700" cy="1456125"/>
          </a:xfrm>
        </p:grpSpPr>
        <p:sp>
          <p:nvSpPr>
            <p:cNvPr id="780" name="Google Shape;780;p17"/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8"/>
          <p:cNvSpPr/>
          <p:nvPr/>
        </p:nvSpPr>
        <p:spPr>
          <a:xfrm>
            <a:off x="4618337" y="1576400"/>
            <a:ext cx="4037100" cy="14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5" name="Google Shape;805;p18"/>
          <p:cNvSpPr/>
          <p:nvPr/>
        </p:nvSpPr>
        <p:spPr>
          <a:xfrm>
            <a:off x="457200" y="1576400"/>
            <a:ext cx="4037100" cy="143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6" name="Google Shape;806;p18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Solution Offered</a:t>
            </a:r>
            <a:endParaRPr lang="en-GB"/>
          </a:p>
        </p:txBody>
      </p:sp>
      <p:sp>
        <p:nvSpPr>
          <p:cNvPr id="807" name="Google Shape;807;p18"/>
          <p:cNvSpPr txBox="1"/>
          <p:nvPr/>
        </p:nvSpPr>
        <p:spPr>
          <a:xfrm>
            <a:off x="595891" y="1729875"/>
            <a:ext cx="2579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AI-Driven, Customized Travel Itineraries</a:t>
            </a:r>
            <a:endParaRPr sz="25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808" name="Google Shape;808;p18"/>
          <p:cNvSpPr txBox="1"/>
          <p:nvPr/>
        </p:nvSpPr>
        <p:spPr>
          <a:xfrm>
            <a:off x="595890" y="2092741"/>
            <a:ext cx="25794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9" name="Google Shape;809;p18"/>
          <p:cNvSpPr txBox="1"/>
          <p:nvPr/>
        </p:nvSpPr>
        <p:spPr>
          <a:xfrm>
            <a:off x="5924376" y="1729875"/>
            <a:ext cx="26148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Seamless Integration of User Preferences</a:t>
            </a:r>
            <a:endParaRPr sz="25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810" name="Google Shape;810;p18"/>
          <p:cNvSpPr txBox="1"/>
          <p:nvPr/>
        </p:nvSpPr>
        <p:spPr>
          <a:xfrm>
            <a:off x="5904127" y="2089223"/>
            <a:ext cx="2614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11" name="Google Shape;811;p18"/>
          <p:cNvSpPr/>
          <p:nvPr/>
        </p:nvSpPr>
        <p:spPr>
          <a:xfrm>
            <a:off x="4866312" y="1930563"/>
            <a:ext cx="938043" cy="723878"/>
          </a:xfrm>
          <a:custGeom>
            <a:avLst/>
            <a:gdLst/>
            <a:ahLst/>
            <a:cxnLst/>
            <a:rect l="l" t="t" r="r" b="b"/>
            <a:pathLst>
              <a:path w="34151" h="26354" extrusionOk="0">
                <a:moveTo>
                  <a:pt x="18002" y="1943"/>
                </a:moveTo>
                <a:lnTo>
                  <a:pt x="20913" y="2858"/>
                </a:lnTo>
                <a:cubicBezTo>
                  <a:pt x="20913" y="3516"/>
                  <a:pt x="20373" y="4149"/>
                  <a:pt x="19951" y="4548"/>
                </a:cubicBezTo>
                <a:cubicBezTo>
                  <a:pt x="19716" y="4760"/>
                  <a:pt x="19481" y="4947"/>
                  <a:pt x="19246" y="5159"/>
                </a:cubicBezTo>
                <a:cubicBezTo>
                  <a:pt x="18800" y="5511"/>
                  <a:pt x="18378" y="5886"/>
                  <a:pt x="18002" y="6309"/>
                </a:cubicBezTo>
                <a:lnTo>
                  <a:pt x="18002" y="1943"/>
                </a:lnTo>
                <a:close/>
                <a:moveTo>
                  <a:pt x="6455" y="3422"/>
                </a:moveTo>
                <a:lnTo>
                  <a:pt x="8098" y="3938"/>
                </a:lnTo>
                <a:lnTo>
                  <a:pt x="8098" y="8304"/>
                </a:lnTo>
                <a:cubicBezTo>
                  <a:pt x="7957" y="8280"/>
                  <a:pt x="7816" y="8257"/>
                  <a:pt x="7699" y="8257"/>
                </a:cubicBezTo>
                <a:lnTo>
                  <a:pt x="7605" y="8257"/>
                </a:lnTo>
                <a:cubicBezTo>
                  <a:pt x="7394" y="8257"/>
                  <a:pt x="7182" y="8210"/>
                  <a:pt x="6971" y="8139"/>
                </a:cubicBezTo>
                <a:cubicBezTo>
                  <a:pt x="6854" y="8069"/>
                  <a:pt x="6760" y="7975"/>
                  <a:pt x="6666" y="7858"/>
                </a:cubicBezTo>
                <a:cubicBezTo>
                  <a:pt x="6079" y="7224"/>
                  <a:pt x="5704" y="6426"/>
                  <a:pt x="5539" y="5581"/>
                </a:cubicBezTo>
                <a:cubicBezTo>
                  <a:pt x="5469" y="4900"/>
                  <a:pt x="5985" y="3985"/>
                  <a:pt x="6455" y="3422"/>
                </a:cubicBezTo>
                <a:close/>
                <a:moveTo>
                  <a:pt x="32343" y="1943"/>
                </a:moveTo>
                <a:lnTo>
                  <a:pt x="32343" y="4807"/>
                </a:lnTo>
                <a:cubicBezTo>
                  <a:pt x="32109" y="4736"/>
                  <a:pt x="31850" y="4666"/>
                  <a:pt x="31616" y="4619"/>
                </a:cubicBezTo>
                <a:cubicBezTo>
                  <a:pt x="31384" y="4565"/>
                  <a:pt x="31148" y="4539"/>
                  <a:pt x="30914" y="4539"/>
                </a:cubicBezTo>
                <a:cubicBezTo>
                  <a:pt x="30226" y="4539"/>
                  <a:pt x="29547" y="4768"/>
                  <a:pt x="28987" y="5206"/>
                </a:cubicBezTo>
                <a:cubicBezTo>
                  <a:pt x="28588" y="5605"/>
                  <a:pt x="28259" y="6098"/>
                  <a:pt x="28048" y="6637"/>
                </a:cubicBezTo>
                <a:cubicBezTo>
                  <a:pt x="27954" y="6825"/>
                  <a:pt x="27884" y="7013"/>
                  <a:pt x="27790" y="7177"/>
                </a:cubicBezTo>
                <a:cubicBezTo>
                  <a:pt x="27391" y="7764"/>
                  <a:pt x="26781" y="8210"/>
                  <a:pt x="26076" y="8421"/>
                </a:cubicBezTo>
                <a:lnTo>
                  <a:pt x="26076" y="3915"/>
                </a:lnTo>
                <a:lnTo>
                  <a:pt x="32343" y="1943"/>
                </a:lnTo>
                <a:close/>
                <a:moveTo>
                  <a:pt x="16172" y="1943"/>
                </a:moveTo>
                <a:lnTo>
                  <a:pt x="16172" y="9759"/>
                </a:lnTo>
                <a:cubicBezTo>
                  <a:pt x="15937" y="10416"/>
                  <a:pt x="15538" y="11003"/>
                  <a:pt x="15045" y="11472"/>
                </a:cubicBezTo>
                <a:cubicBezTo>
                  <a:pt x="14742" y="11728"/>
                  <a:pt x="14308" y="11907"/>
                  <a:pt x="13907" y="11907"/>
                </a:cubicBezTo>
                <a:cubicBezTo>
                  <a:pt x="13718" y="11907"/>
                  <a:pt x="13536" y="11868"/>
                  <a:pt x="13379" y="11778"/>
                </a:cubicBezTo>
                <a:cubicBezTo>
                  <a:pt x="13097" y="11543"/>
                  <a:pt x="12862" y="11261"/>
                  <a:pt x="12675" y="10933"/>
                </a:cubicBezTo>
                <a:cubicBezTo>
                  <a:pt x="12534" y="10698"/>
                  <a:pt x="12369" y="10463"/>
                  <a:pt x="12182" y="10252"/>
                </a:cubicBezTo>
                <a:cubicBezTo>
                  <a:pt x="11571" y="9548"/>
                  <a:pt x="10797" y="9008"/>
                  <a:pt x="9928" y="8703"/>
                </a:cubicBezTo>
                <a:lnTo>
                  <a:pt x="9928" y="3915"/>
                </a:lnTo>
                <a:lnTo>
                  <a:pt x="16172" y="1943"/>
                </a:lnTo>
                <a:close/>
                <a:moveTo>
                  <a:pt x="24246" y="10627"/>
                </a:moveTo>
                <a:lnTo>
                  <a:pt x="24269" y="15979"/>
                </a:lnTo>
                <a:cubicBezTo>
                  <a:pt x="23682" y="15885"/>
                  <a:pt x="23119" y="15650"/>
                  <a:pt x="22626" y="15345"/>
                </a:cubicBezTo>
                <a:cubicBezTo>
                  <a:pt x="21922" y="14782"/>
                  <a:pt x="21711" y="13702"/>
                  <a:pt x="21664" y="12881"/>
                </a:cubicBezTo>
                <a:cubicBezTo>
                  <a:pt x="21617" y="12364"/>
                  <a:pt x="21664" y="11425"/>
                  <a:pt x="22133" y="11050"/>
                </a:cubicBezTo>
                <a:cubicBezTo>
                  <a:pt x="22485" y="10745"/>
                  <a:pt x="23119" y="10721"/>
                  <a:pt x="23729" y="10674"/>
                </a:cubicBezTo>
                <a:lnTo>
                  <a:pt x="23776" y="10674"/>
                </a:lnTo>
                <a:cubicBezTo>
                  <a:pt x="23917" y="10674"/>
                  <a:pt x="24081" y="10651"/>
                  <a:pt x="24246" y="10627"/>
                </a:cubicBezTo>
                <a:close/>
                <a:moveTo>
                  <a:pt x="1854" y="1943"/>
                </a:moveTo>
                <a:lnTo>
                  <a:pt x="4436" y="2788"/>
                </a:lnTo>
                <a:cubicBezTo>
                  <a:pt x="3826" y="3657"/>
                  <a:pt x="3591" y="4736"/>
                  <a:pt x="3732" y="5816"/>
                </a:cubicBezTo>
                <a:cubicBezTo>
                  <a:pt x="3920" y="7013"/>
                  <a:pt x="4460" y="8139"/>
                  <a:pt x="5281" y="9031"/>
                </a:cubicBezTo>
                <a:cubicBezTo>
                  <a:pt x="5516" y="9313"/>
                  <a:pt x="5797" y="9571"/>
                  <a:pt x="6126" y="9736"/>
                </a:cubicBezTo>
                <a:cubicBezTo>
                  <a:pt x="6549" y="9947"/>
                  <a:pt x="6995" y="10041"/>
                  <a:pt x="7464" y="10064"/>
                </a:cubicBezTo>
                <a:lnTo>
                  <a:pt x="7558" y="10064"/>
                </a:lnTo>
                <a:cubicBezTo>
                  <a:pt x="7722" y="10064"/>
                  <a:pt x="7910" y="10088"/>
                  <a:pt x="8098" y="10111"/>
                </a:cubicBezTo>
                <a:lnTo>
                  <a:pt x="8098" y="16636"/>
                </a:lnTo>
                <a:cubicBezTo>
                  <a:pt x="7933" y="16683"/>
                  <a:pt x="7769" y="16753"/>
                  <a:pt x="7628" y="16800"/>
                </a:cubicBezTo>
                <a:cubicBezTo>
                  <a:pt x="7323" y="16941"/>
                  <a:pt x="6995" y="17035"/>
                  <a:pt x="6666" y="17059"/>
                </a:cubicBezTo>
                <a:cubicBezTo>
                  <a:pt x="6126" y="17059"/>
                  <a:pt x="5492" y="16472"/>
                  <a:pt x="5375" y="15791"/>
                </a:cubicBezTo>
                <a:cubicBezTo>
                  <a:pt x="5328" y="15580"/>
                  <a:pt x="5305" y="15392"/>
                  <a:pt x="5305" y="15204"/>
                </a:cubicBezTo>
                <a:cubicBezTo>
                  <a:pt x="5281" y="14899"/>
                  <a:pt x="5234" y="14618"/>
                  <a:pt x="5187" y="14312"/>
                </a:cubicBezTo>
                <a:cubicBezTo>
                  <a:pt x="4953" y="13256"/>
                  <a:pt x="4201" y="12388"/>
                  <a:pt x="3169" y="12012"/>
                </a:cubicBezTo>
                <a:cubicBezTo>
                  <a:pt x="2852" y="11907"/>
                  <a:pt x="2522" y="11854"/>
                  <a:pt x="2188" y="11854"/>
                </a:cubicBezTo>
                <a:cubicBezTo>
                  <a:pt x="2077" y="11854"/>
                  <a:pt x="1966" y="11860"/>
                  <a:pt x="1854" y="11871"/>
                </a:cubicBezTo>
                <a:lnTo>
                  <a:pt x="1854" y="1943"/>
                </a:lnTo>
                <a:close/>
                <a:moveTo>
                  <a:pt x="30947" y="6362"/>
                </a:moveTo>
                <a:cubicBezTo>
                  <a:pt x="31054" y="6362"/>
                  <a:pt x="31161" y="6375"/>
                  <a:pt x="31264" y="6403"/>
                </a:cubicBezTo>
                <a:cubicBezTo>
                  <a:pt x="31639" y="6497"/>
                  <a:pt x="31991" y="6637"/>
                  <a:pt x="32343" y="6825"/>
                </a:cubicBezTo>
                <a:lnTo>
                  <a:pt x="32343" y="22457"/>
                </a:lnTo>
                <a:lnTo>
                  <a:pt x="30559" y="23020"/>
                </a:lnTo>
                <a:cubicBezTo>
                  <a:pt x="30301" y="20251"/>
                  <a:pt x="28588" y="17810"/>
                  <a:pt x="26076" y="16589"/>
                </a:cubicBezTo>
                <a:lnTo>
                  <a:pt x="26076" y="10322"/>
                </a:lnTo>
                <a:cubicBezTo>
                  <a:pt x="27344" y="9994"/>
                  <a:pt x="28588" y="9360"/>
                  <a:pt x="29339" y="8116"/>
                </a:cubicBezTo>
                <a:cubicBezTo>
                  <a:pt x="29480" y="7881"/>
                  <a:pt x="29597" y="7647"/>
                  <a:pt x="29714" y="7412"/>
                </a:cubicBezTo>
                <a:cubicBezTo>
                  <a:pt x="29808" y="7107"/>
                  <a:pt x="29996" y="6849"/>
                  <a:pt x="30207" y="6590"/>
                </a:cubicBezTo>
                <a:cubicBezTo>
                  <a:pt x="30423" y="6441"/>
                  <a:pt x="30687" y="6362"/>
                  <a:pt x="30947" y="6362"/>
                </a:cubicBezTo>
                <a:close/>
                <a:moveTo>
                  <a:pt x="9928" y="10698"/>
                </a:moveTo>
                <a:cubicBezTo>
                  <a:pt x="10234" y="10886"/>
                  <a:pt x="10539" y="11120"/>
                  <a:pt x="10773" y="11402"/>
                </a:cubicBezTo>
                <a:cubicBezTo>
                  <a:pt x="10891" y="11566"/>
                  <a:pt x="11032" y="11754"/>
                  <a:pt x="11149" y="11942"/>
                </a:cubicBezTo>
                <a:cubicBezTo>
                  <a:pt x="11454" y="12482"/>
                  <a:pt x="11876" y="12951"/>
                  <a:pt x="12393" y="13303"/>
                </a:cubicBezTo>
                <a:cubicBezTo>
                  <a:pt x="12811" y="13567"/>
                  <a:pt x="13311" y="13728"/>
                  <a:pt x="13816" y="13728"/>
                </a:cubicBezTo>
                <a:cubicBezTo>
                  <a:pt x="13850" y="13728"/>
                  <a:pt x="13884" y="13727"/>
                  <a:pt x="13918" y="13726"/>
                </a:cubicBezTo>
                <a:cubicBezTo>
                  <a:pt x="14740" y="13726"/>
                  <a:pt x="15538" y="13420"/>
                  <a:pt x="16172" y="12904"/>
                </a:cubicBezTo>
                <a:lnTo>
                  <a:pt x="16172" y="22457"/>
                </a:lnTo>
                <a:lnTo>
                  <a:pt x="14271" y="23044"/>
                </a:lnTo>
                <a:cubicBezTo>
                  <a:pt x="14341" y="21518"/>
                  <a:pt x="13942" y="20039"/>
                  <a:pt x="13167" y="18725"/>
                </a:cubicBezTo>
                <a:cubicBezTo>
                  <a:pt x="12440" y="17551"/>
                  <a:pt x="11266" y="16730"/>
                  <a:pt x="9928" y="16472"/>
                </a:cubicBezTo>
                <a:lnTo>
                  <a:pt x="9928" y="10698"/>
                </a:lnTo>
                <a:close/>
                <a:moveTo>
                  <a:pt x="2242" y="13666"/>
                </a:moveTo>
                <a:cubicBezTo>
                  <a:pt x="2348" y="13666"/>
                  <a:pt x="2456" y="13684"/>
                  <a:pt x="2558" y="13726"/>
                </a:cubicBezTo>
                <a:cubicBezTo>
                  <a:pt x="2981" y="13890"/>
                  <a:pt x="3310" y="14242"/>
                  <a:pt x="3403" y="14711"/>
                </a:cubicBezTo>
                <a:cubicBezTo>
                  <a:pt x="3450" y="14899"/>
                  <a:pt x="3474" y="15110"/>
                  <a:pt x="3474" y="15345"/>
                </a:cubicBezTo>
                <a:cubicBezTo>
                  <a:pt x="3497" y="15603"/>
                  <a:pt x="3521" y="15885"/>
                  <a:pt x="3591" y="16143"/>
                </a:cubicBezTo>
                <a:cubicBezTo>
                  <a:pt x="3891" y="17709"/>
                  <a:pt x="5184" y="18891"/>
                  <a:pt x="6629" y="18891"/>
                </a:cubicBezTo>
                <a:cubicBezTo>
                  <a:pt x="6657" y="18891"/>
                  <a:pt x="6685" y="18890"/>
                  <a:pt x="6713" y="18889"/>
                </a:cubicBezTo>
                <a:cubicBezTo>
                  <a:pt x="7182" y="18866"/>
                  <a:pt x="7652" y="18748"/>
                  <a:pt x="8098" y="18561"/>
                </a:cubicBezTo>
                <a:lnTo>
                  <a:pt x="8098" y="24428"/>
                </a:lnTo>
                <a:lnTo>
                  <a:pt x="1854" y="22457"/>
                </a:lnTo>
                <a:lnTo>
                  <a:pt x="1854" y="13749"/>
                </a:lnTo>
                <a:cubicBezTo>
                  <a:pt x="1973" y="13696"/>
                  <a:pt x="2106" y="13666"/>
                  <a:pt x="2242" y="13666"/>
                </a:cubicBezTo>
                <a:close/>
                <a:moveTo>
                  <a:pt x="9928" y="18349"/>
                </a:moveTo>
                <a:cubicBezTo>
                  <a:pt x="10633" y="18584"/>
                  <a:pt x="11243" y="19054"/>
                  <a:pt x="11642" y="19711"/>
                </a:cubicBezTo>
                <a:cubicBezTo>
                  <a:pt x="12275" y="20720"/>
                  <a:pt x="12581" y="22152"/>
                  <a:pt x="12440" y="23630"/>
                </a:cubicBezTo>
                <a:lnTo>
                  <a:pt x="9928" y="24428"/>
                </a:lnTo>
                <a:lnTo>
                  <a:pt x="9928" y="18349"/>
                </a:lnTo>
                <a:close/>
                <a:moveTo>
                  <a:pt x="22697" y="3445"/>
                </a:moveTo>
                <a:lnTo>
                  <a:pt x="24269" y="3915"/>
                </a:lnTo>
                <a:lnTo>
                  <a:pt x="24269" y="8797"/>
                </a:lnTo>
                <a:cubicBezTo>
                  <a:pt x="24058" y="8820"/>
                  <a:pt x="23870" y="8844"/>
                  <a:pt x="23635" y="8844"/>
                </a:cubicBezTo>
                <a:lnTo>
                  <a:pt x="23612" y="8844"/>
                </a:lnTo>
                <a:cubicBezTo>
                  <a:pt x="22814" y="8914"/>
                  <a:pt x="21805" y="8984"/>
                  <a:pt x="21007" y="9618"/>
                </a:cubicBezTo>
                <a:cubicBezTo>
                  <a:pt x="20420" y="10088"/>
                  <a:pt x="19739" y="11073"/>
                  <a:pt x="19833" y="12998"/>
                </a:cubicBezTo>
                <a:cubicBezTo>
                  <a:pt x="19927" y="14688"/>
                  <a:pt x="20490" y="16002"/>
                  <a:pt x="21476" y="16777"/>
                </a:cubicBezTo>
                <a:cubicBezTo>
                  <a:pt x="22227" y="17364"/>
                  <a:pt x="23096" y="17575"/>
                  <a:pt x="23870" y="17763"/>
                </a:cubicBezTo>
                <a:lnTo>
                  <a:pt x="24246" y="17857"/>
                </a:lnTo>
                <a:lnTo>
                  <a:pt x="24246" y="24428"/>
                </a:lnTo>
                <a:lnTo>
                  <a:pt x="18002" y="22457"/>
                </a:lnTo>
                <a:lnTo>
                  <a:pt x="18002" y="10135"/>
                </a:lnTo>
                <a:cubicBezTo>
                  <a:pt x="18002" y="10135"/>
                  <a:pt x="18026" y="10111"/>
                  <a:pt x="18026" y="10088"/>
                </a:cubicBezTo>
                <a:lnTo>
                  <a:pt x="18167" y="9712"/>
                </a:lnTo>
                <a:cubicBezTo>
                  <a:pt x="18425" y="9008"/>
                  <a:pt x="18777" y="8327"/>
                  <a:pt x="19199" y="7717"/>
                </a:cubicBezTo>
                <a:cubicBezTo>
                  <a:pt x="19575" y="7295"/>
                  <a:pt x="19974" y="6919"/>
                  <a:pt x="20396" y="6590"/>
                </a:cubicBezTo>
                <a:cubicBezTo>
                  <a:pt x="20655" y="6356"/>
                  <a:pt x="20936" y="6144"/>
                  <a:pt x="21194" y="5910"/>
                </a:cubicBezTo>
                <a:cubicBezTo>
                  <a:pt x="21922" y="5253"/>
                  <a:pt x="22462" y="4384"/>
                  <a:pt x="22697" y="3445"/>
                </a:cubicBezTo>
                <a:close/>
                <a:moveTo>
                  <a:pt x="26076" y="18678"/>
                </a:moveTo>
                <a:cubicBezTo>
                  <a:pt x="27696" y="19781"/>
                  <a:pt x="28682" y="21612"/>
                  <a:pt x="28752" y="23583"/>
                </a:cubicBezTo>
                <a:lnTo>
                  <a:pt x="26076" y="24428"/>
                </a:lnTo>
                <a:lnTo>
                  <a:pt x="26076" y="18678"/>
                </a:lnTo>
                <a:close/>
                <a:moveTo>
                  <a:pt x="17087" y="1"/>
                </a:moveTo>
                <a:cubicBezTo>
                  <a:pt x="16741" y="1"/>
                  <a:pt x="16395" y="30"/>
                  <a:pt x="16054" y="89"/>
                </a:cubicBezTo>
                <a:lnTo>
                  <a:pt x="9154" y="2248"/>
                </a:lnTo>
                <a:cubicBezTo>
                  <a:pt x="9107" y="2272"/>
                  <a:pt x="9060" y="2272"/>
                  <a:pt x="9013" y="2295"/>
                </a:cubicBezTo>
                <a:cubicBezTo>
                  <a:pt x="8966" y="2272"/>
                  <a:pt x="8919" y="2272"/>
                  <a:pt x="8872" y="2248"/>
                </a:cubicBezTo>
                <a:lnTo>
                  <a:pt x="1972" y="89"/>
                </a:lnTo>
                <a:cubicBezTo>
                  <a:pt x="1808" y="34"/>
                  <a:pt x="1645" y="9"/>
                  <a:pt x="1486" y="9"/>
                </a:cubicBezTo>
                <a:cubicBezTo>
                  <a:pt x="686" y="9"/>
                  <a:pt x="0" y="655"/>
                  <a:pt x="0" y="1497"/>
                </a:cubicBezTo>
                <a:lnTo>
                  <a:pt x="0" y="22692"/>
                </a:lnTo>
                <a:cubicBezTo>
                  <a:pt x="0" y="23349"/>
                  <a:pt x="446" y="23936"/>
                  <a:pt x="1080" y="24123"/>
                </a:cubicBezTo>
                <a:lnTo>
                  <a:pt x="7980" y="26283"/>
                </a:lnTo>
                <a:cubicBezTo>
                  <a:pt x="8121" y="26330"/>
                  <a:pt x="8285" y="26353"/>
                  <a:pt x="8426" y="26353"/>
                </a:cubicBezTo>
                <a:lnTo>
                  <a:pt x="9600" y="26353"/>
                </a:lnTo>
                <a:cubicBezTo>
                  <a:pt x="9764" y="26353"/>
                  <a:pt x="9905" y="26330"/>
                  <a:pt x="10046" y="26283"/>
                </a:cubicBezTo>
                <a:lnTo>
                  <a:pt x="16946" y="24123"/>
                </a:lnTo>
                <a:cubicBezTo>
                  <a:pt x="16993" y="24100"/>
                  <a:pt x="17040" y="24076"/>
                  <a:pt x="17087" y="24053"/>
                </a:cubicBezTo>
                <a:cubicBezTo>
                  <a:pt x="17134" y="24076"/>
                  <a:pt x="17181" y="24100"/>
                  <a:pt x="17228" y="24123"/>
                </a:cubicBezTo>
                <a:lnTo>
                  <a:pt x="24128" y="26283"/>
                </a:lnTo>
                <a:cubicBezTo>
                  <a:pt x="24269" y="26330"/>
                  <a:pt x="24433" y="26353"/>
                  <a:pt x="24574" y="26353"/>
                </a:cubicBezTo>
                <a:lnTo>
                  <a:pt x="25748" y="26353"/>
                </a:lnTo>
                <a:cubicBezTo>
                  <a:pt x="25912" y="26353"/>
                  <a:pt x="26053" y="26330"/>
                  <a:pt x="26194" y="26283"/>
                </a:cubicBezTo>
                <a:lnTo>
                  <a:pt x="33094" y="24123"/>
                </a:lnTo>
                <a:cubicBezTo>
                  <a:pt x="33728" y="23912"/>
                  <a:pt x="34151" y="23349"/>
                  <a:pt x="34151" y="22692"/>
                </a:cubicBezTo>
                <a:lnTo>
                  <a:pt x="34151" y="1497"/>
                </a:lnTo>
                <a:cubicBezTo>
                  <a:pt x="34151" y="1028"/>
                  <a:pt x="33916" y="582"/>
                  <a:pt x="33540" y="300"/>
                </a:cubicBezTo>
                <a:cubicBezTo>
                  <a:pt x="33290" y="112"/>
                  <a:pt x="32987" y="8"/>
                  <a:pt x="32674" y="8"/>
                </a:cubicBezTo>
                <a:cubicBezTo>
                  <a:pt x="32518" y="8"/>
                  <a:pt x="32359" y="34"/>
                  <a:pt x="32202" y="89"/>
                </a:cubicBezTo>
                <a:lnTo>
                  <a:pt x="25302" y="2248"/>
                </a:lnTo>
                <a:cubicBezTo>
                  <a:pt x="25255" y="2272"/>
                  <a:pt x="25208" y="2272"/>
                  <a:pt x="25161" y="2295"/>
                </a:cubicBezTo>
                <a:cubicBezTo>
                  <a:pt x="25114" y="2272"/>
                  <a:pt x="25067" y="2272"/>
                  <a:pt x="25020" y="2248"/>
                </a:cubicBezTo>
                <a:lnTo>
                  <a:pt x="18120" y="89"/>
                </a:lnTo>
                <a:cubicBezTo>
                  <a:pt x="17779" y="30"/>
                  <a:pt x="17433" y="1"/>
                  <a:pt x="170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18"/>
          <p:cNvSpPr/>
          <p:nvPr/>
        </p:nvSpPr>
        <p:spPr>
          <a:xfrm>
            <a:off x="5016502" y="2023893"/>
            <a:ext cx="72240" cy="134124"/>
          </a:xfrm>
          <a:custGeom>
            <a:avLst/>
            <a:gdLst/>
            <a:ahLst/>
            <a:cxnLst/>
            <a:rect l="l" t="t" r="r" b="b"/>
            <a:pathLst>
              <a:path w="2630" h="4883" extrusionOk="0">
                <a:moveTo>
                  <a:pt x="987" y="0"/>
                </a:moveTo>
                <a:cubicBezTo>
                  <a:pt x="517" y="564"/>
                  <a:pt x="1" y="1479"/>
                  <a:pt x="71" y="2160"/>
                </a:cubicBezTo>
                <a:cubicBezTo>
                  <a:pt x="236" y="3005"/>
                  <a:pt x="611" y="3803"/>
                  <a:pt x="1198" y="4436"/>
                </a:cubicBezTo>
                <a:cubicBezTo>
                  <a:pt x="1292" y="4554"/>
                  <a:pt x="1386" y="4648"/>
                  <a:pt x="1503" y="4741"/>
                </a:cubicBezTo>
                <a:cubicBezTo>
                  <a:pt x="1714" y="4788"/>
                  <a:pt x="1926" y="4835"/>
                  <a:pt x="2137" y="4835"/>
                </a:cubicBezTo>
                <a:lnTo>
                  <a:pt x="2231" y="4835"/>
                </a:lnTo>
                <a:cubicBezTo>
                  <a:pt x="2348" y="4835"/>
                  <a:pt x="2489" y="4859"/>
                  <a:pt x="2630" y="4882"/>
                </a:cubicBezTo>
                <a:lnTo>
                  <a:pt x="2630" y="517"/>
                </a:lnTo>
                <a:lnTo>
                  <a:pt x="9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18"/>
          <p:cNvSpPr/>
          <p:nvPr/>
        </p:nvSpPr>
        <p:spPr>
          <a:xfrm>
            <a:off x="5360773" y="1983930"/>
            <a:ext cx="79958" cy="119923"/>
          </a:xfrm>
          <a:custGeom>
            <a:avLst/>
            <a:gdLst/>
            <a:ahLst/>
            <a:cxnLst/>
            <a:rect l="l" t="t" r="r" b="b"/>
            <a:pathLst>
              <a:path w="2911" h="4366" extrusionOk="0">
                <a:moveTo>
                  <a:pt x="0" y="0"/>
                </a:moveTo>
                <a:lnTo>
                  <a:pt x="0" y="4366"/>
                </a:lnTo>
                <a:cubicBezTo>
                  <a:pt x="376" y="3943"/>
                  <a:pt x="798" y="3568"/>
                  <a:pt x="1244" y="3216"/>
                </a:cubicBezTo>
                <a:cubicBezTo>
                  <a:pt x="1479" y="3004"/>
                  <a:pt x="1714" y="2817"/>
                  <a:pt x="1949" y="2605"/>
                </a:cubicBezTo>
                <a:cubicBezTo>
                  <a:pt x="2371" y="2206"/>
                  <a:pt x="2911" y="1573"/>
                  <a:pt x="2911" y="9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18"/>
          <p:cNvSpPr/>
          <p:nvPr/>
        </p:nvSpPr>
        <p:spPr>
          <a:xfrm>
            <a:off x="4917236" y="2305891"/>
            <a:ext cx="171507" cy="295660"/>
          </a:xfrm>
          <a:custGeom>
            <a:avLst/>
            <a:gdLst/>
            <a:ahLst/>
            <a:cxnLst/>
            <a:rect l="l" t="t" r="r" b="b"/>
            <a:pathLst>
              <a:path w="6244" h="10764" extrusionOk="0">
                <a:moveTo>
                  <a:pt x="388" y="1"/>
                </a:moveTo>
                <a:cubicBezTo>
                  <a:pt x="252" y="1"/>
                  <a:pt x="119" y="31"/>
                  <a:pt x="0" y="84"/>
                </a:cubicBezTo>
                <a:lnTo>
                  <a:pt x="0" y="8792"/>
                </a:lnTo>
                <a:lnTo>
                  <a:pt x="6244" y="10763"/>
                </a:lnTo>
                <a:lnTo>
                  <a:pt x="6244" y="4896"/>
                </a:lnTo>
                <a:cubicBezTo>
                  <a:pt x="5798" y="5083"/>
                  <a:pt x="5328" y="5177"/>
                  <a:pt x="4859" y="5201"/>
                </a:cubicBezTo>
                <a:cubicBezTo>
                  <a:pt x="4818" y="5203"/>
                  <a:pt x="4777" y="5204"/>
                  <a:pt x="4737" y="5204"/>
                </a:cubicBezTo>
                <a:cubicBezTo>
                  <a:pt x="3328" y="5204"/>
                  <a:pt x="2034" y="4029"/>
                  <a:pt x="1737" y="2478"/>
                </a:cubicBezTo>
                <a:cubicBezTo>
                  <a:pt x="1667" y="2220"/>
                  <a:pt x="1643" y="1938"/>
                  <a:pt x="1620" y="1680"/>
                </a:cubicBezTo>
                <a:cubicBezTo>
                  <a:pt x="1620" y="1445"/>
                  <a:pt x="1596" y="1234"/>
                  <a:pt x="1549" y="1046"/>
                </a:cubicBezTo>
                <a:cubicBezTo>
                  <a:pt x="1456" y="577"/>
                  <a:pt x="1127" y="225"/>
                  <a:pt x="704" y="61"/>
                </a:cubicBezTo>
                <a:cubicBezTo>
                  <a:pt x="602" y="19"/>
                  <a:pt x="494" y="1"/>
                  <a:pt x="3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5" name="Google Shape;815;p18"/>
          <p:cNvSpPr/>
          <p:nvPr/>
        </p:nvSpPr>
        <p:spPr>
          <a:xfrm>
            <a:off x="5582541" y="2105496"/>
            <a:ext cx="172166" cy="457389"/>
          </a:xfrm>
          <a:custGeom>
            <a:avLst/>
            <a:gdLst/>
            <a:ahLst/>
            <a:cxnLst/>
            <a:rect l="l" t="t" r="r" b="b"/>
            <a:pathLst>
              <a:path w="6268" h="16652" extrusionOk="0">
                <a:moveTo>
                  <a:pt x="4833" y="1"/>
                </a:moveTo>
                <a:cubicBezTo>
                  <a:pt x="4585" y="1"/>
                  <a:pt x="4337" y="79"/>
                  <a:pt x="4131" y="221"/>
                </a:cubicBezTo>
                <a:cubicBezTo>
                  <a:pt x="3920" y="456"/>
                  <a:pt x="3732" y="738"/>
                  <a:pt x="3638" y="1043"/>
                </a:cubicBezTo>
                <a:cubicBezTo>
                  <a:pt x="3521" y="1278"/>
                  <a:pt x="3404" y="1512"/>
                  <a:pt x="3263" y="1747"/>
                </a:cubicBezTo>
                <a:cubicBezTo>
                  <a:pt x="2512" y="2991"/>
                  <a:pt x="1268" y="3625"/>
                  <a:pt x="0" y="3953"/>
                </a:cubicBezTo>
                <a:lnTo>
                  <a:pt x="0" y="10220"/>
                </a:lnTo>
                <a:cubicBezTo>
                  <a:pt x="2512" y="11417"/>
                  <a:pt x="4225" y="13858"/>
                  <a:pt x="4483" y="16651"/>
                </a:cubicBezTo>
                <a:lnTo>
                  <a:pt x="6267" y="16088"/>
                </a:lnTo>
                <a:lnTo>
                  <a:pt x="6267" y="456"/>
                </a:lnTo>
                <a:cubicBezTo>
                  <a:pt x="5915" y="268"/>
                  <a:pt x="5563" y="128"/>
                  <a:pt x="5188" y="57"/>
                </a:cubicBezTo>
                <a:cubicBezTo>
                  <a:pt x="5073" y="19"/>
                  <a:pt x="4953" y="1"/>
                  <a:pt x="48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18"/>
          <p:cNvSpPr/>
          <p:nvPr/>
        </p:nvSpPr>
        <p:spPr>
          <a:xfrm>
            <a:off x="5139004" y="1983930"/>
            <a:ext cx="171507" cy="273714"/>
          </a:xfrm>
          <a:custGeom>
            <a:avLst/>
            <a:gdLst/>
            <a:ahLst/>
            <a:cxnLst/>
            <a:rect l="l" t="t" r="r" b="b"/>
            <a:pathLst>
              <a:path w="6244" h="9965" extrusionOk="0">
                <a:moveTo>
                  <a:pt x="6244" y="0"/>
                </a:moveTo>
                <a:lnTo>
                  <a:pt x="0" y="1972"/>
                </a:lnTo>
                <a:lnTo>
                  <a:pt x="0" y="6760"/>
                </a:lnTo>
                <a:cubicBezTo>
                  <a:pt x="869" y="7065"/>
                  <a:pt x="1643" y="7581"/>
                  <a:pt x="2254" y="8309"/>
                </a:cubicBezTo>
                <a:cubicBezTo>
                  <a:pt x="2441" y="8520"/>
                  <a:pt x="2582" y="8755"/>
                  <a:pt x="2747" y="8990"/>
                </a:cubicBezTo>
                <a:cubicBezTo>
                  <a:pt x="2934" y="9318"/>
                  <a:pt x="3169" y="9600"/>
                  <a:pt x="3451" y="9835"/>
                </a:cubicBezTo>
                <a:cubicBezTo>
                  <a:pt x="3608" y="9925"/>
                  <a:pt x="3790" y="9964"/>
                  <a:pt x="3979" y="9964"/>
                </a:cubicBezTo>
                <a:cubicBezTo>
                  <a:pt x="4380" y="9964"/>
                  <a:pt x="4814" y="9785"/>
                  <a:pt x="5117" y="9529"/>
                </a:cubicBezTo>
                <a:cubicBezTo>
                  <a:pt x="5610" y="9060"/>
                  <a:pt x="6009" y="8473"/>
                  <a:pt x="6244" y="7816"/>
                </a:cubicBezTo>
                <a:lnTo>
                  <a:pt x="62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18"/>
          <p:cNvSpPr/>
          <p:nvPr/>
        </p:nvSpPr>
        <p:spPr>
          <a:xfrm>
            <a:off x="5460039" y="2223080"/>
            <a:ext cx="72899" cy="146374"/>
          </a:xfrm>
          <a:custGeom>
            <a:avLst/>
            <a:gdLst/>
            <a:ahLst/>
            <a:cxnLst/>
            <a:rect l="l" t="t" r="r" b="b"/>
            <a:pathLst>
              <a:path w="2654" h="5329" extrusionOk="0">
                <a:moveTo>
                  <a:pt x="2653" y="1"/>
                </a:moveTo>
                <a:cubicBezTo>
                  <a:pt x="2489" y="1"/>
                  <a:pt x="2325" y="24"/>
                  <a:pt x="2160" y="24"/>
                </a:cubicBezTo>
                <a:lnTo>
                  <a:pt x="2113" y="24"/>
                </a:lnTo>
                <a:cubicBezTo>
                  <a:pt x="1503" y="71"/>
                  <a:pt x="869" y="118"/>
                  <a:pt x="517" y="400"/>
                </a:cubicBezTo>
                <a:cubicBezTo>
                  <a:pt x="24" y="799"/>
                  <a:pt x="1" y="1714"/>
                  <a:pt x="48" y="2254"/>
                </a:cubicBezTo>
                <a:cubicBezTo>
                  <a:pt x="95" y="3052"/>
                  <a:pt x="306" y="4132"/>
                  <a:pt x="1010" y="4695"/>
                </a:cubicBezTo>
                <a:cubicBezTo>
                  <a:pt x="1503" y="5000"/>
                  <a:pt x="2066" y="5235"/>
                  <a:pt x="2653" y="5329"/>
                </a:cubicBezTo>
                <a:lnTo>
                  <a:pt x="265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8" name="Google Shape;818;p18"/>
          <p:cNvGrpSpPr/>
          <p:nvPr/>
        </p:nvGrpSpPr>
        <p:grpSpPr>
          <a:xfrm>
            <a:off x="3127045" y="1867827"/>
            <a:ext cx="1053824" cy="849293"/>
            <a:chOff x="3438075" y="3521675"/>
            <a:chExt cx="817425" cy="658775"/>
          </a:xfrm>
        </p:grpSpPr>
        <p:sp>
          <p:nvSpPr>
            <p:cNvPr id="819" name="Google Shape;819;p18"/>
            <p:cNvSpPr/>
            <p:nvPr/>
          </p:nvSpPr>
          <p:spPr>
            <a:xfrm>
              <a:off x="3546650" y="3562625"/>
              <a:ext cx="257025" cy="320325"/>
            </a:xfrm>
            <a:custGeom>
              <a:avLst/>
              <a:gdLst/>
              <a:ahLst/>
              <a:cxnLst/>
              <a:rect l="l" t="t" r="r" b="b"/>
              <a:pathLst>
                <a:path w="10281" h="12813" extrusionOk="0">
                  <a:moveTo>
                    <a:pt x="7839" y="0"/>
                  </a:moveTo>
                  <a:lnTo>
                    <a:pt x="5539" y="1949"/>
                  </a:lnTo>
                  <a:cubicBezTo>
                    <a:pt x="5455" y="1935"/>
                    <a:pt x="5371" y="1929"/>
                    <a:pt x="5288" y="1929"/>
                  </a:cubicBezTo>
                  <a:cubicBezTo>
                    <a:pt x="4936" y="1929"/>
                    <a:pt x="4608" y="2049"/>
                    <a:pt x="4342" y="2277"/>
                  </a:cubicBezTo>
                  <a:cubicBezTo>
                    <a:pt x="2136" y="3685"/>
                    <a:pt x="1009" y="6291"/>
                    <a:pt x="282" y="8826"/>
                  </a:cubicBezTo>
                  <a:cubicBezTo>
                    <a:pt x="117" y="9342"/>
                    <a:pt x="0" y="10023"/>
                    <a:pt x="422" y="10375"/>
                  </a:cubicBezTo>
                  <a:cubicBezTo>
                    <a:pt x="704" y="10562"/>
                    <a:pt x="1009" y="10656"/>
                    <a:pt x="1338" y="10680"/>
                  </a:cubicBezTo>
                  <a:cubicBezTo>
                    <a:pt x="1948" y="10774"/>
                    <a:pt x="2535" y="10985"/>
                    <a:pt x="3051" y="11313"/>
                  </a:cubicBezTo>
                  <a:cubicBezTo>
                    <a:pt x="3708" y="11666"/>
                    <a:pt x="4225" y="12158"/>
                    <a:pt x="4882" y="12487"/>
                  </a:cubicBezTo>
                  <a:cubicBezTo>
                    <a:pt x="5244" y="12688"/>
                    <a:pt x="5659" y="12812"/>
                    <a:pt x="6062" y="12812"/>
                  </a:cubicBezTo>
                  <a:cubicBezTo>
                    <a:pt x="6366" y="12812"/>
                    <a:pt x="6662" y="12742"/>
                    <a:pt x="6924" y="12581"/>
                  </a:cubicBezTo>
                  <a:cubicBezTo>
                    <a:pt x="8004" y="11900"/>
                    <a:pt x="7699" y="10234"/>
                    <a:pt x="8215" y="9060"/>
                  </a:cubicBezTo>
                  <a:cubicBezTo>
                    <a:pt x="8684" y="8074"/>
                    <a:pt x="9787" y="7417"/>
                    <a:pt x="10022" y="6361"/>
                  </a:cubicBezTo>
                  <a:cubicBezTo>
                    <a:pt x="10280" y="5211"/>
                    <a:pt x="9412" y="4155"/>
                    <a:pt x="8684" y="3216"/>
                  </a:cubicBezTo>
                  <a:cubicBezTo>
                    <a:pt x="7957" y="2301"/>
                    <a:pt x="7253" y="1033"/>
                    <a:pt x="7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3892350" y="3556225"/>
              <a:ext cx="286850" cy="395475"/>
            </a:xfrm>
            <a:custGeom>
              <a:avLst/>
              <a:gdLst/>
              <a:ahLst/>
              <a:cxnLst/>
              <a:rect l="l" t="t" r="r" b="b"/>
              <a:pathLst>
                <a:path w="11474" h="15819" extrusionOk="0">
                  <a:moveTo>
                    <a:pt x="1797" y="1"/>
                  </a:moveTo>
                  <a:cubicBezTo>
                    <a:pt x="873" y="1"/>
                    <a:pt x="1" y="980"/>
                    <a:pt x="231" y="1923"/>
                  </a:cubicBezTo>
                  <a:cubicBezTo>
                    <a:pt x="442" y="2885"/>
                    <a:pt x="1475" y="3378"/>
                    <a:pt x="2109" y="4129"/>
                  </a:cubicBezTo>
                  <a:cubicBezTo>
                    <a:pt x="3001" y="5138"/>
                    <a:pt x="3142" y="6594"/>
                    <a:pt x="3001" y="7908"/>
                  </a:cubicBezTo>
                  <a:cubicBezTo>
                    <a:pt x="2836" y="9246"/>
                    <a:pt x="2414" y="10513"/>
                    <a:pt x="2250" y="11851"/>
                  </a:cubicBezTo>
                  <a:cubicBezTo>
                    <a:pt x="2109" y="12860"/>
                    <a:pt x="1663" y="14316"/>
                    <a:pt x="2437" y="14973"/>
                  </a:cubicBezTo>
                  <a:cubicBezTo>
                    <a:pt x="2835" y="15298"/>
                    <a:pt x="3360" y="15396"/>
                    <a:pt x="3941" y="15396"/>
                  </a:cubicBezTo>
                  <a:cubicBezTo>
                    <a:pt x="4825" y="15396"/>
                    <a:pt x="5840" y="15169"/>
                    <a:pt x="6736" y="15169"/>
                  </a:cubicBezTo>
                  <a:cubicBezTo>
                    <a:pt x="7162" y="15169"/>
                    <a:pt x="7561" y="15220"/>
                    <a:pt x="7906" y="15372"/>
                  </a:cubicBezTo>
                  <a:cubicBezTo>
                    <a:pt x="8282" y="15536"/>
                    <a:pt x="8657" y="15818"/>
                    <a:pt x="9080" y="15818"/>
                  </a:cubicBezTo>
                  <a:cubicBezTo>
                    <a:pt x="9090" y="15818"/>
                    <a:pt x="9099" y="15818"/>
                    <a:pt x="9109" y="15818"/>
                  </a:cubicBezTo>
                  <a:cubicBezTo>
                    <a:pt x="9912" y="15818"/>
                    <a:pt x="10373" y="14869"/>
                    <a:pt x="10535" y="14057"/>
                  </a:cubicBezTo>
                  <a:cubicBezTo>
                    <a:pt x="11474" y="9175"/>
                    <a:pt x="9502" y="4200"/>
                    <a:pt x="5489" y="1266"/>
                  </a:cubicBezTo>
                  <a:lnTo>
                    <a:pt x="2132" y="45"/>
                  </a:lnTo>
                  <a:cubicBezTo>
                    <a:pt x="2021" y="15"/>
                    <a:pt x="1909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3563175" y="3851325"/>
              <a:ext cx="618975" cy="329125"/>
            </a:xfrm>
            <a:custGeom>
              <a:avLst/>
              <a:gdLst/>
              <a:ahLst/>
              <a:cxnLst/>
              <a:rect l="l" t="t" r="r" b="b"/>
              <a:pathLst>
                <a:path w="24759" h="13165" extrusionOk="0">
                  <a:moveTo>
                    <a:pt x="11896" y="6654"/>
                  </a:moveTo>
                  <a:cubicBezTo>
                    <a:pt x="12767" y="6654"/>
                    <a:pt x="13667" y="7097"/>
                    <a:pt x="14267" y="7628"/>
                  </a:cubicBezTo>
                  <a:cubicBezTo>
                    <a:pt x="15088" y="8356"/>
                    <a:pt x="15651" y="9318"/>
                    <a:pt x="16168" y="10374"/>
                  </a:cubicBezTo>
                  <a:cubicBezTo>
                    <a:pt x="14687" y="11035"/>
                    <a:pt x="13119" y="11356"/>
                    <a:pt x="11564" y="11356"/>
                  </a:cubicBezTo>
                  <a:cubicBezTo>
                    <a:pt x="8757" y="11356"/>
                    <a:pt x="5990" y="10311"/>
                    <a:pt x="3845" y="8332"/>
                  </a:cubicBezTo>
                  <a:lnTo>
                    <a:pt x="3869" y="8309"/>
                  </a:lnTo>
                  <a:cubicBezTo>
                    <a:pt x="4319" y="7715"/>
                    <a:pt x="5154" y="7398"/>
                    <a:pt x="5974" y="7398"/>
                  </a:cubicBezTo>
                  <a:cubicBezTo>
                    <a:pt x="6224" y="7398"/>
                    <a:pt x="6473" y="7427"/>
                    <a:pt x="6709" y="7487"/>
                  </a:cubicBezTo>
                  <a:cubicBezTo>
                    <a:pt x="6850" y="7511"/>
                    <a:pt x="7014" y="7558"/>
                    <a:pt x="7131" y="7581"/>
                  </a:cubicBezTo>
                  <a:cubicBezTo>
                    <a:pt x="7571" y="7740"/>
                    <a:pt x="8038" y="7819"/>
                    <a:pt x="8501" y="7819"/>
                  </a:cubicBezTo>
                  <a:cubicBezTo>
                    <a:pt x="8656" y="7819"/>
                    <a:pt x="8810" y="7810"/>
                    <a:pt x="8962" y="7793"/>
                  </a:cubicBezTo>
                  <a:cubicBezTo>
                    <a:pt x="9502" y="7675"/>
                    <a:pt x="9995" y="7464"/>
                    <a:pt x="10441" y="7159"/>
                  </a:cubicBezTo>
                  <a:cubicBezTo>
                    <a:pt x="10605" y="7042"/>
                    <a:pt x="10769" y="6948"/>
                    <a:pt x="10957" y="6854"/>
                  </a:cubicBezTo>
                  <a:cubicBezTo>
                    <a:pt x="11255" y="6714"/>
                    <a:pt x="11574" y="6654"/>
                    <a:pt x="11896" y="6654"/>
                  </a:cubicBezTo>
                  <a:close/>
                  <a:moveTo>
                    <a:pt x="23819" y="0"/>
                  </a:moveTo>
                  <a:cubicBezTo>
                    <a:pt x="23326" y="0"/>
                    <a:pt x="22927" y="376"/>
                    <a:pt x="22904" y="845"/>
                  </a:cubicBezTo>
                  <a:cubicBezTo>
                    <a:pt x="22857" y="1667"/>
                    <a:pt x="22693" y="2441"/>
                    <a:pt x="22458" y="3216"/>
                  </a:cubicBezTo>
                  <a:lnTo>
                    <a:pt x="21989" y="2958"/>
                  </a:lnTo>
                  <a:cubicBezTo>
                    <a:pt x="21566" y="2676"/>
                    <a:pt x="21073" y="2488"/>
                    <a:pt x="20580" y="2347"/>
                  </a:cubicBezTo>
                  <a:cubicBezTo>
                    <a:pt x="20357" y="2306"/>
                    <a:pt x="20142" y="2289"/>
                    <a:pt x="19933" y="2289"/>
                  </a:cubicBezTo>
                  <a:cubicBezTo>
                    <a:pt x="19306" y="2289"/>
                    <a:pt x="18738" y="2447"/>
                    <a:pt x="18210" y="2605"/>
                  </a:cubicBezTo>
                  <a:cubicBezTo>
                    <a:pt x="17787" y="2746"/>
                    <a:pt x="17365" y="2840"/>
                    <a:pt x="16942" y="2864"/>
                  </a:cubicBezTo>
                  <a:cubicBezTo>
                    <a:pt x="16708" y="2840"/>
                    <a:pt x="16496" y="2793"/>
                    <a:pt x="16285" y="2699"/>
                  </a:cubicBezTo>
                  <a:cubicBezTo>
                    <a:pt x="16160" y="2637"/>
                    <a:pt x="16025" y="2605"/>
                    <a:pt x="15889" y="2605"/>
                  </a:cubicBezTo>
                  <a:cubicBezTo>
                    <a:pt x="15670" y="2605"/>
                    <a:pt x="15450" y="2689"/>
                    <a:pt x="15276" y="2864"/>
                  </a:cubicBezTo>
                  <a:lnTo>
                    <a:pt x="15229" y="2934"/>
                  </a:lnTo>
                  <a:cubicBezTo>
                    <a:pt x="14806" y="3333"/>
                    <a:pt x="14900" y="4014"/>
                    <a:pt x="15417" y="4295"/>
                  </a:cubicBezTo>
                  <a:cubicBezTo>
                    <a:pt x="15863" y="4530"/>
                    <a:pt x="16379" y="4671"/>
                    <a:pt x="16895" y="4671"/>
                  </a:cubicBezTo>
                  <a:cubicBezTo>
                    <a:pt x="17529" y="4647"/>
                    <a:pt x="18139" y="4554"/>
                    <a:pt x="18703" y="4366"/>
                  </a:cubicBezTo>
                  <a:cubicBezTo>
                    <a:pt x="19183" y="4231"/>
                    <a:pt x="19601" y="4113"/>
                    <a:pt x="19968" y="4113"/>
                  </a:cubicBezTo>
                  <a:cubicBezTo>
                    <a:pt x="20049" y="4113"/>
                    <a:pt x="20128" y="4118"/>
                    <a:pt x="20205" y="4131"/>
                  </a:cubicBezTo>
                  <a:cubicBezTo>
                    <a:pt x="20510" y="4225"/>
                    <a:pt x="20815" y="4366"/>
                    <a:pt x="21097" y="4554"/>
                  </a:cubicBezTo>
                  <a:lnTo>
                    <a:pt x="21824" y="4953"/>
                  </a:lnTo>
                  <a:cubicBezTo>
                    <a:pt x="20909" y="6807"/>
                    <a:pt x="19501" y="8379"/>
                    <a:pt x="17764" y="9506"/>
                  </a:cubicBezTo>
                  <a:cubicBezTo>
                    <a:pt x="17177" y="8285"/>
                    <a:pt x="16496" y="7159"/>
                    <a:pt x="15487" y="6267"/>
                  </a:cubicBezTo>
                  <a:cubicBezTo>
                    <a:pt x="14582" y="5460"/>
                    <a:pt x="13261" y="4839"/>
                    <a:pt x="11905" y="4839"/>
                  </a:cubicBezTo>
                  <a:cubicBezTo>
                    <a:pt x="11327" y="4839"/>
                    <a:pt x="10743" y="4951"/>
                    <a:pt x="10183" y="5211"/>
                  </a:cubicBezTo>
                  <a:cubicBezTo>
                    <a:pt x="9948" y="5328"/>
                    <a:pt x="9713" y="5469"/>
                    <a:pt x="9502" y="5610"/>
                  </a:cubicBezTo>
                  <a:cubicBezTo>
                    <a:pt x="9244" y="5774"/>
                    <a:pt x="8962" y="5915"/>
                    <a:pt x="8657" y="5985"/>
                  </a:cubicBezTo>
                  <a:cubicBezTo>
                    <a:pt x="8600" y="5989"/>
                    <a:pt x="8543" y="5991"/>
                    <a:pt x="8486" y="5991"/>
                  </a:cubicBezTo>
                  <a:cubicBezTo>
                    <a:pt x="8191" y="5991"/>
                    <a:pt x="7900" y="5939"/>
                    <a:pt x="7624" y="5821"/>
                  </a:cubicBezTo>
                  <a:cubicBezTo>
                    <a:pt x="7460" y="5774"/>
                    <a:pt x="7296" y="5727"/>
                    <a:pt x="7131" y="5704"/>
                  </a:cubicBezTo>
                  <a:cubicBezTo>
                    <a:pt x="6766" y="5615"/>
                    <a:pt x="6383" y="5571"/>
                    <a:pt x="5997" y="5571"/>
                  </a:cubicBezTo>
                  <a:cubicBezTo>
                    <a:pt x="4749" y="5571"/>
                    <a:pt x="3468" y="6033"/>
                    <a:pt x="2625" y="6948"/>
                  </a:cubicBezTo>
                  <a:cubicBezTo>
                    <a:pt x="2414" y="6666"/>
                    <a:pt x="2179" y="6361"/>
                    <a:pt x="1991" y="6056"/>
                  </a:cubicBezTo>
                  <a:cubicBezTo>
                    <a:pt x="1792" y="5743"/>
                    <a:pt x="1513" y="5613"/>
                    <a:pt x="1238" y="5613"/>
                  </a:cubicBezTo>
                  <a:cubicBezTo>
                    <a:pt x="608" y="5613"/>
                    <a:pt x="1" y="6298"/>
                    <a:pt x="442" y="7018"/>
                  </a:cubicBezTo>
                  <a:cubicBezTo>
                    <a:pt x="2886" y="10902"/>
                    <a:pt x="7119" y="13165"/>
                    <a:pt x="11561" y="13165"/>
                  </a:cubicBezTo>
                  <a:cubicBezTo>
                    <a:pt x="12623" y="13165"/>
                    <a:pt x="13696" y="13035"/>
                    <a:pt x="14759" y="12768"/>
                  </a:cubicBezTo>
                  <a:cubicBezTo>
                    <a:pt x="20275" y="11407"/>
                    <a:pt x="24289" y="6643"/>
                    <a:pt x="24735" y="986"/>
                  </a:cubicBezTo>
                  <a:cubicBezTo>
                    <a:pt x="24758" y="446"/>
                    <a:pt x="24359" y="0"/>
                    <a:pt x="2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037775" y="3663125"/>
              <a:ext cx="217725" cy="171575"/>
            </a:xfrm>
            <a:custGeom>
              <a:avLst/>
              <a:gdLst/>
              <a:ahLst/>
              <a:cxnLst/>
              <a:rect l="l" t="t" r="r" b="b"/>
              <a:pathLst>
                <a:path w="8709" h="6863" extrusionOk="0">
                  <a:moveTo>
                    <a:pt x="7661" y="1"/>
                  </a:moveTo>
                  <a:cubicBezTo>
                    <a:pt x="7461" y="1"/>
                    <a:pt x="7260" y="61"/>
                    <a:pt x="7089" y="182"/>
                  </a:cubicBezTo>
                  <a:lnTo>
                    <a:pt x="7018" y="252"/>
                  </a:lnTo>
                  <a:cubicBezTo>
                    <a:pt x="6673" y="489"/>
                    <a:pt x="6256" y="612"/>
                    <a:pt x="5835" y="612"/>
                  </a:cubicBezTo>
                  <a:cubicBezTo>
                    <a:pt x="5713" y="612"/>
                    <a:pt x="5591" y="602"/>
                    <a:pt x="5469" y="581"/>
                  </a:cubicBezTo>
                  <a:lnTo>
                    <a:pt x="2840" y="41"/>
                  </a:lnTo>
                  <a:cubicBezTo>
                    <a:pt x="2769" y="21"/>
                    <a:pt x="2699" y="11"/>
                    <a:pt x="2631" y="11"/>
                  </a:cubicBezTo>
                  <a:cubicBezTo>
                    <a:pt x="2228" y="11"/>
                    <a:pt x="1905" y="347"/>
                    <a:pt x="1925" y="769"/>
                  </a:cubicBezTo>
                  <a:cubicBezTo>
                    <a:pt x="1925" y="1308"/>
                    <a:pt x="2300" y="1778"/>
                    <a:pt x="2840" y="1895"/>
                  </a:cubicBezTo>
                  <a:lnTo>
                    <a:pt x="3873" y="2106"/>
                  </a:lnTo>
                  <a:cubicBezTo>
                    <a:pt x="4061" y="2130"/>
                    <a:pt x="4108" y="2365"/>
                    <a:pt x="3967" y="2458"/>
                  </a:cubicBezTo>
                  <a:lnTo>
                    <a:pt x="2183" y="3702"/>
                  </a:lnTo>
                  <a:cubicBezTo>
                    <a:pt x="1972" y="3861"/>
                    <a:pt x="1721" y="3940"/>
                    <a:pt x="1470" y="3940"/>
                  </a:cubicBezTo>
                  <a:cubicBezTo>
                    <a:pt x="1387" y="3940"/>
                    <a:pt x="1303" y="3931"/>
                    <a:pt x="1221" y="3914"/>
                  </a:cubicBezTo>
                  <a:cubicBezTo>
                    <a:pt x="1159" y="3901"/>
                    <a:pt x="1098" y="3894"/>
                    <a:pt x="1037" y="3894"/>
                  </a:cubicBezTo>
                  <a:cubicBezTo>
                    <a:pt x="657" y="3894"/>
                    <a:pt x="306" y="4139"/>
                    <a:pt x="165" y="4524"/>
                  </a:cubicBezTo>
                  <a:cubicBezTo>
                    <a:pt x="0" y="5040"/>
                    <a:pt x="1197" y="6754"/>
                    <a:pt x="1690" y="6848"/>
                  </a:cubicBezTo>
                  <a:cubicBezTo>
                    <a:pt x="1746" y="6858"/>
                    <a:pt x="1802" y="6863"/>
                    <a:pt x="1857" y="6863"/>
                  </a:cubicBezTo>
                  <a:cubicBezTo>
                    <a:pt x="2308" y="6863"/>
                    <a:pt x="2705" y="6531"/>
                    <a:pt x="2746" y="6050"/>
                  </a:cubicBezTo>
                  <a:cubicBezTo>
                    <a:pt x="2793" y="5721"/>
                    <a:pt x="2981" y="5416"/>
                    <a:pt x="3263" y="5205"/>
                  </a:cubicBezTo>
                  <a:lnTo>
                    <a:pt x="5000" y="3961"/>
                  </a:lnTo>
                  <a:cubicBezTo>
                    <a:pt x="5034" y="3938"/>
                    <a:pt x="5070" y="3927"/>
                    <a:pt x="5105" y="3927"/>
                  </a:cubicBezTo>
                  <a:cubicBezTo>
                    <a:pt x="5210" y="3927"/>
                    <a:pt x="5299" y="4024"/>
                    <a:pt x="5281" y="4148"/>
                  </a:cubicBezTo>
                  <a:lnTo>
                    <a:pt x="5140" y="5510"/>
                  </a:lnTo>
                  <a:cubicBezTo>
                    <a:pt x="5072" y="5967"/>
                    <a:pt x="5427" y="6402"/>
                    <a:pt x="5901" y="6402"/>
                  </a:cubicBezTo>
                  <a:cubicBezTo>
                    <a:pt x="5914" y="6402"/>
                    <a:pt x="5926" y="6402"/>
                    <a:pt x="5938" y="6402"/>
                  </a:cubicBezTo>
                  <a:cubicBezTo>
                    <a:pt x="6455" y="6402"/>
                    <a:pt x="6901" y="6003"/>
                    <a:pt x="6971" y="5510"/>
                  </a:cubicBezTo>
                  <a:lnTo>
                    <a:pt x="7276" y="3092"/>
                  </a:lnTo>
                  <a:cubicBezTo>
                    <a:pt x="7323" y="2552"/>
                    <a:pt x="7628" y="2059"/>
                    <a:pt x="8074" y="1731"/>
                  </a:cubicBezTo>
                  <a:lnTo>
                    <a:pt x="8192" y="1637"/>
                  </a:lnTo>
                  <a:cubicBezTo>
                    <a:pt x="8614" y="1332"/>
                    <a:pt x="8708" y="745"/>
                    <a:pt x="8379" y="323"/>
                  </a:cubicBezTo>
                  <a:cubicBezTo>
                    <a:pt x="8192" y="108"/>
                    <a:pt x="7927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3438075" y="3521675"/>
              <a:ext cx="648425" cy="441750"/>
            </a:xfrm>
            <a:custGeom>
              <a:avLst/>
              <a:gdLst/>
              <a:ahLst/>
              <a:cxnLst/>
              <a:rect l="l" t="t" r="r" b="b"/>
              <a:pathLst>
                <a:path w="25937" h="17670" extrusionOk="0">
                  <a:moveTo>
                    <a:pt x="16583" y="1"/>
                  </a:moveTo>
                  <a:cubicBezTo>
                    <a:pt x="11392" y="1"/>
                    <a:pt x="6546" y="3076"/>
                    <a:pt x="4460" y="8069"/>
                  </a:cubicBezTo>
                  <a:cubicBezTo>
                    <a:pt x="1057" y="11895"/>
                    <a:pt x="1" y="14477"/>
                    <a:pt x="1151" y="16167"/>
                  </a:cubicBezTo>
                  <a:cubicBezTo>
                    <a:pt x="1832" y="17176"/>
                    <a:pt x="3240" y="17669"/>
                    <a:pt x="5399" y="17669"/>
                  </a:cubicBezTo>
                  <a:cubicBezTo>
                    <a:pt x="7418" y="17669"/>
                    <a:pt x="10140" y="17247"/>
                    <a:pt x="13591" y="16355"/>
                  </a:cubicBezTo>
                  <a:cubicBezTo>
                    <a:pt x="17322" y="15416"/>
                    <a:pt x="21289" y="14102"/>
                    <a:pt x="23002" y="13515"/>
                  </a:cubicBezTo>
                  <a:cubicBezTo>
                    <a:pt x="24136" y="13226"/>
                    <a:pt x="23749" y="11706"/>
                    <a:pt x="22827" y="11706"/>
                  </a:cubicBezTo>
                  <a:cubicBezTo>
                    <a:pt x="22699" y="11706"/>
                    <a:pt x="22561" y="11736"/>
                    <a:pt x="22416" y="11801"/>
                  </a:cubicBezTo>
                  <a:cubicBezTo>
                    <a:pt x="14896" y="14502"/>
                    <a:pt x="8609" y="15794"/>
                    <a:pt x="5235" y="15794"/>
                  </a:cubicBezTo>
                  <a:cubicBezTo>
                    <a:pt x="3860" y="15794"/>
                    <a:pt x="2969" y="15579"/>
                    <a:pt x="2677" y="15158"/>
                  </a:cubicBezTo>
                  <a:cubicBezTo>
                    <a:pt x="2536" y="14923"/>
                    <a:pt x="2301" y="14219"/>
                    <a:pt x="3475" y="12341"/>
                  </a:cubicBezTo>
                  <a:lnTo>
                    <a:pt x="3475" y="12341"/>
                  </a:lnTo>
                  <a:cubicBezTo>
                    <a:pt x="3451" y="12646"/>
                    <a:pt x="3428" y="12905"/>
                    <a:pt x="3428" y="13186"/>
                  </a:cubicBezTo>
                  <a:lnTo>
                    <a:pt x="3428" y="13679"/>
                  </a:lnTo>
                  <a:cubicBezTo>
                    <a:pt x="3428" y="14289"/>
                    <a:pt x="3885" y="14594"/>
                    <a:pt x="4343" y="14594"/>
                  </a:cubicBezTo>
                  <a:cubicBezTo>
                    <a:pt x="4801" y="14594"/>
                    <a:pt x="5258" y="14289"/>
                    <a:pt x="5258" y="13679"/>
                  </a:cubicBezTo>
                  <a:lnTo>
                    <a:pt x="5258" y="13186"/>
                  </a:lnTo>
                  <a:lnTo>
                    <a:pt x="5258" y="13092"/>
                  </a:lnTo>
                  <a:cubicBezTo>
                    <a:pt x="5470" y="13139"/>
                    <a:pt x="5657" y="13139"/>
                    <a:pt x="5845" y="13163"/>
                  </a:cubicBezTo>
                  <a:cubicBezTo>
                    <a:pt x="6221" y="13163"/>
                    <a:pt x="6596" y="13233"/>
                    <a:pt x="6948" y="13350"/>
                  </a:cubicBezTo>
                  <a:cubicBezTo>
                    <a:pt x="7160" y="13468"/>
                    <a:pt x="7371" y="13632"/>
                    <a:pt x="7512" y="13843"/>
                  </a:cubicBezTo>
                  <a:cubicBezTo>
                    <a:pt x="7683" y="14058"/>
                    <a:pt x="7942" y="14168"/>
                    <a:pt x="8203" y="14168"/>
                  </a:cubicBezTo>
                  <a:cubicBezTo>
                    <a:pt x="8370" y="14168"/>
                    <a:pt x="8539" y="14123"/>
                    <a:pt x="8685" y="14031"/>
                  </a:cubicBezTo>
                  <a:lnTo>
                    <a:pt x="8732" y="14008"/>
                  </a:lnTo>
                  <a:cubicBezTo>
                    <a:pt x="9178" y="13726"/>
                    <a:pt x="9272" y="13116"/>
                    <a:pt x="8943" y="12717"/>
                  </a:cubicBezTo>
                  <a:cubicBezTo>
                    <a:pt x="8615" y="12294"/>
                    <a:pt x="8216" y="11942"/>
                    <a:pt x="7723" y="11708"/>
                  </a:cubicBezTo>
                  <a:cubicBezTo>
                    <a:pt x="7183" y="11473"/>
                    <a:pt x="6596" y="11355"/>
                    <a:pt x="5986" y="11332"/>
                  </a:cubicBezTo>
                  <a:cubicBezTo>
                    <a:pt x="5775" y="11332"/>
                    <a:pt x="5587" y="11309"/>
                    <a:pt x="5399" y="11285"/>
                  </a:cubicBezTo>
                  <a:cubicBezTo>
                    <a:pt x="5963" y="7952"/>
                    <a:pt x="8004" y="5042"/>
                    <a:pt x="10915" y="3352"/>
                  </a:cubicBezTo>
                  <a:cubicBezTo>
                    <a:pt x="10915" y="3657"/>
                    <a:pt x="10985" y="3962"/>
                    <a:pt x="11103" y="4244"/>
                  </a:cubicBezTo>
                  <a:cubicBezTo>
                    <a:pt x="11384" y="4854"/>
                    <a:pt x="11783" y="5370"/>
                    <a:pt x="12300" y="5816"/>
                  </a:cubicBezTo>
                  <a:cubicBezTo>
                    <a:pt x="12417" y="5910"/>
                    <a:pt x="12511" y="6004"/>
                    <a:pt x="12605" y="6098"/>
                  </a:cubicBezTo>
                  <a:cubicBezTo>
                    <a:pt x="13145" y="6614"/>
                    <a:pt x="13497" y="7271"/>
                    <a:pt x="13661" y="7999"/>
                  </a:cubicBezTo>
                  <a:cubicBezTo>
                    <a:pt x="13755" y="8586"/>
                    <a:pt x="13544" y="9173"/>
                    <a:pt x="13074" y="9572"/>
                  </a:cubicBezTo>
                  <a:cubicBezTo>
                    <a:pt x="12957" y="9666"/>
                    <a:pt x="12816" y="9736"/>
                    <a:pt x="12675" y="9806"/>
                  </a:cubicBezTo>
                  <a:cubicBezTo>
                    <a:pt x="12276" y="9994"/>
                    <a:pt x="11901" y="10276"/>
                    <a:pt x="11596" y="10604"/>
                  </a:cubicBezTo>
                  <a:cubicBezTo>
                    <a:pt x="11150" y="11191"/>
                    <a:pt x="10985" y="11942"/>
                    <a:pt x="11103" y="12670"/>
                  </a:cubicBezTo>
                  <a:cubicBezTo>
                    <a:pt x="11164" y="13119"/>
                    <a:pt x="11562" y="13444"/>
                    <a:pt x="11989" y="13444"/>
                  </a:cubicBezTo>
                  <a:cubicBezTo>
                    <a:pt x="12053" y="13444"/>
                    <a:pt x="12118" y="13436"/>
                    <a:pt x="12182" y="13421"/>
                  </a:cubicBezTo>
                  <a:lnTo>
                    <a:pt x="12253" y="13421"/>
                  </a:lnTo>
                  <a:cubicBezTo>
                    <a:pt x="12699" y="13304"/>
                    <a:pt x="12980" y="12881"/>
                    <a:pt x="12910" y="12435"/>
                  </a:cubicBezTo>
                  <a:cubicBezTo>
                    <a:pt x="12863" y="12200"/>
                    <a:pt x="12910" y="11966"/>
                    <a:pt x="13004" y="11754"/>
                  </a:cubicBezTo>
                  <a:cubicBezTo>
                    <a:pt x="13168" y="11614"/>
                    <a:pt x="13332" y="11496"/>
                    <a:pt x="13520" y="11426"/>
                  </a:cubicBezTo>
                  <a:cubicBezTo>
                    <a:pt x="13731" y="11309"/>
                    <a:pt x="13943" y="11191"/>
                    <a:pt x="14154" y="11074"/>
                  </a:cubicBezTo>
                  <a:cubicBezTo>
                    <a:pt x="15163" y="10276"/>
                    <a:pt x="15656" y="9008"/>
                    <a:pt x="15445" y="7741"/>
                  </a:cubicBezTo>
                  <a:cubicBezTo>
                    <a:pt x="15257" y="6638"/>
                    <a:pt x="14717" y="5605"/>
                    <a:pt x="13919" y="4830"/>
                  </a:cubicBezTo>
                  <a:cubicBezTo>
                    <a:pt x="13802" y="4713"/>
                    <a:pt x="13684" y="4619"/>
                    <a:pt x="13567" y="4502"/>
                  </a:cubicBezTo>
                  <a:cubicBezTo>
                    <a:pt x="13215" y="4173"/>
                    <a:pt x="12816" y="3868"/>
                    <a:pt x="12769" y="3516"/>
                  </a:cubicBezTo>
                  <a:cubicBezTo>
                    <a:pt x="12722" y="3141"/>
                    <a:pt x="12793" y="2765"/>
                    <a:pt x="12933" y="2436"/>
                  </a:cubicBezTo>
                  <a:cubicBezTo>
                    <a:pt x="14100" y="2042"/>
                    <a:pt x="15317" y="1835"/>
                    <a:pt x="16548" y="1835"/>
                  </a:cubicBezTo>
                  <a:cubicBezTo>
                    <a:pt x="17000" y="1835"/>
                    <a:pt x="17455" y="1863"/>
                    <a:pt x="17909" y="1920"/>
                  </a:cubicBezTo>
                  <a:cubicBezTo>
                    <a:pt x="17393" y="2718"/>
                    <a:pt x="17322" y="3727"/>
                    <a:pt x="17722" y="4596"/>
                  </a:cubicBezTo>
                  <a:cubicBezTo>
                    <a:pt x="18097" y="5253"/>
                    <a:pt x="18613" y="5793"/>
                    <a:pt x="19247" y="6215"/>
                  </a:cubicBezTo>
                  <a:cubicBezTo>
                    <a:pt x="19552" y="6427"/>
                    <a:pt x="19834" y="6661"/>
                    <a:pt x="20069" y="6943"/>
                  </a:cubicBezTo>
                  <a:cubicBezTo>
                    <a:pt x="20726" y="7741"/>
                    <a:pt x="20585" y="8961"/>
                    <a:pt x="20162" y="10041"/>
                  </a:cubicBezTo>
                  <a:cubicBezTo>
                    <a:pt x="19998" y="10440"/>
                    <a:pt x="20162" y="10909"/>
                    <a:pt x="20538" y="11144"/>
                  </a:cubicBezTo>
                  <a:lnTo>
                    <a:pt x="20608" y="11191"/>
                  </a:lnTo>
                  <a:cubicBezTo>
                    <a:pt x="20739" y="11256"/>
                    <a:pt x="20876" y="11287"/>
                    <a:pt x="21011" y="11287"/>
                  </a:cubicBezTo>
                  <a:cubicBezTo>
                    <a:pt x="21363" y="11287"/>
                    <a:pt x="21700" y="11078"/>
                    <a:pt x="21852" y="10722"/>
                  </a:cubicBezTo>
                  <a:cubicBezTo>
                    <a:pt x="22463" y="9126"/>
                    <a:pt x="22627" y="7201"/>
                    <a:pt x="21477" y="5793"/>
                  </a:cubicBezTo>
                  <a:cubicBezTo>
                    <a:pt x="21148" y="5394"/>
                    <a:pt x="20749" y="5042"/>
                    <a:pt x="20303" y="4760"/>
                  </a:cubicBezTo>
                  <a:cubicBezTo>
                    <a:pt x="19928" y="4502"/>
                    <a:pt x="19576" y="4173"/>
                    <a:pt x="19341" y="3798"/>
                  </a:cubicBezTo>
                  <a:cubicBezTo>
                    <a:pt x="19200" y="3469"/>
                    <a:pt x="19247" y="3117"/>
                    <a:pt x="19435" y="2835"/>
                  </a:cubicBezTo>
                  <a:cubicBezTo>
                    <a:pt x="19576" y="2624"/>
                    <a:pt x="19763" y="2460"/>
                    <a:pt x="19998" y="2366"/>
                  </a:cubicBezTo>
                  <a:cubicBezTo>
                    <a:pt x="21594" y="2859"/>
                    <a:pt x="23073" y="3704"/>
                    <a:pt x="24293" y="4830"/>
                  </a:cubicBezTo>
                  <a:cubicBezTo>
                    <a:pt x="24469" y="4995"/>
                    <a:pt x="24692" y="5077"/>
                    <a:pt x="24915" y="5077"/>
                  </a:cubicBezTo>
                  <a:cubicBezTo>
                    <a:pt x="25138" y="5077"/>
                    <a:pt x="25361" y="4995"/>
                    <a:pt x="25537" y="4830"/>
                  </a:cubicBezTo>
                  <a:cubicBezTo>
                    <a:pt x="25936" y="4478"/>
                    <a:pt x="25936" y="3868"/>
                    <a:pt x="25537" y="3493"/>
                  </a:cubicBezTo>
                  <a:cubicBezTo>
                    <a:pt x="24012" y="2108"/>
                    <a:pt x="22204" y="1075"/>
                    <a:pt x="20209" y="512"/>
                  </a:cubicBezTo>
                  <a:lnTo>
                    <a:pt x="20209" y="488"/>
                  </a:lnTo>
                  <a:lnTo>
                    <a:pt x="20139" y="488"/>
                  </a:lnTo>
                  <a:cubicBezTo>
                    <a:pt x="18955" y="159"/>
                    <a:pt x="17760" y="1"/>
                    <a:pt x="16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4" name="Google Shape;824;p18"/>
          <p:cNvSpPr/>
          <p:nvPr/>
        </p:nvSpPr>
        <p:spPr>
          <a:xfrm>
            <a:off x="1011100" y="3396075"/>
            <a:ext cx="938055" cy="954399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25" name="Google Shape;825;p18"/>
          <p:cNvGrpSpPr/>
          <p:nvPr/>
        </p:nvGrpSpPr>
        <p:grpSpPr>
          <a:xfrm>
            <a:off x="1278757" y="3477295"/>
            <a:ext cx="402748" cy="753765"/>
            <a:chOff x="292712" y="2510636"/>
            <a:chExt cx="1639853" cy="3069077"/>
          </a:xfrm>
        </p:grpSpPr>
        <p:sp>
          <p:nvSpPr>
            <p:cNvPr id="826" name="Google Shape;826;p18"/>
            <p:cNvSpPr/>
            <p:nvPr/>
          </p:nvSpPr>
          <p:spPr>
            <a:xfrm>
              <a:off x="471565" y="3132336"/>
              <a:ext cx="1264267" cy="2404299"/>
            </a:xfrm>
            <a:custGeom>
              <a:avLst/>
              <a:gdLst/>
              <a:ahLst/>
              <a:cxnLst/>
              <a:rect l="l" t="t" r="r" b="b"/>
              <a:pathLst>
                <a:path w="12206" h="23212" extrusionOk="0">
                  <a:moveTo>
                    <a:pt x="6081" y="12821"/>
                  </a:moveTo>
                  <a:lnTo>
                    <a:pt x="6783" y="12854"/>
                  </a:lnTo>
                  <a:lnTo>
                    <a:pt x="6978" y="14485"/>
                  </a:lnTo>
                  <a:lnTo>
                    <a:pt x="5639" y="14420"/>
                  </a:lnTo>
                  <a:lnTo>
                    <a:pt x="6081" y="12821"/>
                  </a:lnTo>
                  <a:close/>
                  <a:moveTo>
                    <a:pt x="7129" y="1"/>
                  </a:moveTo>
                  <a:cubicBezTo>
                    <a:pt x="7129" y="1"/>
                    <a:pt x="6157" y="13718"/>
                    <a:pt x="0" y="22661"/>
                  </a:cubicBezTo>
                  <a:lnTo>
                    <a:pt x="2668" y="22769"/>
                  </a:lnTo>
                  <a:cubicBezTo>
                    <a:pt x="2668" y="22769"/>
                    <a:pt x="3870" y="19070"/>
                    <a:pt x="6365" y="19070"/>
                  </a:cubicBezTo>
                  <a:cubicBezTo>
                    <a:pt x="6418" y="19070"/>
                    <a:pt x="6471" y="19072"/>
                    <a:pt x="6524" y="19075"/>
                  </a:cubicBezTo>
                  <a:cubicBezTo>
                    <a:pt x="8090" y="19172"/>
                    <a:pt x="9268" y="20738"/>
                    <a:pt x="9700" y="23093"/>
                  </a:cubicBezTo>
                  <a:lnTo>
                    <a:pt x="12206" y="23212"/>
                  </a:lnTo>
                  <a:cubicBezTo>
                    <a:pt x="12206" y="23212"/>
                    <a:pt x="7680" y="16299"/>
                    <a:pt x="7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8"/>
            <p:cNvSpPr/>
            <p:nvPr/>
          </p:nvSpPr>
          <p:spPr>
            <a:xfrm rot="-125819">
              <a:off x="347361" y="2537629"/>
              <a:ext cx="1530555" cy="3015092"/>
            </a:xfrm>
            <a:custGeom>
              <a:avLst/>
              <a:gdLst/>
              <a:ahLst/>
              <a:cxnLst/>
              <a:rect l="l" t="t" r="r" b="b"/>
              <a:pathLst>
                <a:path w="14777" h="29109" extrusionOk="0">
                  <a:moveTo>
                    <a:pt x="8231" y="8684"/>
                  </a:moveTo>
                  <a:lnTo>
                    <a:pt x="8231" y="8695"/>
                  </a:lnTo>
                  <a:lnTo>
                    <a:pt x="8393" y="13588"/>
                  </a:lnTo>
                  <a:lnTo>
                    <a:pt x="7626" y="13555"/>
                  </a:lnTo>
                  <a:cubicBezTo>
                    <a:pt x="7907" y="13469"/>
                    <a:pt x="8231" y="8684"/>
                    <a:pt x="8231" y="8684"/>
                  </a:cubicBezTo>
                  <a:close/>
                  <a:moveTo>
                    <a:pt x="7550" y="15392"/>
                  </a:moveTo>
                  <a:lnTo>
                    <a:pt x="8112" y="15456"/>
                  </a:lnTo>
                  <a:lnTo>
                    <a:pt x="7820" y="15759"/>
                  </a:lnTo>
                  <a:lnTo>
                    <a:pt x="7550" y="15392"/>
                  </a:lnTo>
                  <a:close/>
                  <a:moveTo>
                    <a:pt x="6276" y="15370"/>
                  </a:moveTo>
                  <a:lnTo>
                    <a:pt x="7237" y="15413"/>
                  </a:lnTo>
                  <a:lnTo>
                    <a:pt x="6730" y="16029"/>
                  </a:lnTo>
                  <a:lnTo>
                    <a:pt x="6276" y="15370"/>
                  </a:lnTo>
                  <a:close/>
                  <a:moveTo>
                    <a:pt x="8479" y="15435"/>
                  </a:moveTo>
                  <a:lnTo>
                    <a:pt x="9451" y="15478"/>
                  </a:lnTo>
                  <a:lnTo>
                    <a:pt x="8933" y="16083"/>
                  </a:lnTo>
                  <a:lnTo>
                    <a:pt x="8479" y="15435"/>
                  </a:lnTo>
                  <a:close/>
                  <a:moveTo>
                    <a:pt x="6254" y="15683"/>
                  </a:moveTo>
                  <a:lnTo>
                    <a:pt x="6470" y="16159"/>
                  </a:lnTo>
                  <a:lnTo>
                    <a:pt x="5973" y="16591"/>
                  </a:lnTo>
                  <a:lnTo>
                    <a:pt x="6254" y="15683"/>
                  </a:lnTo>
                  <a:close/>
                  <a:moveTo>
                    <a:pt x="9430" y="15791"/>
                  </a:moveTo>
                  <a:lnTo>
                    <a:pt x="9624" y="16720"/>
                  </a:lnTo>
                  <a:lnTo>
                    <a:pt x="9624" y="16720"/>
                  </a:lnTo>
                  <a:lnTo>
                    <a:pt x="9181" y="16245"/>
                  </a:lnTo>
                  <a:lnTo>
                    <a:pt x="9430" y="15791"/>
                  </a:lnTo>
                  <a:close/>
                  <a:moveTo>
                    <a:pt x="6622" y="16256"/>
                  </a:moveTo>
                  <a:lnTo>
                    <a:pt x="6805" y="16817"/>
                  </a:lnTo>
                  <a:lnTo>
                    <a:pt x="5973" y="16785"/>
                  </a:lnTo>
                  <a:lnTo>
                    <a:pt x="6622" y="16256"/>
                  </a:lnTo>
                  <a:close/>
                  <a:moveTo>
                    <a:pt x="7226" y="15737"/>
                  </a:moveTo>
                  <a:lnTo>
                    <a:pt x="6989" y="16817"/>
                  </a:lnTo>
                  <a:lnTo>
                    <a:pt x="6838" y="16169"/>
                  </a:lnTo>
                  <a:lnTo>
                    <a:pt x="7226" y="15737"/>
                  </a:lnTo>
                  <a:close/>
                  <a:moveTo>
                    <a:pt x="8468" y="15748"/>
                  </a:moveTo>
                  <a:lnTo>
                    <a:pt x="8814" y="16223"/>
                  </a:lnTo>
                  <a:lnTo>
                    <a:pt x="8598" y="16861"/>
                  </a:lnTo>
                  <a:lnTo>
                    <a:pt x="8468" y="15748"/>
                  </a:lnTo>
                  <a:close/>
                  <a:moveTo>
                    <a:pt x="9019" y="16331"/>
                  </a:moveTo>
                  <a:lnTo>
                    <a:pt x="9624" y="16904"/>
                  </a:lnTo>
                  <a:lnTo>
                    <a:pt x="8782" y="16871"/>
                  </a:lnTo>
                  <a:lnTo>
                    <a:pt x="9019" y="16331"/>
                  </a:lnTo>
                  <a:close/>
                  <a:moveTo>
                    <a:pt x="5757" y="17055"/>
                  </a:moveTo>
                  <a:lnTo>
                    <a:pt x="6730" y="17098"/>
                  </a:lnTo>
                  <a:lnTo>
                    <a:pt x="6211" y="17703"/>
                  </a:lnTo>
                  <a:lnTo>
                    <a:pt x="5757" y="17055"/>
                  </a:lnTo>
                  <a:close/>
                  <a:moveTo>
                    <a:pt x="8976" y="17163"/>
                  </a:moveTo>
                  <a:lnTo>
                    <a:pt x="9948" y="17206"/>
                  </a:lnTo>
                  <a:lnTo>
                    <a:pt x="9441" y="17811"/>
                  </a:lnTo>
                  <a:lnTo>
                    <a:pt x="8976" y="17163"/>
                  </a:lnTo>
                  <a:close/>
                  <a:moveTo>
                    <a:pt x="5747" y="17368"/>
                  </a:moveTo>
                  <a:lnTo>
                    <a:pt x="5963" y="17843"/>
                  </a:lnTo>
                  <a:lnTo>
                    <a:pt x="5466" y="18275"/>
                  </a:lnTo>
                  <a:lnTo>
                    <a:pt x="5466" y="18275"/>
                  </a:lnTo>
                  <a:lnTo>
                    <a:pt x="5747" y="17368"/>
                  </a:lnTo>
                  <a:close/>
                  <a:moveTo>
                    <a:pt x="9927" y="17519"/>
                  </a:moveTo>
                  <a:lnTo>
                    <a:pt x="10121" y="18448"/>
                  </a:lnTo>
                  <a:lnTo>
                    <a:pt x="10121" y="18448"/>
                  </a:lnTo>
                  <a:lnTo>
                    <a:pt x="9667" y="17962"/>
                  </a:lnTo>
                  <a:lnTo>
                    <a:pt x="9927" y="17519"/>
                  </a:lnTo>
                  <a:close/>
                  <a:moveTo>
                    <a:pt x="6114" y="17941"/>
                  </a:moveTo>
                  <a:lnTo>
                    <a:pt x="6297" y="18492"/>
                  </a:lnTo>
                  <a:lnTo>
                    <a:pt x="5466" y="18459"/>
                  </a:lnTo>
                  <a:lnTo>
                    <a:pt x="6114" y="17941"/>
                  </a:lnTo>
                  <a:close/>
                  <a:moveTo>
                    <a:pt x="6708" y="17411"/>
                  </a:moveTo>
                  <a:lnTo>
                    <a:pt x="6481" y="18502"/>
                  </a:lnTo>
                  <a:lnTo>
                    <a:pt x="6319" y="17854"/>
                  </a:lnTo>
                  <a:lnTo>
                    <a:pt x="6708" y="17411"/>
                  </a:lnTo>
                  <a:close/>
                  <a:moveTo>
                    <a:pt x="8955" y="17476"/>
                  </a:moveTo>
                  <a:lnTo>
                    <a:pt x="9300" y="17951"/>
                  </a:lnTo>
                  <a:lnTo>
                    <a:pt x="9084" y="18578"/>
                  </a:lnTo>
                  <a:lnTo>
                    <a:pt x="8955" y="17476"/>
                  </a:lnTo>
                  <a:close/>
                  <a:moveTo>
                    <a:pt x="9505" y="18049"/>
                  </a:moveTo>
                  <a:lnTo>
                    <a:pt x="10110" y="18632"/>
                  </a:lnTo>
                  <a:lnTo>
                    <a:pt x="9268" y="18589"/>
                  </a:lnTo>
                  <a:lnTo>
                    <a:pt x="9505" y="18049"/>
                  </a:lnTo>
                  <a:close/>
                  <a:moveTo>
                    <a:pt x="5271" y="18610"/>
                  </a:moveTo>
                  <a:lnTo>
                    <a:pt x="6243" y="18654"/>
                  </a:lnTo>
                  <a:lnTo>
                    <a:pt x="5725" y="19258"/>
                  </a:lnTo>
                  <a:lnTo>
                    <a:pt x="5271" y="18610"/>
                  </a:lnTo>
                  <a:close/>
                  <a:moveTo>
                    <a:pt x="9257" y="18848"/>
                  </a:moveTo>
                  <a:lnTo>
                    <a:pt x="10229" y="18891"/>
                  </a:lnTo>
                  <a:lnTo>
                    <a:pt x="9721" y="19507"/>
                  </a:lnTo>
                  <a:lnTo>
                    <a:pt x="9257" y="18848"/>
                  </a:lnTo>
                  <a:close/>
                  <a:moveTo>
                    <a:pt x="5250" y="18924"/>
                  </a:moveTo>
                  <a:lnTo>
                    <a:pt x="5466" y="19388"/>
                  </a:lnTo>
                  <a:lnTo>
                    <a:pt x="4980" y="19831"/>
                  </a:lnTo>
                  <a:lnTo>
                    <a:pt x="4980" y="19831"/>
                  </a:lnTo>
                  <a:lnTo>
                    <a:pt x="5250" y="18924"/>
                  </a:lnTo>
                  <a:close/>
                  <a:moveTo>
                    <a:pt x="5617" y="19485"/>
                  </a:moveTo>
                  <a:lnTo>
                    <a:pt x="5801" y="20047"/>
                  </a:lnTo>
                  <a:lnTo>
                    <a:pt x="4969" y="20014"/>
                  </a:lnTo>
                  <a:lnTo>
                    <a:pt x="5617" y="19485"/>
                  </a:lnTo>
                  <a:close/>
                  <a:moveTo>
                    <a:pt x="6222" y="18967"/>
                  </a:moveTo>
                  <a:lnTo>
                    <a:pt x="5984" y="20058"/>
                  </a:lnTo>
                  <a:lnTo>
                    <a:pt x="5833" y="19410"/>
                  </a:lnTo>
                  <a:lnTo>
                    <a:pt x="6222" y="18967"/>
                  </a:lnTo>
                  <a:close/>
                  <a:moveTo>
                    <a:pt x="10218" y="19204"/>
                  </a:moveTo>
                  <a:lnTo>
                    <a:pt x="10413" y="20133"/>
                  </a:lnTo>
                  <a:lnTo>
                    <a:pt x="10413" y="20133"/>
                  </a:lnTo>
                  <a:lnTo>
                    <a:pt x="9959" y="19658"/>
                  </a:lnTo>
                  <a:lnTo>
                    <a:pt x="10218" y="19204"/>
                  </a:lnTo>
                  <a:close/>
                  <a:moveTo>
                    <a:pt x="7259" y="16969"/>
                  </a:moveTo>
                  <a:lnTo>
                    <a:pt x="8242" y="17012"/>
                  </a:lnTo>
                  <a:lnTo>
                    <a:pt x="8760" y="20176"/>
                  </a:lnTo>
                  <a:lnTo>
                    <a:pt x="6427" y="20079"/>
                  </a:lnTo>
                  <a:lnTo>
                    <a:pt x="7259" y="16969"/>
                  </a:lnTo>
                  <a:close/>
                  <a:moveTo>
                    <a:pt x="9246" y="19161"/>
                  </a:moveTo>
                  <a:lnTo>
                    <a:pt x="9592" y="19636"/>
                  </a:lnTo>
                  <a:lnTo>
                    <a:pt x="9376" y="20274"/>
                  </a:lnTo>
                  <a:lnTo>
                    <a:pt x="9246" y="19161"/>
                  </a:lnTo>
                  <a:close/>
                  <a:moveTo>
                    <a:pt x="9797" y="19744"/>
                  </a:moveTo>
                  <a:lnTo>
                    <a:pt x="10402" y="20317"/>
                  </a:lnTo>
                  <a:lnTo>
                    <a:pt x="9559" y="20284"/>
                  </a:lnTo>
                  <a:lnTo>
                    <a:pt x="9797" y="19744"/>
                  </a:lnTo>
                  <a:close/>
                  <a:moveTo>
                    <a:pt x="6071" y="22110"/>
                  </a:moveTo>
                  <a:lnTo>
                    <a:pt x="7021" y="22142"/>
                  </a:lnTo>
                  <a:lnTo>
                    <a:pt x="6546" y="22358"/>
                  </a:lnTo>
                  <a:lnTo>
                    <a:pt x="6071" y="22110"/>
                  </a:lnTo>
                  <a:close/>
                  <a:moveTo>
                    <a:pt x="3662" y="22002"/>
                  </a:moveTo>
                  <a:lnTo>
                    <a:pt x="5120" y="22067"/>
                  </a:lnTo>
                  <a:lnTo>
                    <a:pt x="4105" y="22466"/>
                  </a:lnTo>
                  <a:lnTo>
                    <a:pt x="3662" y="22002"/>
                  </a:lnTo>
                  <a:close/>
                  <a:moveTo>
                    <a:pt x="8112" y="22196"/>
                  </a:moveTo>
                  <a:lnTo>
                    <a:pt x="9343" y="22250"/>
                  </a:lnTo>
                  <a:lnTo>
                    <a:pt x="8652" y="22563"/>
                  </a:lnTo>
                  <a:lnTo>
                    <a:pt x="8112" y="22196"/>
                  </a:lnTo>
                  <a:close/>
                  <a:moveTo>
                    <a:pt x="7496" y="22164"/>
                  </a:moveTo>
                  <a:lnTo>
                    <a:pt x="8328" y="22650"/>
                  </a:lnTo>
                  <a:lnTo>
                    <a:pt x="7583" y="22866"/>
                  </a:lnTo>
                  <a:lnTo>
                    <a:pt x="6784" y="22585"/>
                  </a:lnTo>
                  <a:lnTo>
                    <a:pt x="7496" y="22164"/>
                  </a:lnTo>
                  <a:close/>
                  <a:moveTo>
                    <a:pt x="10218" y="22293"/>
                  </a:moveTo>
                  <a:lnTo>
                    <a:pt x="11655" y="22358"/>
                  </a:lnTo>
                  <a:lnTo>
                    <a:pt x="11126" y="22931"/>
                  </a:lnTo>
                  <a:lnTo>
                    <a:pt x="10218" y="22293"/>
                  </a:lnTo>
                  <a:close/>
                  <a:moveTo>
                    <a:pt x="3511" y="22142"/>
                  </a:moveTo>
                  <a:lnTo>
                    <a:pt x="3889" y="22607"/>
                  </a:lnTo>
                  <a:lnTo>
                    <a:pt x="2982" y="23017"/>
                  </a:lnTo>
                  <a:lnTo>
                    <a:pt x="3511" y="22142"/>
                  </a:lnTo>
                  <a:close/>
                  <a:moveTo>
                    <a:pt x="5660" y="22239"/>
                  </a:moveTo>
                  <a:lnTo>
                    <a:pt x="6319" y="22563"/>
                  </a:lnTo>
                  <a:lnTo>
                    <a:pt x="5293" y="23114"/>
                  </a:lnTo>
                  <a:lnTo>
                    <a:pt x="5660" y="22239"/>
                  </a:lnTo>
                  <a:close/>
                  <a:moveTo>
                    <a:pt x="5336" y="22229"/>
                  </a:moveTo>
                  <a:lnTo>
                    <a:pt x="4915" y="23287"/>
                  </a:lnTo>
                  <a:lnTo>
                    <a:pt x="4375" y="22628"/>
                  </a:lnTo>
                  <a:lnTo>
                    <a:pt x="5336" y="22229"/>
                  </a:lnTo>
                  <a:close/>
                  <a:moveTo>
                    <a:pt x="9657" y="22423"/>
                  </a:moveTo>
                  <a:lnTo>
                    <a:pt x="9948" y="23320"/>
                  </a:lnTo>
                  <a:lnTo>
                    <a:pt x="8847" y="22833"/>
                  </a:lnTo>
                  <a:lnTo>
                    <a:pt x="8933" y="22790"/>
                  </a:lnTo>
                  <a:lnTo>
                    <a:pt x="9657" y="22423"/>
                  </a:lnTo>
                  <a:close/>
                  <a:moveTo>
                    <a:pt x="4126" y="22758"/>
                  </a:moveTo>
                  <a:lnTo>
                    <a:pt x="4667" y="23406"/>
                  </a:lnTo>
                  <a:lnTo>
                    <a:pt x="2960" y="23330"/>
                  </a:lnTo>
                  <a:lnTo>
                    <a:pt x="4126" y="22758"/>
                  </a:lnTo>
                  <a:close/>
                  <a:moveTo>
                    <a:pt x="11752" y="22585"/>
                  </a:moveTo>
                  <a:lnTo>
                    <a:pt x="12260" y="23622"/>
                  </a:lnTo>
                  <a:lnTo>
                    <a:pt x="11374" y="22941"/>
                  </a:lnTo>
                  <a:lnTo>
                    <a:pt x="11752" y="22585"/>
                  </a:lnTo>
                  <a:close/>
                  <a:moveTo>
                    <a:pt x="9991" y="22434"/>
                  </a:moveTo>
                  <a:lnTo>
                    <a:pt x="10888" y="23017"/>
                  </a:lnTo>
                  <a:lnTo>
                    <a:pt x="10272" y="23654"/>
                  </a:lnTo>
                  <a:lnTo>
                    <a:pt x="9991" y="22434"/>
                  </a:lnTo>
                  <a:close/>
                  <a:moveTo>
                    <a:pt x="11147" y="23093"/>
                  </a:moveTo>
                  <a:lnTo>
                    <a:pt x="12054" y="23730"/>
                  </a:lnTo>
                  <a:lnTo>
                    <a:pt x="12054" y="23730"/>
                  </a:lnTo>
                  <a:lnTo>
                    <a:pt x="10542" y="23665"/>
                  </a:lnTo>
                  <a:lnTo>
                    <a:pt x="11147" y="23093"/>
                  </a:lnTo>
                  <a:close/>
                  <a:moveTo>
                    <a:pt x="2830" y="23644"/>
                  </a:moveTo>
                  <a:lnTo>
                    <a:pt x="4321" y="23708"/>
                  </a:lnTo>
                  <a:lnTo>
                    <a:pt x="3241" y="24346"/>
                  </a:lnTo>
                  <a:lnTo>
                    <a:pt x="3165" y="24389"/>
                  </a:lnTo>
                  <a:lnTo>
                    <a:pt x="2830" y="23644"/>
                  </a:lnTo>
                  <a:close/>
                  <a:moveTo>
                    <a:pt x="10650" y="23989"/>
                  </a:moveTo>
                  <a:lnTo>
                    <a:pt x="12227" y="24054"/>
                  </a:lnTo>
                  <a:lnTo>
                    <a:pt x="11730" y="24767"/>
                  </a:lnTo>
                  <a:lnTo>
                    <a:pt x="10650" y="23989"/>
                  </a:lnTo>
                  <a:close/>
                  <a:moveTo>
                    <a:pt x="2625" y="23860"/>
                  </a:moveTo>
                  <a:lnTo>
                    <a:pt x="2917" y="24378"/>
                  </a:lnTo>
                  <a:lnTo>
                    <a:pt x="2236" y="24842"/>
                  </a:lnTo>
                  <a:lnTo>
                    <a:pt x="2236" y="24842"/>
                  </a:lnTo>
                  <a:lnTo>
                    <a:pt x="2625" y="23860"/>
                  </a:lnTo>
                  <a:close/>
                  <a:moveTo>
                    <a:pt x="4202" y="24065"/>
                  </a:moveTo>
                  <a:lnTo>
                    <a:pt x="3651" y="24907"/>
                  </a:lnTo>
                  <a:lnTo>
                    <a:pt x="3392" y="24659"/>
                  </a:lnTo>
                  <a:lnTo>
                    <a:pt x="4202" y="24065"/>
                  </a:lnTo>
                  <a:close/>
                  <a:moveTo>
                    <a:pt x="3154" y="24648"/>
                  </a:moveTo>
                  <a:lnTo>
                    <a:pt x="3370" y="25134"/>
                  </a:lnTo>
                  <a:lnTo>
                    <a:pt x="2388" y="25091"/>
                  </a:lnTo>
                  <a:lnTo>
                    <a:pt x="3154" y="24648"/>
                  </a:lnTo>
                  <a:close/>
                  <a:moveTo>
                    <a:pt x="12432" y="24313"/>
                  </a:moveTo>
                  <a:lnTo>
                    <a:pt x="12810" y="25329"/>
                  </a:lnTo>
                  <a:lnTo>
                    <a:pt x="12022" y="24853"/>
                  </a:lnTo>
                  <a:lnTo>
                    <a:pt x="12432" y="24313"/>
                  </a:lnTo>
                  <a:close/>
                  <a:moveTo>
                    <a:pt x="10823" y="24540"/>
                  </a:moveTo>
                  <a:lnTo>
                    <a:pt x="11720" y="24972"/>
                  </a:lnTo>
                  <a:lnTo>
                    <a:pt x="11514" y="25361"/>
                  </a:lnTo>
                  <a:lnTo>
                    <a:pt x="10823" y="24540"/>
                  </a:lnTo>
                  <a:close/>
                  <a:moveTo>
                    <a:pt x="12000" y="25048"/>
                  </a:moveTo>
                  <a:lnTo>
                    <a:pt x="12800" y="25555"/>
                  </a:lnTo>
                  <a:lnTo>
                    <a:pt x="12800" y="25555"/>
                  </a:lnTo>
                  <a:lnTo>
                    <a:pt x="11709" y="25501"/>
                  </a:lnTo>
                  <a:lnTo>
                    <a:pt x="12000" y="25048"/>
                  </a:lnTo>
                  <a:close/>
                  <a:moveTo>
                    <a:pt x="2118" y="25383"/>
                  </a:moveTo>
                  <a:lnTo>
                    <a:pt x="3133" y="25437"/>
                  </a:lnTo>
                  <a:lnTo>
                    <a:pt x="2355" y="25836"/>
                  </a:lnTo>
                  <a:lnTo>
                    <a:pt x="2118" y="25383"/>
                  </a:lnTo>
                  <a:close/>
                  <a:moveTo>
                    <a:pt x="11698" y="25815"/>
                  </a:moveTo>
                  <a:lnTo>
                    <a:pt x="12908" y="25869"/>
                  </a:lnTo>
                  <a:lnTo>
                    <a:pt x="12573" y="26301"/>
                  </a:lnTo>
                  <a:lnTo>
                    <a:pt x="11698" y="25815"/>
                  </a:lnTo>
                  <a:close/>
                  <a:moveTo>
                    <a:pt x="1847" y="25599"/>
                  </a:moveTo>
                  <a:lnTo>
                    <a:pt x="2085" y="26041"/>
                  </a:lnTo>
                  <a:lnTo>
                    <a:pt x="1351" y="26441"/>
                  </a:lnTo>
                  <a:lnTo>
                    <a:pt x="1847" y="25599"/>
                  </a:lnTo>
                  <a:close/>
                  <a:moveTo>
                    <a:pt x="3230" y="25663"/>
                  </a:moveTo>
                  <a:lnTo>
                    <a:pt x="2733" y="26484"/>
                  </a:lnTo>
                  <a:lnTo>
                    <a:pt x="2485" y="26041"/>
                  </a:lnTo>
                  <a:lnTo>
                    <a:pt x="3230" y="25663"/>
                  </a:lnTo>
                  <a:close/>
                  <a:moveTo>
                    <a:pt x="2334" y="26214"/>
                  </a:moveTo>
                  <a:lnTo>
                    <a:pt x="2560" y="26614"/>
                  </a:lnTo>
                  <a:lnTo>
                    <a:pt x="2560" y="26614"/>
                  </a:lnTo>
                  <a:lnTo>
                    <a:pt x="1545" y="26571"/>
                  </a:lnTo>
                  <a:lnTo>
                    <a:pt x="2334" y="26214"/>
                  </a:lnTo>
                  <a:close/>
                  <a:moveTo>
                    <a:pt x="11666" y="26020"/>
                  </a:moveTo>
                  <a:lnTo>
                    <a:pt x="12443" y="26495"/>
                  </a:lnTo>
                  <a:lnTo>
                    <a:pt x="12087" y="26895"/>
                  </a:lnTo>
                  <a:lnTo>
                    <a:pt x="11666" y="26160"/>
                  </a:lnTo>
                  <a:lnTo>
                    <a:pt x="11666" y="26020"/>
                  </a:lnTo>
                  <a:close/>
                  <a:moveTo>
                    <a:pt x="13113" y="26095"/>
                  </a:moveTo>
                  <a:lnTo>
                    <a:pt x="13437" y="26905"/>
                  </a:lnTo>
                  <a:lnTo>
                    <a:pt x="13437" y="26905"/>
                  </a:lnTo>
                  <a:lnTo>
                    <a:pt x="12756" y="26473"/>
                  </a:lnTo>
                  <a:lnTo>
                    <a:pt x="13113" y="26095"/>
                  </a:lnTo>
                  <a:close/>
                  <a:moveTo>
                    <a:pt x="12735" y="26679"/>
                  </a:moveTo>
                  <a:lnTo>
                    <a:pt x="13264" y="27089"/>
                  </a:lnTo>
                  <a:lnTo>
                    <a:pt x="12238" y="27046"/>
                  </a:lnTo>
                  <a:lnTo>
                    <a:pt x="12735" y="26679"/>
                  </a:lnTo>
                  <a:close/>
                  <a:moveTo>
                    <a:pt x="1124" y="26841"/>
                  </a:moveTo>
                  <a:lnTo>
                    <a:pt x="2452" y="26895"/>
                  </a:lnTo>
                  <a:lnTo>
                    <a:pt x="1588" y="27381"/>
                  </a:lnTo>
                  <a:lnTo>
                    <a:pt x="1124" y="26841"/>
                  </a:lnTo>
                  <a:close/>
                  <a:moveTo>
                    <a:pt x="929" y="27121"/>
                  </a:moveTo>
                  <a:lnTo>
                    <a:pt x="1297" y="27510"/>
                  </a:lnTo>
                  <a:lnTo>
                    <a:pt x="584" y="27856"/>
                  </a:lnTo>
                  <a:lnTo>
                    <a:pt x="584" y="27856"/>
                  </a:lnTo>
                  <a:lnTo>
                    <a:pt x="929" y="27121"/>
                  </a:lnTo>
                  <a:close/>
                  <a:moveTo>
                    <a:pt x="2290" y="27175"/>
                  </a:moveTo>
                  <a:lnTo>
                    <a:pt x="1999" y="27921"/>
                  </a:lnTo>
                  <a:lnTo>
                    <a:pt x="1750" y="27532"/>
                  </a:lnTo>
                  <a:lnTo>
                    <a:pt x="2290" y="27175"/>
                  </a:lnTo>
                  <a:close/>
                  <a:moveTo>
                    <a:pt x="1448" y="27640"/>
                  </a:moveTo>
                  <a:lnTo>
                    <a:pt x="1729" y="28072"/>
                  </a:lnTo>
                  <a:lnTo>
                    <a:pt x="1729" y="28072"/>
                  </a:lnTo>
                  <a:lnTo>
                    <a:pt x="800" y="28029"/>
                  </a:lnTo>
                  <a:lnTo>
                    <a:pt x="1448" y="27640"/>
                  </a:lnTo>
                  <a:close/>
                  <a:moveTo>
                    <a:pt x="12432" y="27240"/>
                  </a:moveTo>
                  <a:lnTo>
                    <a:pt x="13523" y="27391"/>
                  </a:lnTo>
                  <a:lnTo>
                    <a:pt x="14085" y="28461"/>
                  </a:lnTo>
                  <a:lnTo>
                    <a:pt x="12432" y="27240"/>
                  </a:lnTo>
                  <a:close/>
                  <a:moveTo>
                    <a:pt x="12292" y="27532"/>
                  </a:moveTo>
                  <a:lnTo>
                    <a:pt x="13750" y="28612"/>
                  </a:lnTo>
                  <a:lnTo>
                    <a:pt x="12648" y="28569"/>
                  </a:lnTo>
                  <a:lnTo>
                    <a:pt x="12292" y="27532"/>
                  </a:lnTo>
                  <a:close/>
                  <a:moveTo>
                    <a:pt x="8512" y="0"/>
                  </a:moveTo>
                  <a:lnTo>
                    <a:pt x="8436" y="908"/>
                  </a:lnTo>
                  <a:lnTo>
                    <a:pt x="8069" y="1242"/>
                  </a:lnTo>
                  <a:lnTo>
                    <a:pt x="7993" y="2279"/>
                  </a:lnTo>
                  <a:lnTo>
                    <a:pt x="8166" y="2322"/>
                  </a:lnTo>
                  <a:lnTo>
                    <a:pt x="7939" y="5044"/>
                  </a:lnTo>
                  <a:cubicBezTo>
                    <a:pt x="7939" y="5044"/>
                    <a:pt x="7226" y="13015"/>
                    <a:pt x="6751" y="13523"/>
                  </a:cubicBezTo>
                  <a:lnTo>
                    <a:pt x="5919" y="13523"/>
                  </a:lnTo>
                  <a:lnTo>
                    <a:pt x="5833" y="14571"/>
                  </a:lnTo>
                  <a:lnTo>
                    <a:pt x="6071" y="14614"/>
                  </a:lnTo>
                  <a:lnTo>
                    <a:pt x="6017" y="15197"/>
                  </a:lnTo>
                  <a:lnTo>
                    <a:pt x="4440" y="19928"/>
                  </a:lnTo>
                  <a:lnTo>
                    <a:pt x="2906" y="19885"/>
                  </a:lnTo>
                  <a:lnTo>
                    <a:pt x="2852" y="21008"/>
                  </a:lnTo>
                  <a:lnTo>
                    <a:pt x="3165" y="21051"/>
                  </a:lnTo>
                  <a:lnTo>
                    <a:pt x="3100" y="21786"/>
                  </a:lnTo>
                  <a:lnTo>
                    <a:pt x="1" y="28439"/>
                  </a:lnTo>
                  <a:lnTo>
                    <a:pt x="2776" y="28569"/>
                  </a:lnTo>
                  <a:cubicBezTo>
                    <a:pt x="2776" y="28569"/>
                    <a:pt x="4380" y="23851"/>
                    <a:pt x="7427" y="23851"/>
                  </a:cubicBezTo>
                  <a:cubicBezTo>
                    <a:pt x="7503" y="23851"/>
                    <a:pt x="7580" y="23854"/>
                    <a:pt x="7658" y="23860"/>
                  </a:cubicBezTo>
                  <a:cubicBezTo>
                    <a:pt x="7658" y="23860"/>
                    <a:pt x="7745" y="23840"/>
                    <a:pt x="7897" y="23840"/>
                  </a:cubicBezTo>
                  <a:cubicBezTo>
                    <a:pt x="8604" y="23840"/>
                    <a:pt x="10712" y="24258"/>
                    <a:pt x="11957" y="28979"/>
                  </a:cubicBezTo>
                  <a:lnTo>
                    <a:pt x="14776" y="29109"/>
                  </a:lnTo>
                  <a:lnTo>
                    <a:pt x="12044" y="22369"/>
                  </a:lnTo>
                  <a:lnTo>
                    <a:pt x="12087" y="21483"/>
                  </a:lnTo>
                  <a:lnTo>
                    <a:pt x="12508" y="21505"/>
                  </a:lnTo>
                  <a:lnTo>
                    <a:pt x="12497" y="20317"/>
                  </a:lnTo>
                  <a:lnTo>
                    <a:pt x="10899" y="20241"/>
                  </a:lnTo>
                  <a:lnTo>
                    <a:pt x="9678" y="15467"/>
                  </a:lnTo>
                  <a:lnTo>
                    <a:pt x="9711" y="14733"/>
                  </a:lnTo>
                  <a:lnTo>
                    <a:pt x="9916" y="14744"/>
                  </a:lnTo>
                  <a:lnTo>
                    <a:pt x="9927" y="13663"/>
                  </a:lnTo>
                  <a:lnTo>
                    <a:pt x="9333" y="13642"/>
                  </a:lnTo>
                  <a:cubicBezTo>
                    <a:pt x="9333" y="13642"/>
                    <a:pt x="8684" y="6265"/>
                    <a:pt x="8825" y="2355"/>
                  </a:cubicBezTo>
                  <a:lnTo>
                    <a:pt x="8825" y="2355"/>
                  </a:lnTo>
                  <a:lnTo>
                    <a:pt x="8998" y="2366"/>
                  </a:lnTo>
                  <a:lnTo>
                    <a:pt x="9084" y="1318"/>
                  </a:lnTo>
                  <a:lnTo>
                    <a:pt x="8641" y="918"/>
                  </a:lnTo>
                  <a:lnTo>
                    <a:pt x="8674" y="11"/>
                  </a:lnTo>
                  <a:lnTo>
                    <a:pt x="8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8" name="Google Shape;828;p18"/>
          <p:cNvSpPr/>
          <p:nvPr/>
        </p:nvSpPr>
        <p:spPr>
          <a:xfrm>
            <a:off x="2503125" y="3373175"/>
            <a:ext cx="938055" cy="954399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8"/>
          <p:cNvSpPr/>
          <p:nvPr/>
        </p:nvSpPr>
        <p:spPr>
          <a:xfrm>
            <a:off x="4078450" y="3396075"/>
            <a:ext cx="938055" cy="954399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8"/>
          <p:cNvSpPr/>
          <p:nvPr/>
        </p:nvSpPr>
        <p:spPr>
          <a:xfrm>
            <a:off x="5653775" y="3373175"/>
            <a:ext cx="938055" cy="954399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8"/>
          <p:cNvSpPr/>
          <p:nvPr/>
        </p:nvSpPr>
        <p:spPr>
          <a:xfrm>
            <a:off x="7145800" y="3389025"/>
            <a:ext cx="938055" cy="954399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8"/>
          <p:cNvGrpSpPr/>
          <p:nvPr/>
        </p:nvGrpSpPr>
        <p:grpSpPr>
          <a:xfrm>
            <a:off x="2809854" y="3480575"/>
            <a:ext cx="324578" cy="739603"/>
            <a:chOff x="7424625" y="2570953"/>
            <a:chExt cx="1572568" cy="3583345"/>
          </a:xfrm>
        </p:grpSpPr>
        <p:sp>
          <p:nvSpPr>
            <p:cNvPr id="833" name="Google Shape;833;p18"/>
            <p:cNvSpPr/>
            <p:nvPr/>
          </p:nvSpPr>
          <p:spPr>
            <a:xfrm>
              <a:off x="7722423" y="2961943"/>
              <a:ext cx="1172471" cy="2859884"/>
            </a:xfrm>
            <a:custGeom>
              <a:avLst/>
              <a:gdLst/>
              <a:ahLst/>
              <a:cxnLst/>
              <a:rect l="l" t="t" r="r" b="b"/>
              <a:pathLst>
                <a:path w="9398" h="22924" extrusionOk="0">
                  <a:moveTo>
                    <a:pt x="596" y="0"/>
                  </a:moveTo>
                  <a:cubicBezTo>
                    <a:pt x="434" y="0"/>
                    <a:pt x="314" y="36"/>
                    <a:pt x="314" y="36"/>
                  </a:cubicBezTo>
                  <a:cubicBezTo>
                    <a:pt x="0" y="566"/>
                    <a:pt x="670" y="1149"/>
                    <a:pt x="670" y="1149"/>
                  </a:cubicBezTo>
                  <a:lnTo>
                    <a:pt x="940" y="2305"/>
                  </a:lnTo>
                  <a:cubicBezTo>
                    <a:pt x="1275" y="3666"/>
                    <a:pt x="897" y="4033"/>
                    <a:pt x="897" y="4033"/>
                  </a:cubicBezTo>
                  <a:lnTo>
                    <a:pt x="1178" y="5135"/>
                  </a:lnTo>
                  <a:cubicBezTo>
                    <a:pt x="854" y="5642"/>
                    <a:pt x="670" y="6225"/>
                    <a:pt x="670" y="6819"/>
                  </a:cubicBezTo>
                  <a:lnTo>
                    <a:pt x="951" y="7089"/>
                  </a:lnTo>
                  <a:lnTo>
                    <a:pt x="1318" y="7468"/>
                  </a:lnTo>
                  <a:lnTo>
                    <a:pt x="951" y="7802"/>
                  </a:lnTo>
                  <a:lnTo>
                    <a:pt x="1318" y="8213"/>
                  </a:lnTo>
                  <a:lnTo>
                    <a:pt x="1685" y="9336"/>
                  </a:lnTo>
                  <a:lnTo>
                    <a:pt x="1685" y="10006"/>
                  </a:lnTo>
                  <a:lnTo>
                    <a:pt x="951" y="11032"/>
                  </a:lnTo>
                  <a:lnTo>
                    <a:pt x="1685" y="12598"/>
                  </a:lnTo>
                  <a:lnTo>
                    <a:pt x="951" y="13397"/>
                  </a:lnTo>
                  <a:lnTo>
                    <a:pt x="1674" y="15266"/>
                  </a:lnTo>
                  <a:lnTo>
                    <a:pt x="1664" y="22384"/>
                  </a:lnTo>
                  <a:lnTo>
                    <a:pt x="940" y="22924"/>
                  </a:lnTo>
                  <a:lnTo>
                    <a:pt x="7496" y="22924"/>
                  </a:lnTo>
                  <a:lnTo>
                    <a:pt x="6794" y="22146"/>
                  </a:lnTo>
                  <a:lnTo>
                    <a:pt x="6751" y="20504"/>
                  </a:lnTo>
                  <a:cubicBezTo>
                    <a:pt x="7021" y="20202"/>
                    <a:pt x="7021" y="19705"/>
                    <a:pt x="7021" y="19705"/>
                  </a:cubicBezTo>
                  <a:lnTo>
                    <a:pt x="6978" y="18420"/>
                  </a:lnTo>
                  <a:lnTo>
                    <a:pt x="6978" y="18420"/>
                  </a:lnTo>
                  <a:cubicBezTo>
                    <a:pt x="7021" y="18488"/>
                    <a:pt x="7059" y="18518"/>
                    <a:pt x="7092" y="18518"/>
                  </a:cubicBezTo>
                  <a:cubicBezTo>
                    <a:pt x="7302" y="18518"/>
                    <a:pt x="7334" y="17361"/>
                    <a:pt x="7334" y="17361"/>
                  </a:cubicBezTo>
                  <a:cubicBezTo>
                    <a:pt x="7349" y="17368"/>
                    <a:pt x="7364" y="17371"/>
                    <a:pt x="7377" y="17371"/>
                  </a:cubicBezTo>
                  <a:cubicBezTo>
                    <a:pt x="7779" y="17371"/>
                    <a:pt x="7161" y="14251"/>
                    <a:pt x="7161" y="14251"/>
                  </a:cubicBezTo>
                  <a:cubicBezTo>
                    <a:pt x="8177" y="13948"/>
                    <a:pt x="8177" y="13278"/>
                    <a:pt x="8177" y="13278"/>
                  </a:cubicBezTo>
                  <a:cubicBezTo>
                    <a:pt x="8447" y="12922"/>
                    <a:pt x="8360" y="12036"/>
                    <a:pt x="8360" y="12036"/>
                  </a:cubicBezTo>
                  <a:cubicBezTo>
                    <a:pt x="9257" y="11950"/>
                    <a:pt x="9041" y="10395"/>
                    <a:pt x="9041" y="10395"/>
                  </a:cubicBezTo>
                  <a:lnTo>
                    <a:pt x="9397" y="9639"/>
                  </a:lnTo>
                  <a:lnTo>
                    <a:pt x="8155" y="9098"/>
                  </a:lnTo>
                  <a:lnTo>
                    <a:pt x="7799" y="9671"/>
                  </a:lnTo>
                  <a:cubicBezTo>
                    <a:pt x="7755" y="9673"/>
                    <a:pt x="7714" y="9675"/>
                    <a:pt x="7675" y="9675"/>
                  </a:cubicBezTo>
                  <a:cubicBezTo>
                    <a:pt x="7053" y="9675"/>
                    <a:pt x="6964" y="9363"/>
                    <a:pt x="6913" y="9098"/>
                  </a:cubicBezTo>
                  <a:cubicBezTo>
                    <a:pt x="6751" y="8202"/>
                    <a:pt x="6524" y="7856"/>
                    <a:pt x="6200" y="7673"/>
                  </a:cubicBezTo>
                  <a:cubicBezTo>
                    <a:pt x="5271" y="7154"/>
                    <a:pt x="5314" y="6387"/>
                    <a:pt x="5314" y="6387"/>
                  </a:cubicBezTo>
                  <a:lnTo>
                    <a:pt x="5314" y="6387"/>
                  </a:lnTo>
                  <a:cubicBezTo>
                    <a:pt x="5366" y="6398"/>
                    <a:pt x="5409" y="6402"/>
                    <a:pt x="5445" y="6402"/>
                  </a:cubicBezTo>
                  <a:cubicBezTo>
                    <a:pt x="5746" y="6402"/>
                    <a:pt x="5530" y="6074"/>
                    <a:pt x="5530" y="6074"/>
                  </a:cubicBezTo>
                  <a:lnTo>
                    <a:pt x="5228" y="5275"/>
                  </a:lnTo>
                  <a:cubicBezTo>
                    <a:pt x="4969" y="4346"/>
                    <a:pt x="4007" y="4346"/>
                    <a:pt x="4007" y="4346"/>
                  </a:cubicBezTo>
                  <a:cubicBezTo>
                    <a:pt x="3230" y="4346"/>
                    <a:pt x="3284" y="5232"/>
                    <a:pt x="3284" y="5232"/>
                  </a:cubicBezTo>
                  <a:lnTo>
                    <a:pt x="3284" y="5675"/>
                  </a:lnTo>
                  <a:lnTo>
                    <a:pt x="2971" y="5891"/>
                  </a:lnTo>
                  <a:lnTo>
                    <a:pt x="2614" y="5847"/>
                  </a:lnTo>
                  <a:cubicBezTo>
                    <a:pt x="2614" y="5361"/>
                    <a:pt x="2171" y="4562"/>
                    <a:pt x="2171" y="4562"/>
                  </a:cubicBezTo>
                  <a:cubicBezTo>
                    <a:pt x="2204" y="4000"/>
                    <a:pt x="2106" y="3439"/>
                    <a:pt x="1869" y="2920"/>
                  </a:cubicBezTo>
                  <a:lnTo>
                    <a:pt x="1426" y="1495"/>
                  </a:lnTo>
                  <a:cubicBezTo>
                    <a:pt x="1577" y="196"/>
                    <a:pt x="973" y="0"/>
                    <a:pt x="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7810003" y="5372698"/>
              <a:ext cx="427294" cy="310016"/>
            </a:xfrm>
            <a:custGeom>
              <a:avLst/>
              <a:gdLst/>
              <a:ahLst/>
              <a:cxnLst/>
              <a:rect l="l" t="t" r="r" b="b"/>
              <a:pathLst>
                <a:path w="3425" h="2485" extrusionOk="0">
                  <a:moveTo>
                    <a:pt x="3413" y="0"/>
                  </a:moveTo>
                  <a:lnTo>
                    <a:pt x="962" y="1923"/>
                  </a:lnTo>
                  <a:lnTo>
                    <a:pt x="0" y="1923"/>
                  </a:lnTo>
                  <a:lnTo>
                    <a:pt x="454" y="2484"/>
                  </a:lnTo>
                  <a:lnTo>
                    <a:pt x="3424" y="2463"/>
                  </a:lnTo>
                  <a:lnTo>
                    <a:pt x="3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8618435" y="4098356"/>
              <a:ext cx="262989" cy="514864"/>
            </a:xfrm>
            <a:custGeom>
              <a:avLst/>
              <a:gdLst/>
              <a:ahLst/>
              <a:cxnLst/>
              <a:rect l="l" t="t" r="r" b="b"/>
              <a:pathLst>
                <a:path w="2108" h="4127" extrusionOk="0">
                  <a:moveTo>
                    <a:pt x="984" y="0"/>
                  </a:moveTo>
                  <a:lnTo>
                    <a:pt x="1" y="1242"/>
                  </a:lnTo>
                  <a:lnTo>
                    <a:pt x="1" y="4126"/>
                  </a:lnTo>
                  <a:lnTo>
                    <a:pt x="2107" y="476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8149594" y="3710486"/>
              <a:ext cx="149709" cy="148084"/>
            </a:xfrm>
            <a:custGeom>
              <a:avLst/>
              <a:gdLst/>
              <a:ahLst/>
              <a:cxnLst/>
              <a:rect l="l" t="t" r="r" b="b"/>
              <a:pathLst>
                <a:path w="1200" h="1187" extrusionOk="0">
                  <a:moveTo>
                    <a:pt x="498" y="1"/>
                  </a:moveTo>
                  <a:cubicBezTo>
                    <a:pt x="349" y="1"/>
                    <a:pt x="227" y="27"/>
                    <a:pt x="195" y="107"/>
                  </a:cubicBezTo>
                  <a:cubicBezTo>
                    <a:pt x="195" y="107"/>
                    <a:pt x="0" y="981"/>
                    <a:pt x="1199" y="1187"/>
                  </a:cubicBezTo>
                  <a:lnTo>
                    <a:pt x="1199" y="107"/>
                  </a:lnTo>
                  <a:cubicBezTo>
                    <a:pt x="1199" y="107"/>
                    <a:pt x="79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7718306" y="2962816"/>
              <a:ext cx="721098" cy="2577438"/>
            </a:xfrm>
            <a:custGeom>
              <a:avLst/>
              <a:gdLst/>
              <a:ahLst/>
              <a:cxnLst/>
              <a:rect l="l" t="t" r="r" b="b"/>
              <a:pathLst>
                <a:path w="5780" h="20660" extrusionOk="0">
                  <a:moveTo>
                    <a:pt x="663" y="0"/>
                  </a:moveTo>
                  <a:cubicBezTo>
                    <a:pt x="486" y="0"/>
                    <a:pt x="347" y="40"/>
                    <a:pt x="347" y="40"/>
                  </a:cubicBezTo>
                  <a:cubicBezTo>
                    <a:pt x="1" y="526"/>
                    <a:pt x="703" y="1142"/>
                    <a:pt x="703" y="1142"/>
                  </a:cubicBezTo>
                  <a:cubicBezTo>
                    <a:pt x="638" y="3713"/>
                    <a:pt x="1211" y="5138"/>
                    <a:pt x="1211" y="5138"/>
                  </a:cubicBezTo>
                  <a:cubicBezTo>
                    <a:pt x="843" y="5624"/>
                    <a:pt x="671" y="6218"/>
                    <a:pt x="692" y="6823"/>
                  </a:cubicBezTo>
                  <a:lnTo>
                    <a:pt x="1351" y="7471"/>
                  </a:lnTo>
                  <a:lnTo>
                    <a:pt x="1351" y="8206"/>
                  </a:lnTo>
                  <a:lnTo>
                    <a:pt x="1707" y="10010"/>
                  </a:lnTo>
                  <a:lnTo>
                    <a:pt x="973" y="11025"/>
                  </a:lnTo>
                  <a:lnTo>
                    <a:pt x="1621" y="12429"/>
                  </a:lnTo>
                  <a:lnTo>
                    <a:pt x="1707" y="15259"/>
                  </a:lnTo>
                  <a:lnTo>
                    <a:pt x="1697" y="20659"/>
                  </a:lnTo>
                  <a:lnTo>
                    <a:pt x="2431" y="20659"/>
                  </a:lnTo>
                  <a:lnTo>
                    <a:pt x="5110" y="18996"/>
                  </a:lnTo>
                  <a:lnTo>
                    <a:pt x="4030" y="18456"/>
                  </a:lnTo>
                  <a:cubicBezTo>
                    <a:pt x="4678" y="18132"/>
                    <a:pt x="5272" y="17689"/>
                    <a:pt x="5769" y="17160"/>
                  </a:cubicBezTo>
                  <a:lnTo>
                    <a:pt x="5779" y="7774"/>
                  </a:lnTo>
                  <a:cubicBezTo>
                    <a:pt x="5650" y="7709"/>
                    <a:pt x="5531" y="7644"/>
                    <a:pt x="5412" y="7590"/>
                  </a:cubicBezTo>
                  <a:cubicBezTo>
                    <a:pt x="5142" y="7439"/>
                    <a:pt x="4905" y="7309"/>
                    <a:pt x="4699" y="7180"/>
                  </a:cubicBezTo>
                  <a:cubicBezTo>
                    <a:pt x="4364" y="6985"/>
                    <a:pt x="4040" y="6769"/>
                    <a:pt x="3738" y="6532"/>
                  </a:cubicBezTo>
                  <a:cubicBezTo>
                    <a:pt x="3479" y="6337"/>
                    <a:pt x="3263" y="6100"/>
                    <a:pt x="3101" y="5819"/>
                  </a:cubicBezTo>
                  <a:lnTo>
                    <a:pt x="3004" y="5894"/>
                  </a:lnTo>
                  <a:lnTo>
                    <a:pt x="2647" y="5851"/>
                  </a:lnTo>
                  <a:cubicBezTo>
                    <a:pt x="2647" y="5657"/>
                    <a:pt x="2604" y="5462"/>
                    <a:pt x="2539" y="5290"/>
                  </a:cubicBezTo>
                  <a:cubicBezTo>
                    <a:pt x="2485" y="5106"/>
                    <a:pt x="2399" y="4933"/>
                    <a:pt x="2312" y="4760"/>
                  </a:cubicBezTo>
                  <a:lnTo>
                    <a:pt x="2064" y="4307"/>
                  </a:lnTo>
                  <a:lnTo>
                    <a:pt x="1297" y="1444"/>
                  </a:lnTo>
                  <a:cubicBezTo>
                    <a:pt x="1632" y="195"/>
                    <a:pt x="1055" y="0"/>
                    <a:pt x="6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8145477" y="3486921"/>
              <a:ext cx="176657" cy="262485"/>
            </a:xfrm>
            <a:custGeom>
              <a:avLst/>
              <a:gdLst/>
              <a:ahLst/>
              <a:cxnLst/>
              <a:rect l="l" t="t" r="r" b="b"/>
              <a:pathLst>
                <a:path w="1416" h="2104" extrusionOk="0">
                  <a:moveTo>
                    <a:pt x="683" y="1"/>
                  </a:moveTo>
                  <a:cubicBezTo>
                    <a:pt x="483" y="1"/>
                    <a:pt x="262" y="87"/>
                    <a:pt x="33" y="332"/>
                  </a:cubicBezTo>
                  <a:lnTo>
                    <a:pt x="33" y="1661"/>
                  </a:lnTo>
                  <a:cubicBezTo>
                    <a:pt x="33" y="1661"/>
                    <a:pt x="1" y="2039"/>
                    <a:pt x="606" y="2093"/>
                  </a:cubicBezTo>
                  <a:cubicBezTo>
                    <a:pt x="681" y="2104"/>
                    <a:pt x="757" y="2104"/>
                    <a:pt x="843" y="2104"/>
                  </a:cubicBezTo>
                  <a:cubicBezTo>
                    <a:pt x="1016" y="2104"/>
                    <a:pt x="1221" y="2039"/>
                    <a:pt x="1416" y="1758"/>
                  </a:cubicBezTo>
                  <a:lnTo>
                    <a:pt x="1416" y="354"/>
                  </a:lnTo>
                  <a:cubicBezTo>
                    <a:pt x="1254" y="181"/>
                    <a:pt x="1059" y="73"/>
                    <a:pt x="843" y="19"/>
                  </a:cubicBezTo>
                  <a:cubicBezTo>
                    <a:pt x="792" y="8"/>
                    <a:pt x="738" y="1"/>
                    <a:pt x="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7840943" y="3964866"/>
              <a:ext cx="518991" cy="901604"/>
            </a:xfrm>
            <a:custGeom>
              <a:avLst/>
              <a:gdLst/>
              <a:ahLst/>
              <a:cxnLst/>
              <a:rect l="l" t="t" r="r" b="b"/>
              <a:pathLst>
                <a:path w="4160" h="7227" extrusionOk="0">
                  <a:moveTo>
                    <a:pt x="4159" y="1"/>
                  </a:moveTo>
                  <a:lnTo>
                    <a:pt x="1" y="5358"/>
                  </a:lnTo>
                  <a:lnTo>
                    <a:pt x="724" y="7227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8285705" y="4036352"/>
              <a:ext cx="130746" cy="1138764"/>
            </a:xfrm>
            <a:custGeom>
              <a:avLst/>
              <a:gdLst/>
              <a:ahLst/>
              <a:cxnLst/>
              <a:rect l="l" t="t" r="r" b="b"/>
              <a:pathLst>
                <a:path w="1048" h="9128" extrusionOk="0">
                  <a:moveTo>
                    <a:pt x="875" y="0"/>
                  </a:moveTo>
                  <a:lnTo>
                    <a:pt x="367" y="3910"/>
                  </a:lnTo>
                  <a:cubicBezTo>
                    <a:pt x="0" y="6643"/>
                    <a:pt x="475" y="8652"/>
                    <a:pt x="616" y="9127"/>
                  </a:cubicBezTo>
                  <a:lnTo>
                    <a:pt x="1048" y="8728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8052533" y="5223114"/>
              <a:ext cx="404339" cy="456853"/>
            </a:xfrm>
            <a:custGeom>
              <a:avLst/>
              <a:gdLst/>
              <a:ahLst/>
              <a:cxnLst/>
              <a:rect l="l" t="t" r="r" b="b"/>
              <a:pathLst>
                <a:path w="3241" h="3662" extrusionOk="0">
                  <a:moveTo>
                    <a:pt x="2442" y="0"/>
                  </a:moveTo>
                  <a:lnTo>
                    <a:pt x="1016" y="1199"/>
                  </a:lnTo>
                  <a:lnTo>
                    <a:pt x="1016" y="2798"/>
                  </a:lnTo>
                  <a:lnTo>
                    <a:pt x="1" y="3662"/>
                  </a:lnTo>
                  <a:lnTo>
                    <a:pt x="3241" y="3662"/>
                  </a:lnTo>
                  <a:lnTo>
                    <a:pt x="2431" y="2614"/>
                  </a:lnTo>
                  <a:cubicBezTo>
                    <a:pt x="2820" y="929"/>
                    <a:pt x="2442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7710321" y="2776428"/>
              <a:ext cx="206224" cy="132240"/>
            </a:xfrm>
            <a:custGeom>
              <a:avLst/>
              <a:gdLst/>
              <a:ahLst/>
              <a:cxnLst/>
              <a:rect l="l" t="t" r="r" b="b"/>
              <a:pathLst>
                <a:path w="1653" h="1060" extrusionOk="0">
                  <a:moveTo>
                    <a:pt x="367" y="1"/>
                  </a:moveTo>
                  <a:cubicBezTo>
                    <a:pt x="259" y="1"/>
                    <a:pt x="151" y="55"/>
                    <a:pt x="87" y="163"/>
                  </a:cubicBezTo>
                  <a:cubicBezTo>
                    <a:pt x="32" y="271"/>
                    <a:pt x="0" y="400"/>
                    <a:pt x="11" y="530"/>
                  </a:cubicBezTo>
                  <a:cubicBezTo>
                    <a:pt x="11" y="573"/>
                    <a:pt x="11" y="616"/>
                    <a:pt x="22" y="649"/>
                  </a:cubicBezTo>
                  <a:cubicBezTo>
                    <a:pt x="43" y="757"/>
                    <a:pt x="97" y="843"/>
                    <a:pt x="162" y="919"/>
                  </a:cubicBezTo>
                  <a:cubicBezTo>
                    <a:pt x="227" y="973"/>
                    <a:pt x="292" y="1016"/>
                    <a:pt x="367" y="1037"/>
                  </a:cubicBezTo>
                  <a:cubicBezTo>
                    <a:pt x="411" y="1048"/>
                    <a:pt x="454" y="1059"/>
                    <a:pt x="486" y="1059"/>
                  </a:cubicBezTo>
                  <a:lnTo>
                    <a:pt x="1167" y="1059"/>
                  </a:lnTo>
                  <a:cubicBezTo>
                    <a:pt x="1210" y="1059"/>
                    <a:pt x="1242" y="1048"/>
                    <a:pt x="1285" y="1037"/>
                  </a:cubicBezTo>
                  <a:cubicBezTo>
                    <a:pt x="1361" y="1016"/>
                    <a:pt x="1437" y="983"/>
                    <a:pt x="1491" y="919"/>
                  </a:cubicBezTo>
                  <a:cubicBezTo>
                    <a:pt x="1566" y="854"/>
                    <a:pt x="1620" y="757"/>
                    <a:pt x="1631" y="649"/>
                  </a:cubicBezTo>
                  <a:cubicBezTo>
                    <a:pt x="1642" y="616"/>
                    <a:pt x="1653" y="573"/>
                    <a:pt x="1653" y="530"/>
                  </a:cubicBezTo>
                  <a:cubicBezTo>
                    <a:pt x="1653" y="238"/>
                    <a:pt x="1555" y="1"/>
                    <a:pt x="1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7927275" y="3857076"/>
              <a:ext cx="97061" cy="353181"/>
            </a:xfrm>
            <a:custGeom>
              <a:avLst/>
              <a:gdLst/>
              <a:ahLst/>
              <a:cxnLst/>
              <a:rect l="l" t="t" r="r" b="b"/>
              <a:pathLst>
                <a:path w="778" h="2831" extrusionOk="0">
                  <a:moveTo>
                    <a:pt x="778" y="1"/>
                  </a:moveTo>
                  <a:lnTo>
                    <a:pt x="0" y="2042"/>
                  </a:lnTo>
                  <a:lnTo>
                    <a:pt x="43" y="2831"/>
                  </a:lnTo>
                  <a:lnTo>
                    <a:pt x="389" y="2507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7840943" y="3618665"/>
              <a:ext cx="349196" cy="415060"/>
            </a:xfrm>
            <a:custGeom>
              <a:avLst/>
              <a:gdLst/>
              <a:ahLst/>
              <a:cxnLst/>
              <a:rect l="l" t="t" r="r" b="b"/>
              <a:pathLst>
                <a:path w="2799" h="3327" extrusionOk="0">
                  <a:moveTo>
                    <a:pt x="1535" y="0"/>
                  </a:moveTo>
                  <a:lnTo>
                    <a:pt x="1" y="1836"/>
                  </a:lnTo>
                  <a:lnTo>
                    <a:pt x="368" y="2214"/>
                  </a:lnTo>
                  <a:lnTo>
                    <a:pt x="1" y="2549"/>
                  </a:lnTo>
                  <a:lnTo>
                    <a:pt x="368" y="2949"/>
                  </a:lnTo>
                  <a:lnTo>
                    <a:pt x="487" y="3327"/>
                  </a:lnTo>
                  <a:cubicBezTo>
                    <a:pt x="1081" y="1476"/>
                    <a:pt x="1306" y="1268"/>
                    <a:pt x="1377" y="1268"/>
                  </a:cubicBezTo>
                  <a:cubicBezTo>
                    <a:pt x="1397" y="1268"/>
                    <a:pt x="1405" y="1285"/>
                    <a:pt x="1405" y="1285"/>
                  </a:cubicBezTo>
                  <a:cubicBezTo>
                    <a:pt x="1493" y="1483"/>
                    <a:pt x="1623" y="1543"/>
                    <a:pt x="1750" y="1543"/>
                  </a:cubicBezTo>
                  <a:cubicBezTo>
                    <a:pt x="1950" y="1543"/>
                    <a:pt x="2139" y="1393"/>
                    <a:pt x="2139" y="1393"/>
                  </a:cubicBezTo>
                  <a:cubicBezTo>
                    <a:pt x="2172" y="1620"/>
                    <a:pt x="2172" y="1858"/>
                    <a:pt x="2139" y="2085"/>
                  </a:cubicBezTo>
                  <a:cubicBezTo>
                    <a:pt x="2269" y="1998"/>
                    <a:pt x="2647" y="1458"/>
                    <a:pt x="2766" y="1275"/>
                  </a:cubicBezTo>
                  <a:lnTo>
                    <a:pt x="2798" y="1221"/>
                  </a:lnTo>
                  <a:cubicBezTo>
                    <a:pt x="2517" y="1069"/>
                    <a:pt x="2291" y="843"/>
                    <a:pt x="2139" y="551"/>
                  </a:cubicBezTo>
                  <a:lnTo>
                    <a:pt x="2129" y="562"/>
                  </a:lnTo>
                  <a:lnTo>
                    <a:pt x="2021" y="637"/>
                  </a:lnTo>
                  <a:lnTo>
                    <a:pt x="1664" y="594"/>
                  </a:lnTo>
                  <a:cubicBezTo>
                    <a:pt x="1697" y="400"/>
                    <a:pt x="1664" y="195"/>
                    <a:pt x="1567" y="33"/>
                  </a:cubicBezTo>
                  <a:cubicBezTo>
                    <a:pt x="1556" y="22"/>
                    <a:pt x="1545" y="11"/>
                    <a:pt x="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7832834" y="3010847"/>
              <a:ext cx="174037" cy="572875"/>
            </a:xfrm>
            <a:custGeom>
              <a:avLst/>
              <a:gdLst/>
              <a:ahLst/>
              <a:cxnLst/>
              <a:rect l="l" t="t" r="r" b="b"/>
              <a:pathLst>
                <a:path w="1395" h="4592" extrusionOk="0">
                  <a:moveTo>
                    <a:pt x="422" y="1"/>
                  </a:moveTo>
                  <a:cubicBezTo>
                    <a:pt x="120" y="519"/>
                    <a:pt x="1" y="1103"/>
                    <a:pt x="77" y="1697"/>
                  </a:cubicBezTo>
                  <a:cubicBezTo>
                    <a:pt x="109" y="1956"/>
                    <a:pt x="811" y="3295"/>
                    <a:pt x="811" y="3295"/>
                  </a:cubicBezTo>
                  <a:cubicBezTo>
                    <a:pt x="951" y="3747"/>
                    <a:pt x="823" y="4253"/>
                    <a:pt x="480" y="4588"/>
                  </a:cubicBezTo>
                  <a:lnTo>
                    <a:pt x="480" y="4588"/>
                  </a:lnTo>
                  <a:cubicBezTo>
                    <a:pt x="659" y="4418"/>
                    <a:pt x="1394" y="4375"/>
                    <a:pt x="1394" y="4375"/>
                  </a:cubicBezTo>
                  <a:lnTo>
                    <a:pt x="1286" y="4181"/>
                  </a:lnTo>
                  <a:cubicBezTo>
                    <a:pt x="1351" y="3770"/>
                    <a:pt x="1297" y="3360"/>
                    <a:pt x="1157" y="2982"/>
                  </a:cubicBezTo>
                  <a:lnTo>
                    <a:pt x="541" y="1113"/>
                  </a:lnTo>
                  <a:cubicBezTo>
                    <a:pt x="681" y="303"/>
                    <a:pt x="422" y="1"/>
                    <a:pt x="422" y="1"/>
                  </a:cubicBezTo>
                  <a:close/>
                  <a:moveTo>
                    <a:pt x="480" y="4588"/>
                  </a:moveTo>
                  <a:cubicBezTo>
                    <a:pt x="479" y="4589"/>
                    <a:pt x="477" y="4590"/>
                    <a:pt x="476" y="4591"/>
                  </a:cubicBezTo>
                  <a:cubicBezTo>
                    <a:pt x="477" y="4590"/>
                    <a:pt x="479" y="4589"/>
                    <a:pt x="480" y="4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8720862" y="4232346"/>
              <a:ext cx="154325" cy="202976"/>
            </a:xfrm>
            <a:custGeom>
              <a:avLst/>
              <a:gdLst/>
              <a:ahLst/>
              <a:cxnLst/>
              <a:rect l="l" t="t" r="r" b="b"/>
              <a:pathLst>
                <a:path w="1237" h="1627" extrusionOk="0">
                  <a:moveTo>
                    <a:pt x="891" y="0"/>
                  </a:moveTo>
                  <a:cubicBezTo>
                    <a:pt x="836" y="0"/>
                    <a:pt x="775" y="46"/>
                    <a:pt x="714" y="158"/>
                  </a:cubicBezTo>
                  <a:cubicBezTo>
                    <a:pt x="692" y="244"/>
                    <a:pt x="692" y="330"/>
                    <a:pt x="703" y="417"/>
                  </a:cubicBezTo>
                  <a:cubicBezTo>
                    <a:pt x="703" y="417"/>
                    <a:pt x="585" y="341"/>
                    <a:pt x="457" y="341"/>
                  </a:cubicBezTo>
                  <a:cubicBezTo>
                    <a:pt x="311" y="341"/>
                    <a:pt x="153" y="440"/>
                    <a:pt x="141" y="860"/>
                  </a:cubicBezTo>
                  <a:cubicBezTo>
                    <a:pt x="152" y="1000"/>
                    <a:pt x="163" y="1140"/>
                    <a:pt x="195" y="1292"/>
                  </a:cubicBezTo>
                  <a:lnTo>
                    <a:pt x="1" y="1627"/>
                  </a:lnTo>
                  <a:cubicBezTo>
                    <a:pt x="10" y="1627"/>
                    <a:pt x="19" y="1627"/>
                    <a:pt x="27" y="1627"/>
                  </a:cubicBezTo>
                  <a:cubicBezTo>
                    <a:pt x="460" y="1627"/>
                    <a:pt x="858" y="1370"/>
                    <a:pt x="1048" y="989"/>
                  </a:cubicBezTo>
                  <a:cubicBezTo>
                    <a:pt x="1236" y="656"/>
                    <a:pt x="1100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7774946" y="3136228"/>
              <a:ext cx="76975" cy="87703"/>
            </a:xfrm>
            <a:custGeom>
              <a:avLst/>
              <a:gdLst/>
              <a:ahLst/>
              <a:cxnLst/>
              <a:rect l="l" t="t" r="r" b="b"/>
              <a:pathLst>
                <a:path w="617" h="703" extrusionOk="0">
                  <a:moveTo>
                    <a:pt x="303" y="0"/>
                  </a:moveTo>
                  <a:cubicBezTo>
                    <a:pt x="260" y="0"/>
                    <a:pt x="206" y="22"/>
                    <a:pt x="163" y="44"/>
                  </a:cubicBezTo>
                  <a:cubicBezTo>
                    <a:pt x="119" y="76"/>
                    <a:pt x="76" y="119"/>
                    <a:pt x="44" y="162"/>
                  </a:cubicBezTo>
                  <a:cubicBezTo>
                    <a:pt x="11" y="195"/>
                    <a:pt x="1" y="238"/>
                    <a:pt x="1" y="281"/>
                  </a:cubicBezTo>
                  <a:cubicBezTo>
                    <a:pt x="1" y="443"/>
                    <a:pt x="206" y="702"/>
                    <a:pt x="303" y="702"/>
                  </a:cubicBezTo>
                  <a:cubicBezTo>
                    <a:pt x="411" y="702"/>
                    <a:pt x="616" y="443"/>
                    <a:pt x="616" y="281"/>
                  </a:cubicBezTo>
                  <a:cubicBezTo>
                    <a:pt x="616" y="238"/>
                    <a:pt x="595" y="195"/>
                    <a:pt x="573" y="162"/>
                  </a:cubicBezTo>
                  <a:cubicBezTo>
                    <a:pt x="541" y="119"/>
                    <a:pt x="497" y="76"/>
                    <a:pt x="454" y="44"/>
                  </a:cubicBezTo>
                  <a:cubicBezTo>
                    <a:pt x="411" y="22"/>
                    <a:pt x="357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776318" y="2917903"/>
              <a:ext cx="72858" cy="238656"/>
            </a:xfrm>
            <a:custGeom>
              <a:avLst/>
              <a:gdLst/>
              <a:ahLst/>
              <a:cxnLst/>
              <a:rect l="l" t="t" r="r" b="b"/>
              <a:pathLst>
                <a:path w="584" h="1913" extrusionOk="0">
                  <a:moveTo>
                    <a:pt x="0" y="1"/>
                  </a:moveTo>
                  <a:lnTo>
                    <a:pt x="0" y="1912"/>
                  </a:lnTo>
                  <a:lnTo>
                    <a:pt x="573" y="1912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750743" y="3141593"/>
              <a:ext cx="125381" cy="29816"/>
            </a:xfrm>
            <a:custGeom>
              <a:avLst/>
              <a:gdLst/>
              <a:ahLst/>
              <a:cxnLst/>
              <a:rect l="l" t="t" r="r" b="b"/>
              <a:pathLst>
                <a:path w="1005" h="239" extrusionOk="0">
                  <a:moveTo>
                    <a:pt x="11" y="1"/>
                  </a:moveTo>
                  <a:lnTo>
                    <a:pt x="0" y="238"/>
                  </a:lnTo>
                  <a:lnTo>
                    <a:pt x="994" y="238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741261" y="2748109"/>
              <a:ext cx="98434" cy="28444"/>
            </a:xfrm>
            <a:custGeom>
              <a:avLst/>
              <a:gdLst/>
              <a:ahLst/>
              <a:cxnLst/>
              <a:rect l="l" t="t" r="r" b="b"/>
              <a:pathLst>
                <a:path w="789" h="228" extrusionOk="0">
                  <a:moveTo>
                    <a:pt x="1" y="1"/>
                  </a:moveTo>
                  <a:lnTo>
                    <a:pt x="1" y="228"/>
                  </a:lnTo>
                  <a:lnTo>
                    <a:pt x="789" y="228"/>
                  </a:lnTo>
                  <a:lnTo>
                    <a:pt x="7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7734524" y="2890956"/>
              <a:ext cx="157818" cy="54019"/>
            </a:xfrm>
            <a:custGeom>
              <a:avLst/>
              <a:gdLst/>
              <a:ahLst/>
              <a:cxnLst/>
              <a:rect l="l" t="t" r="r" b="b"/>
              <a:pathLst>
                <a:path w="1265" h="433" extrusionOk="0">
                  <a:moveTo>
                    <a:pt x="1" y="1"/>
                  </a:moveTo>
                  <a:lnTo>
                    <a:pt x="346" y="238"/>
                  </a:lnTo>
                  <a:lnTo>
                    <a:pt x="638" y="433"/>
                  </a:lnTo>
                  <a:lnTo>
                    <a:pt x="919" y="238"/>
                  </a:lnTo>
                  <a:lnTo>
                    <a:pt x="1091" y="119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7683373" y="5648910"/>
              <a:ext cx="1061936" cy="128123"/>
            </a:xfrm>
            <a:custGeom>
              <a:avLst/>
              <a:gdLst/>
              <a:ahLst/>
              <a:cxnLst/>
              <a:rect l="l" t="t" r="r" b="b"/>
              <a:pathLst>
                <a:path w="8512" h="1027" extrusionOk="0">
                  <a:moveTo>
                    <a:pt x="0" y="0"/>
                  </a:moveTo>
                  <a:lnTo>
                    <a:pt x="0" y="1016"/>
                  </a:lnTo>
                  <a:lnTo>
                    <a:pt x="8511" y="1026"/>
                  </a:lnTo>
                  <a:lnTo>
                    <a:pt x="851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7699467" y="2857271"/>
              <a:ext cx="229180" cy="35181"/>
            </a:xfrm>
            <a:custGeom>
              <a:avLst/>
              <a:gdLst/>
              <a:ahLst/>
              <a:cxnLst/>
              <a:rect l="l" t="t" r="r" b="b"/>
              <a:pathLst>
                <a:path w="1837" h="282" extrusionOk="0">
                  <a:moveTo>
                    <a:pt x="1" y="1"/>
                  </a:moveTo>
                  <a:lnTo>
                    <a:pt x="87" y="271"/>
                  </a:lnTo>
                  <a:lnTo>
                    <a:pt x="1740" y="281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707576" y="2570953"/>
              <a:ext cx="261866" cy="185386"/>
            </a:xfrm>
            <a:custGeom>
              <a:avLst/>
              <a:gdLst/>
              <a:ahLst/>
              <a:cxnLst/>
              <a:rect l="l" t="t" r="r" b="b"/>
              <a:pathLst>
                <a:path w="2099" h="1486" extrusionOk="0">
                  <a:moveTo>
                    <a:pt x="827" y="1"/>
                  </a:moveTo>
                  <a:cubicBezTo>
                    <a:pt x="799" y="1"/>
                    <a:pt x="794" y="19"/>
                    <a:pt x="821" y="60"/>
                  </a:cubicBezTo>
                  <a:cubicBezTo>
                    <a:pt x="1243" y="654"/>
                    <a:pt x="1016" y="945"/>
                    <a:pt x="1016" y="945"/>
                  </a:cubicBezTo>
                  <a:cubicBezTo>
                    <a:pt x="1091" y="729"/>
                    <a:pt x="746" y="406"/>
                    <a:pt x="746" y="405"/>
                  </a:cubicBezTo>
                  <a:lnTo>
                    <a:pt x="746" y="405"/>
                  </a:lnTo>
                  <a:cubicBezTo>
                    <a:pt x="767" y="513"/>
                    <a:pt x="713" y="611"/>
                    <a:pt x="627" y="654"/>
                  </a:cubicBezTo>
                  <a:cubicBezTo>
                    <a:pt x="0" y="1097"/>
                    <a:pt x="627" y="1486"/>
                    <a:pt x="627" y="1486"/>
                  </a:cubicBezTo>
                  <a:lnTo>
                    <a:pt x="1135" y="1486"/>
                  </a:lnTo>
                  <a:cubicBezTo>
                    <a:pt x="2098" y="784"/>
                    <a:pt x="1003" y="1"/>
                    <a:pt x="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813995" y="2746736"/>
              <a:ext cx="114652" cy="477188"/>
            </a:xfrm>
            <a:custGeom>
              <a:avLst/>
              <a:gdLst/>
              <a:ahLst/>
              <a:cxnLst/>
              <a:rect l="l" t="t" r="r" b="b"/>
              <a:pathLst>
                <a:path w="919" h="3825" extrusionOk="0">
                  <a:moveTo>
                    <a:pt x="1" y="1"/>
                  </a:moveTo>
                  <a:lnTo>
                    <a:pt x="1" y="3824"/>
                  </a:lnTo>
                  <a:cubicBezTo>
                    <a:pt x="98" y="3824"/>
                    <a:pt x="303" y="3576"/>
                    <a:pt x="303" y="3403"/>
                  </a:cubicBezTo>
                  <a:lnTo>
                    <a:pt x="498" y="3403"/>
                  </a:lnTo>
                  <a:lnTo>
                    <a:pt x="498" y="3166"/>
                  </a:lnTo>
                  <a:lnTo>
                    <a:pt x="282" y="3166"/>
                  </a:lnTo>
                  <a:lnTo>
                    <a:pt x="282" y="1394"/>
                  </a:lnTo>
                  <a:cubicBezTo>
                    <a:pt x="411" y="1329"/>
                    <a:pt x="541" y="1243"/>
                    <a:pt x="660" y="1157"/>
                  </a:cubicBezTo>
                  <a:lnTo>
                    <a:pt x="822" y="1157"/>
                  </a:lnTo>
                  <a:lnTo>
                    <a:pt x="919" y="887"/>
                  </a:lnTo>
                  <a:lnTo>
                    <a:pt x="800" y="887"/>
                  </a:lnTo>
                  <a:cubicBezTo>
                    <a:pt x="811" y="843"/>
                    <a:pt x="822" y="800"/>
                    <a:pt x="822" y="768"/>
                  </a:cubicBezTo>
                  <a:cubicBezTo>
                    <a:pt x="822" y="476"/>
                    <a:pt x="724" y="239"/>
                    <a:pt x="454" y="239"/>
                  </a:cubicBezTo>
                  <a:lnTo>
                    <a:pt x="390" y="239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8198125" y="3269594"/>
              <a:ext cx="40546" cy="138353"/>
            </a:xfrm>
            <a:custGeom>
              <a:avLst/>
              <a:gdLst/>
              <a:ahLst/>
              <a:cxnLst/>
              <a:rect l="l" t="t" r="r" b="b"/>
              <a:pathLst>
                <a:path w="325" h="1109" extrusionOk="0">
                  <a:moveTo>
                    <a:pt x="0" y="1"/>
                  </a:moveTo>
                  <a:lnTo>
                    <a:pt x="0" y="1048"/>
                  </a:lnTo>
                  <a:cubicBezTo>
                    <a:pt x="66" y="1092"/>
                    <a:pt x="121" y="1108"/>
                    <a:pt x="166" y="1108"/>
                  </a:cubicBezTo>
                  <a:cubicBezTo>
                    <a:pt x="275" y="1108"/>
                    <a:pt x="324" y="1016"/>
                    <a:pt x="324" y="10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8312653" y="3335590"/>
              <a:ext cx="93069" cy="118268"/>
            </a:xfrm>
            <a:custGeom>
              <a:avLst/>
              <a:gdLst/>
              <a:ahLst/>
              <a:cxnLst/>
              <a:rect l="l" t="t" r="r" b="b"/>
              <a:pathLst>
                <a:path w="746" h="948" extrusionOk="0">
                  <a:moveTo>
                    <a:pt x="745" y="1"/>
                  </a:moveTo>
                  <a:lnTo>
                    <a:pt x="0" y="725"/>
                  </a:lnTo>
                  <a:cubicBezTo>
                    <a:pt x="30" y="917"/>
                    <a:pt x="130" y="947"/>
                    <a:pt x="190" y="947"/>
                  </a:cubicBezTo>
                  <a:cubicBezTo>
                    <a:pt x="218" y="947"/>
                    <a:pt x="238" y="941"/>
                    <a:pt x="238" y="941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8040431" y="3353181"/>
              <a:ext cx="103798" cy="110658"/>
            </a:xfrm>
            <a:custGeom>
              <a:avLst/>
              <a:gdLst/>
              <a:ahLst/>
              <a:cxnLst/>
              <a:rect l="l" t="t" r="r" b="b"/>
              <a:pathLst>
                <a:path w="832" h="887" extrusionOk="0">
                  <a:moveTo>
                    <a:pt x="0" y="0"/>
                  </a:moveTo>
                  <a:lnTo>
                    <a:pt x="616" y="886"/>
                  </a:lnTo>
                  <a:cubicBezTo>
                    <a:pt x="616" y="886"/>
                    <a:pt x="620" y="886"/>
                    <a:pt x="626" y="886"/>
                  </a:cubicBezTo>
                  <a:cubicBezTo>
                    <a:pt x="667" y="886"/>
                    <a:pt x="823" y="870"/>
                    <a:pt x="832" y="6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977054" y="3485174"/>
              <a:ext cx="151081" cy="40545"/>
            </a:xfrm>
            <a:custGeom>
              <a:avLst/>
              <a:gdLst/>
              <a:ahLst/>
              <a:cxnLst/>
              <a:rect l="l" t="t" r="r" b="b"/>
              <a:pathLst>
                <a:path w="1211" h="325" extrusionOk="0">
                  <a:moveTo>
                    <a:pt x="1038" y="1"/>
                  </a:moveTo>
                  <a:lnTo>
                    <a:pt x="1" y="44"/>
                  </a:lnTo>
                  <a:lnTo>
                    <a:pt x="1027" y="325"/>
                  </a:lnTo>
                  <a:cubicBezTo>
                    <a:pt x="1027" y="325"/>
                    <a:pt x="1210" y="228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68945" y="3571506"/>
              <a:ext cx="153826" cy="40545"/>
            </a:xfrm>
            <a:custGeom>
              <a:avLst/>
              <a:gdLst/>
              <a:ahLst/>
              <a:cxnLst/>
              <a:rect l="l" t="t" r="r" b="b"/>
              <a:pathLst>
                <a:path w="1233" h="325" extrusionOk="0">
                  <a:moveTo>
                    <a:pt x="1027" y="0"/>
                  </a:moveTo>
                  <a:lnTo>
                    <a:pt x="1" y="195"/>
                  </a:lnTo>
                  <a:lnTo>
                    <a:pt x="1070" y="324"/>
                  </a:lnTo>
                  <a:cubicBezTo>
                    <a:pt x="1070" y="324"/>
                    <a:pt x="1232" y="195"/>
                    <a:pt x="1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351702" y="3447498"/>
              <a:ext cx="132118" cy="79594"/>
            </a:xfrm>
            <a:custGeom>
              <a:avLst/>
              <a:gdLst/>
              <a:ahLst/>
              <a:cxnLst/>
              <a:rect l="l" t="t" r="r" b="b"/>
              <a:pathLst>
                <a:path w="1059" h="638" extrusionOk="0">
                  <a:moveTo>
                    <a:pt x="1059" y="0"/>
                  </a:moveTo>
                  <a:lnTo>
                    <a:pt x="76" y="335"/>
                  </a:lnTo>
                  <a:cubicBezTo>
                    <a:pt x="0" y="616"/>
                    <a:pt x="206" y="638"/>
                    <a:pt x="206" y="638"/>
                  </a:cubicBez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358439" y="3564770"/>
              <a:ext cx="151081" cy="40545"/>
            </a:xfrm>
            <a:custGeom>
              <a:avLst/>
              <a:gdLst/>
              <a:ahLst/>
              <a:cxnLst/>
              <a:rect l="l" t="t" r="r" b="b"/>
              <a:pathLst>
                <a:path w="1211" h="325" extrusionOk="0">
                  <a:moveTo>
                    <a:pt x="162" y="0"/>
                  </a:moveTo>
                  <a:lnTo>
                    <a:pt x="162" y="0"/>
                  </a:lnTo>
                  <a:cubicBezTo>
                    <a:pt x="0" y="216"/>
                    <a:pt x="184" y="324"/>
                    <a:pt x="184" y="324"/>
                  </a:cubicBezTo>
                  <a:lnTo>
                    <a:pt x="1210" y="3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092954" y="3396222"/>
              <a:ext cx="293929" cy="250758"/>
            </a:xfrm>
            <a:custGeom>
              <a:avLst/>
              <a:gdLst/>
              <a:ahLst/>
              <a:cxnLst/>
              <a:rect l="l" t="t" r="r" b="b"/>
              <a:pathLst>
                <a:path w="2356" h="2010" extrusionOk="0">
                  <a:moveTo>
                    <a:pt x="1048" y="1"/>
                  </a:moveTo>
                  <a:cubicBezTo>
                    <a:pt x="659" y="1"/>
                    <a:pt x="11" y="293"/>
                    <a:pt x="11" y="1178"/>
                  </a:cubicBezTo>
                  <a:cubicBezTo>
                    <a:pt x="1" y="1297"/>
                    <a:pt x="11" y="1416"/>
                    <a:pt x="22" y="1535"/>
                  </a:cubicBezTo>
                  <a:cubicBezTo>
                    <a:pt x="40" y="1662"/>
                    <a:pt x="97" y="1774"/>
                    <a:pt x="230" y="1774"/>
                  </a:cubicBezTo>
                  <a:cubicBezTo>
                    <a:pt x="255" y="1774"/>
                    <a:pt x="283" y="1770"/>
                    <a:pt x="314" y="1762"/>
                  </a:cubicBezTo>
                  <a:cubicBezTo>
                    <a:pt x="314" y="1762"/>
                    <a:pt x="398" y="929"/>
                    <a:pt x="1097" y="929"/>
                  </a:cubicBezTo>
                  <a:cubicBezTo>
                    <a:pt x="1106" y="929"/>
                    <a:pt x="1115" y="930"/>
                    <a:pt x="1124" y="930"/>
                  </a:cubicBezTo>
                  <a:cubicBezTo>
                    <a:pt x="1578" y="930"/>
                    <a:pt x="1858" y="1265"/>
                    <a:pt x="2355" y="2010"/>
                  </a:cubicBezTo>
                  <a:lnTo>
                    <a:pt x="2355" y="1059"/>
                  </a:lnTo>
                  <a:cubicBezTo>
                    <a:pt x="2355" y="1059"/>
                    <a:pt x="2161" y="12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7521562" y="5744599"/>
              <a:ext cx="1342266" cy="265479"/>
            </a:xfrm>
            <a:custGeom>
              <a:avLst/>
              <a:gdLst/>
              <a:ahLst/>
              <a:cxnLst/>
              <a:rect l="l" t="t" r="r" b="b"/>
              <a:pathLst>
                <a:path w="10759" h="2128" extrusionOk="0">
                  <a:moveTo>
                    <a:pt x="1" y="0"/>
                  </a:moveTo>
                  <a:lnTo>
                    <a:pt x="1" y="2128"/>
                  </a:lnTo>
                  <a:lnTo>
                    <a:pt x="10759" y="2128"/>
                  </a:lnTo>
                  <a:lnTo>
                    <a:pt x="10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250648" y="3487919"/>
              <a:ext cx="71486" cy="261486"/>
            </a:xfrm>
            <a:custGeom>
              <a:avLst/>
              <a:gdLst/>
              <a:ahLst/>
              <a:cxnLst/>
              <a:rect l="l" t="t" r="r" b="b"/>
              <a:pathLst>
                <a:path w="573" h="2096" extrusionOk="0">
                  <a:moveTo>
                    <a:pt x="0" y="0"/>
                  </a:moveTo>
                  <a:lnTo>
                    <a:pt x="0" y="2096"/>
                  </a:lnTo>
                  <a:cubicBezTo>
                    <a:pt x="173" y="2096"/>
                    <a:pt x="378" y="2031"/>
                    <a:pt x="573" y="1750"/>
                  </a:cubicBezTo>
                  <a:lnTo>
                    <a:pt x="573" y="346"/>
                  </a:lnTo>
                  <a:cubicBezTo>
                    <a:pt x="411" y="173"/>
                    <a:pt x="216" y="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095699" y="3466336"/>
              <a:ext cx="291184" cy="182018"/>
            </a:xfrm>
            <a:custGeom>
              <a:avLst/>
              <a:gdLst/>
              <a:ahLst/>
              <a:cxnLst/>
              <a:rect l="l" t="t" r="r" b="b"/>
              <a:pathLst>
                <a:path w="2334" h="1459" extrusionOk="0">
                  <a:moveTo>
                    <a:pt x="1026" y="1"/>
                  </a:moveTo>
                  <a:cubicBezTo>
                    <a:pt x="475" y="11"/>
                    <a:pt x="33" y="443"/>
                    <a:pt x="0" y="984"/>
                  </a:cubicBezTo>
                  <a:cubicBezTo>
                    <a:pt x="18" y="1107"/>
                    <a:pt x="72" y="1217"/>
                    <a:pt x="197" y="1217"/>
                  </a:cubicBezTo>
                  <a:cubicBezTo>
                    <a:pt x="225" y="1217"/>
                    <a:pt x="257" y="1211"/>
                    <a:pt x="292" y="1200"/>
                  </a:cubicBezTo>
                  <a:cubicBezTo>
                    <a:pt x="292" y="1200"/>
                    <a:pt x="376" y="367"/>
                    <a:pt x="1075" y="367"/>
                  </a:cubicBezTo>
                  <a:cubicBezTo>
                    <a:pt x="1084" y="367"/>
                    <a:pt x="1093" y="368"/>
                    <a:pt x="1102" y="368"/>
                  </a:cubicBezTo>
                  <a:cubicBezTo>
                    <a:pt x="1556" y="379"/>
                    <a:pt x="1826" y="713"/>
                    <a:pt x="2333" y="1459"/>
                  </a:cubicBezTo>
                  <a:lnTo>
                    <a:pt x="2333" y="1059"/>
                  </a:lnTo>
                  <a:cubicBezTo>
                    <a:pt x="2333" y="1059"/>
                    <a:pt x="2139" y="1"/>
                    <a:pt x="1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7424625" y="5991119"/>
              <a:ext cx="1572568" cy="163180"/>
            </a:xfrm>
            <a:custGeom>
              <a:avLst/>
              <a:gdLst/>
              <a:ahLst/>
              <a:cxnLst/>
              <a:rect l="l" t="t" r="r" b="b"/>
              <a:pathLst>
                <a:path w="12605" h="1308" extrusionOk="0">
                  <a:moveTo>
                    <a:pt x="0" y="1"/>
                  </a:moveTo>
                  <a:lnTo>
                    <a:pt x="0" y="1286"/>
                  </a:lnTo>
                  <a:lnTo>
                    <a:pt x="12605" y="1308"/>
                  </a:lnTo>
                  <a:lnTo>
                    <a:pt x="12605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7753363" y="3017584"/>
              <a:ext cx="78348" cy="44662"/>
            </a:xfrm>
            <a:custGeom>
              <a:avLst/>
              <a:gdLst/>
              <a:ahLst/>
              <a:cxnLst/>
              <a:rect l="l" t="t" r="r" b="b"/>
              <a:pathLst>
                <a:path w="628" h="358" extrusionOk="0">
                  <a:moveTo>
                    <a:pt x="120" y="1"/>
                  </a:moveTo>
                  <a:cubicBezTo>
                    <a:pt x="76" y="12"/>
                    <a:pt x="44" y="33"/>
                    <a:pt x="12" y="55"/>
                  </a:cubicBezTo>
                  <a:lnTo>
                    <a:pt x="1" y="55"/>
                  </a:lnTo>
                  <a:lnTo>
                    <a:pt x="130" y="357"/>
                  </a:lnTo>
                  <a:cubicBezTo>
                    <a:pt x="152" y="347"/>
                    <a:pt x="174" y="347"/>
                    <a:pt x="195" y="336"/>
                  </a:cubicBezTo>
                  <a:cubicBezTo>
                    <a:pt x="627" y="120"/>
                    <a:pt x="346" y="23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9" name="Google Shape;869;p18"/>
          <p:cNvGrpSpPr/>
          <p:nvPr/>
        </p:nvGrpSpPr>
        <p:grpSpPr>
          <a:xfrm>
            <a:off x="4211582" y="3454644"/>
            <a:ext cx="671786" cy="684848"/>
            <a:chOff x="10731925" y="2675150"/>
            <a:chExt cx="540325" cy="550875"/>
          </a:xfrm>
        </p:grpSpPr>
        <p:sp>
          <p:nvSpPr>
            <p:cNvPr id="870" name="Google Shape;870;p18"/>
            <p:cNvSpPr/>
            <p:nvPr/>
          </p:nvSpPr>
          <p:spPr>
            <a:xfrm>
              <a:off x="10731925" y="3140400"/>
              <a:ext cx="538975" cy="85625"/>
            </a:xfrm>
            <a:custGeom>
              <a:avLst/>
              <a:gdLst/>
              <a:ahLst/>
              <a:cxnLst/>
              <a:rect l="l" t="t" r="r" b="b"/>
              <a:pathLst>
                <a:path w="21559" h="3425" extrusionOk="0">
                  <a:moveTo>
                    <a:pt x="21537" y="0"/>
                  </a:moveTo>
                  <a:lnTo>
                    <a:pt x="0" y="173"/>
                  </a:lnTo>
                  <a:lnTo>
                    <a:pt x="22" y="3424"/>
                  </a:lnTo>
                  <a:lnTo>
                    <a:pt x="21559" y="3251"/>
                  </a:lnTo>
                  <a:lnTo>
                    <a:pt x="21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10822925" y="3066950"/>
              <a:ext cx="356725" cy="90200"/>
            </a:xfrm>
            <a:custGeom>
              <a:avLst/>
              <a:gdLst/>
              <a:ahLst/>
              <a:cxnLst/>
              <a:rect l="l" t="t" r="r" b="b"/>
              <a:pathLst>
                <a:path w="14269" h="3608" extrusionOk="0">
                  <a:moveTo>
                    <a:pt x="12691" y="0"/>
                  </a:moveTo>
                  <a:lnTo>
                    <a:pt x="1555" y="97"/>
                  </a:lnTo>
                  <a:lnTo>
                    <a:pt x="907" y="97"/>
                  </a:lnTo>
                  <a:lnTo>
                    <a:pt x="0" y="3608"/>
                  </a:lnTo>
                  <a:lnTo>
                    <a:pt x="14268" y="3489"/>
                  </a:lnTo>
                  <a:lnTo>
                    <a:pt x="132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10948200" y="2771800"/>
              <a:ext cx="102650" cy="34325"/>
            </a:xfrm>
            <a:custGeom>
              <a:avLst/>
              <a:gdLst/>
              <a:ahLst/>
              <a:cxnLst/>
              <a:rect l="l" t="t" r="r" b="b"/>
              <a:pathLst>
                <a:path w="4106" h="1373" extrusionOk="0">
                  <a:moveTo>
                    <a:pt x="4094" y="1"/>
                  </a:moveTo>
                  <a:lnTo>
                    <a:pt x="1" y="44"/>
                  </a:lnTo>
                  <a:lnTo>
                    <a:pt x="11" y="1373"/>
                  </a:lnTo>
                  <a:lnTo>
                    <a:pt x="4105" y="1329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10951975" y="2675150"/>
              <a:ext cx="92925" cy="136100"/>
            </a:xfrm>
            <a:custGeom>
              <a:avLst/>
              <a:gdLst/>
              <a:ahLst/>
              <a:cxnLst/>
              <a:rect l="l" t="t" r="r" b="b"/>
              <a:pathLst>
                <a:path w="3717" h="5444" extrusionOk="0">
                  <a:moveTo>
                    <a:pt x="2291" y="0"/>
                  </a:moveTo>
                  <a:lnTo>
                    <a:pt x="1340" y="11"/>
                  </a:lnTo>
                  <a:lnTo>
                    <a:pt x="1" y="5444"/>
                  </a:lnTo>
                  <a:lnTo>
                    <a:pt x="3716" y="5411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10861800" y="3003500"/>
              <a:ext cx="277325" cy="106400"/>
            </a:xfrm>
            <a:custGeom>
              <a:avLst/>
              <a:gdLst/>
              <a:ahLst/>
              <a:cxnLst/>
              <a:rect l="l" t="t" r="r" b="b"/>
              <a:pathLst>
                <a:path w="11093" h="4256" extrusionOk="0">
                  <a:moveTo>
                    <a:pt x="9937" y="0"/>
                  </a:moveTo>
                  <a:lnTo>
                    <a:pt x="1124" y="65"/>
                  </a:lnTo>
                  <a:cubicBezTo>
                    <a:pt x="497" y="76"/>
                    <a:pt x="0" y="1015"/>
                    <a:pt x="11" y="2171"/>
                  </a:cubicBezTo>
                  <a:cubicBezTo>
                    <a:pt x="22" y="3327"/>
                    <a:pt x="530" y="4256"/>
                    <a:pt x="1156" y="4256"/>
                  </a:cubicBezTo>
                  <a:lnTo>
                    <a:pt x="9970" y="4191"/>
                  </a:lnTo>
                  <a:cubicBezTo>
                    <a:pt x="10596" y="4180"/>
                    <a:pt x="11093" y="3240"/>
                    <a:pt x="11082" y="2085"/>
                  </a:cubicBezTo>
                  <a:cubicBezTo>
                    <a:pt x="11071" y="929"/>
                    <a:pt x="10564" y="0"/>
                    <a:pt x="9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10877725" y="2804200"/>
              <a:ext cx="243050" cy="236575"/>
            </a:xfrm>
            <a:custGeom>
              <a:avLst/>
              <a:gdLst/>
              <a:ahLst/>
              <a:cxnLst/>
              <a:rect l="l" t="t" r="r" b="b"/>
              <a:pathLst>
                <a:path w="9722" h="9463" extrusionOk="0">
                  <a:moveTo>
                    <a:pt x="7408" y="1"/>
                  </a:moveTo>
                  <a:cubicBezTo>
                    <a:pt x="7401" y="1"/>
                    <a:pt x="7395" y="1"/>
                    <a:pt x="7388" y="1"/>
                  </a:cubicBezTo>
                  <a:lnTo>
                    <a:pt x="2258" y="44"/>
                  </a:lnTo>
                  <a:cubicBezTo>
                    <a:pt x="1016" y="55"/>
                    <a:pt x="1" y="1113"/>
                    <a:pt x="11" y="2410"/>
                  </a:cubicBezTo>
                  <a:lnTo>
                    <a:pt x="55" y="7130"/>
                  </a:lnTo>
                  <a:cubicBezTo>
                    <a:pt x="65" y="8419"/>
                    <a:pt x="1081" y="9463"/>
                    <a:pt x="2315" y="9463"/>
                  </a:cubicBezTo>
                  <a:cubicBezTo>
                    <a:pt x="2321" y="9463"/>
                    <a:pt x="2327" y="9463"/>
                    <a:pt x="2334" y="9463"/>
                  </a:cubicBezTo>
                  <a:lnTo>
                    <a:pt x="7464" y="9430"/>
                  </a:lnTo>
                  <a:cubicBezTo>
                    <a:pt x="8717" y="9409"/>
                    <a:pt x="9721" y="8350"/>
                    <a:pt x="9711" y="7054"/>
                  </a:cubicBezTo>
                  <a:lnTo>
                    <a:pt x="9678" y="2334"/>
                  </a:lnTo>
                  <a:cubicBezTo>
                    <a:pt x="9668" y="1044"/>
                    <a:pt x="8652" y="1"/>
                    <a:pt x="7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10867200" y="2986200"/>
              <a:ext cx="265450" cy="25675"/>
            </a:xfrm>
            <a:custGeom>
              <a:avLst/>
              <a:gdLst/>
              <a:ahLst/>
              <a:cxnLst/>
              <a:rect l="l" t="t" r="r" b="b"/>
              <a:pathLst>
                <a:path w="10618" h="1027" extrusionOk="0">
                  <a:moveTo>
                    <a:pt x="10153" y="1"/>
                  </a:moveTo>
                  <a:lnTo>
                    <a:pt x="465" y="76"/>
                  </a:lnTo>
                  <a:cubicBezTo>
                    <a:pt x="206" y="87"/>
                    <a:pt x="0" y="292"/>
                    <a:pt x="11" y="552"/>
                  </a:cubicBezTo>
                  <a:cubicBezTo>
                    <a:pt x="11" y="811"/>
                    <a:pt x="216" y="1027"/>
                    <a:pt x="476" y="1027"/>
                  </a:cubicBezTo>
                  <a:lnTo>
                    <a:pt x="10164" y="951"/>
                  </a:lnTo>
                  <a:cubicBezTo>
                    <a:pt x="10423" y="940"/>
                    <a:pt x="10618" y="724"/>
                    <a:pt x="10618" y="465"/>
                  </a:cubicBezTo>
                  <a:cubicBezTo>
                    <a:pt x="10618" y="206"/>
                    <a:pt x="10413" y="1"/>
                    <a:pt x="10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10881250" y="3035350"/>
              <a:ext cx="41325" cy="21900"/>
            </a:xfrm>
            <a:custGeom>
              <a:avLst/>
              <a:gdLst/>
              <a:ahLst/>
              <a:cxnLst/>
              <a:rect l="l" t="t" r="r" b="b"/>
              <a:pathLst>
                <a:path w="1653" h="876" extrusionOk="0">
                  <a:moveTo>
                    <a:pt x="1642" y="1"/>
                  </a:moveTo>
                  <a:lnTo>
                    <a:pt x="0" y="22"/>
                  </a:lnTo>
                  <a:lnTo>
                    <a:pt x="11" y="875"/>
                  </a:lnTo>
                  <a:lnTo>
                    <a:pt x="1653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11010585" y="2852532"/>
              <a:ext cx="41050" cy="21900"/>
            </a:xfrm>
            <a:custGeom>
              <a:avLst/>
              <a:gdLst/>
              <a:ahLst/>
              <a:cxnLst/>
              <a:rect l="l" t="t" r="r" b="b"/>
              <a:pathLst>
                <a:path w="1642" h="876" extrusionOk="0">
                  <a:moveTo>
                    <a:pt x="1642" y="0"/>
                  </a:moveTo>
                  <a:lnTo>
                    <a:pt x="0" y="11"/>
                  </a:lnTo>
                  <a:lnTo>
                    <a:pt x="11" y="875"/>
                  </a:lnTo>
                  <a:lnTo>
                    <a:pt x="1642" y="864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11065125" y="28485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0"/>
                  </a:moveTo>
                  <a:lnTo>
                    <a:pt x="0" y="22"/>
                  </a:lnTo>
                  <a:lnTo>
                    <a:pt x="11" y="875"/>
                  </a:lnTo>
                  <a:lnTo>
                    <a:pt x="1642" y="864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11044325" y="282095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3" y="1"/>
                  </a:moveTo>
                  <a:lnTo>
                    <a:pt x="1" y="11"/>
                  </a:lnTo>
                  <a:lnTo>
                    <a:pt x="12" y="875"/>
                  </a:lnTo>
                  <a:lnTo>
                    <a:pt x="1643" y="865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10945500" y="3040200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1"/>
                  </a:moveTo>
                  <a:lnTo>
                    <a:pt x="1" y="12"/>
                  </a:lnTo>
                  <a:lnTo>
                    <a:pt x="11" y="876"/>
                  </a:lnTo>
                  <a:lnTo>
                    <a:pt x="1642" y="854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11079975" y="3039125"/>
              <a:ext cx="41350" cy="21900"/>
            </a:xfrm>
            <a:custGeom>
              <a:avLst/>
              <a:gdLst/>
              <a:ahLst/>
              <a:cxnLst/>
              <a:rect l="l" t="t" r="r" b="b"/>
              <a:pathLst>
                <a:path w="1654" h="876" extrusionOk="0">
                  <a:moveTo>
                    <a:pt x="1642" y="1"/>
                  </a:moveTo>
                  <a:lnTo>
                    <a:pt x="1" y="12"/>
                  </a:lnTo>
                  <a:lnTo>
                    <a:pt x="11" y="876"/>
                  </a:lnTo>
                  <a:lnTo>
                    <a:pt x="1653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11010575" y="2978107"/>
              <a:ext cx="41075" cy="21900"/>
            </a:xfrm>
            <a:custGeom>
              <a:avLst/>
              <a:gdLst/>
              <a:ahLst/>
              <a:cxnLst/>
              <a:rect l="l" t="t" r="r" b="b"/>
              <a:pathLst>
                <a:path w="1643" h="876" extrusionOk="0">
                  <a:moveTo>
                    <a:pt x="1642" y="1"/>
                  </a:moveTo>
                  <a:lnTo>
                    <a:pt x="1" y="22"/>
                  </a:lnTo>
                  <a:lnTo>
                    <a:pt x="11" y="875"/>
                  </a:lnTo>
                  <a:lnTo>
                    <a:pt x="1642" y="865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10733800" y="3134175"/>
              <a:ext cx="538450" cy="14875"/>
            </a:xfrm>
            <a:custGeom>
              <a:avLst/>
              <a:gdLst/>
              <a:ahLst/>
              <a:cxnLst/>
              <a:rect l="l" t="t" r="r" b="b"/>
              <a:pathLst>
                <a:path w="21538" h="595" extrusionOk="0">
                  <a:moveTo>
                    <a:pt x="21538" y="1"/>
                  </a:moveTo>
                  <a:lnTo>
                    <a:pt x="1" y="217"/>
                  </a:lnTo>
                  <a:lnTo>
                    <a:pt x="1" y="595"/>
                  </a:lnTo>
                  <a:lnTo>
                    <a:pt x="21538" y="379"/>
                  </a:lnTo>
                  <a:lnTo>
                    <a:pt x="215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5" name="Google Shape;885;p18"/>
          <p:cNvGrpSpPr/>
          <p:nvPr/>
        </p:nvGrpSpPr>
        <p:grpSpPr>
          <a:xfrm>
            <a:off x="5754700" y="3399076"/>
            <a:ext cx="779074" cy="643610"/>
            <a:chOff x="10166575" y="2134325"/>
            <a:chExt cx="587050" cy="484975"/>
          </a:xfrm>
        </p:grpSpPr>
        <p:sp>
          <p:nvSpPr>
            <p:cNvPr id="886" name="Google Shape;886;p18"/>
            <p:cNvSpPr/>
            <p:nvPr/>
          </p:nvSpPr>
          <p:spPr>
            <a:xfrm>
              <a:off x="10255950" y="2398675"/>
              <a:ext cx="74825" cy="43775"/>
            </a:xfrm>
            <a:custGeom>
              <a:avLst/>
              <a:gdLst/>
              <a:ahLst/>
              <a:cxnLst/>
              <a:rect l="l" t="t" r="r" b="b"/>
              <a:pathLst>
                <a:path w="2993" h="1751" extrusionOk="0">
                  <a:moveTo>
                    <a:pt x="0" y="0"/>
                  </a:moveTo>
                  <a:lnTo>
                    <a:pt x="0" y="1750"/>
                  </a:lnTo>
                  <a:lnTo>
                    <a:pt x="2992" y="1750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CE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10316150" y="2404475"/>
              <a:ext cx="22175" cy="27700"/>
            </a:xfrm>
            <a:custGeom>
              <a:avLst/>
              <a:gdLst/>
              <a:ahLst/>
              <a:cxnLst/>
              <a:rect l="l" t="t" r="r" b="b"/>
              <a:pathLst>
                <a:path w="887" h="1108" extrusionOk="0">
                  <a:moveTo>
                    <a:pt x="438" y="1"/>
                  </a:moveTo>
                  <a:cubicBezTo>
                    <a:pt x="271" y="1"/>
                    <a:pt x="104" y="82"/>
                    <a:pt x="1" y="244"/>
                  </a:cubicBezTo>
                  <a:lnTo>
                    <a:pt x="1" y="1108"/>
                  </a:lnTo>
                  <a:lnTo>
                    <a:pt x="887" y="1108"/>
                  </a:lnTo>
                  <a:lnTo>
                    <a:pt x="887" y="244"/>
                  </a:lnTo>
                  <a:lnTo>
                    <a:pt x="876" y="244"/>
                  </a:lnTo>
                  <a:cubicBezTo>
                    <a:pt x="773" y="82"/>
                    <a:pt x="60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10237325" y="2334400"/>
              <a:ext cx="111525" cy="64300"/>
            </a:xfrm>
            <a:custGeom>
              <a:avLst/>
              <a:gdLst/>
              <a:ahLst/>
              <a:cxnLst/>
              <a:rect l="l" t="t" r="r" b="b"/>
              <a:pathLst>
                <a:path w="4461" h="2572" extrusionOk="0">
                  <a:moveTo>
                    <a:pt x="2160" y="1"/>
                  </a:moveTo>
                  <a:cubicBezTo>
                    <a:pt x="1944" y="325"/>
                    <a:pt x="1577" y="757"/>
                    <a:pt x="1231" y="865"/>
                  </a:cubicBezTo>
                  <a:cubicBezTo>
                    <a:pt x="0" y="1286"/>
                    <a:pt x="724" y="2571"/>
                    <a:pt x="724" y="2571"/>
                  </a:cubicBezTo>
                  <a:lnTo>
                    <a:pt x="3791" y="2571"/>
                  </a:lnTo>
                  <a:cubicBezTo>
                    <a:pt x="3791" y="2571"/>
                    <a:pt x="4461" y="1286"/>
                    <a:pt x="3219" y="865"/>
                  </a:cubicBezTo>
                  <a:cubicBezTo>
                    <a:pt x="2884" y="757"/>
                    <a:pt x="2581" y="411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10166575" y="2432150"/>
              <a:ext cx="76975" cy="187150"/>
            </a:xfrm>
            <a:custGeom>
              <a:avLst/>
              <a:gdLst/>
              <a:ahLst/>
              <a:cxnLst/>
              <a:rect l="l" t="t" r="r" b="b"/>
              <a:pathLst>
                <a:path w="3079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078" y="7486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18"/>
            <p:cNvSpPr/>
            <p:nvPr/>
          </p:nvSpPr>
          <p:spPr>
            <a:xfrm>
              <a:off x="10243525" y="2432150"/>
              <a:ext cx="99925" cy="187150"/>
            </a:xfrm>
            <a:custGeom>
              <a:avLst/>
              <a:gdLst/>
              <a:ahLst/>
              <a:cxnLst/>
              <a:rect l="l" t="t" r="r" b="b"/>
              <a:pathLst>
                <a:path w="3997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997" y="7486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10260275" y="2463200"/>
              <a:ext cx="58350" cy="68900"/>
            </a:xfrm>
            <a:custGeom>
              <a:avLst/>
              <a:gdLst/>
              <a:ahLst/>
              <a:cxnLst/>
              <a:rect l="l" t="t" r="r" b="b"/>
              <a:pathLst>
                <a:path w="2334" h="2756" extrusionOk="0">
                  <a:moveTo>
                    <a:pt x="1167" y="1"/>
                  </a:moveTo>
                  <a:cubicBezTo>
                    <a:pt x="832" y="1"/>
                    <a:pt x="0" y="692"/>
                    <a:pt x="0" y="692"/>
                  </a:cubicBezTo>
                  <a:lnTo>
                    <a:pt x="22" y="692"/>
                  </a:lnTo>
                  <a:lnTo>
                    <a:pt x="22" y="2755"/>
                  </a:lnTo>
                  <a:lnTo>
                    <a:pt x="2312" y="2755"/>
                  </a:lnTo>
                  <a:lnTo>
                    <a:pt x="2312" y="692"/>
                  </a:lnTo>
                  <a:lnTo>
                    <a:pt x="2333" y="692"/>
                  </a:lnTo>
                  <a:cubicBezTo>
                    <a:pt x="2333" y="692"/>
                    <a:pt x="1501" y="1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10260525" y="2549075"/>
              <a:ext cx="58100" cy="69150"/>
            </a:xfrm>
            <a:custGeom>
              <a:avLst/>
              <a:gdLst/>
              <a:ahLst/>
              <a:cxnLst/>
              <a:rect l="l" t="t" r="r" b="b"/>
              <a:pathLst>
                <a:path w="2324" h="2766" extrusionOk="0">
                  <a:moveTo>
                    <a:pt x="1167" y="1"/>
                  </a:moveTo>
                  <a:cubicBezTo>
                    <a:pt x="822" y="1"/>
                    <a:pt x="1" y="703"/>
                    <a:pt x="1" y="703"/>
                  </a:cubicBezTo>
                  <a:lnTo>
                    <a:pt x="12" y="703"/>
                  </a:lnTo>
                  <a:lnTo>
                    <a:pt x="12" y="2766"/>
                  </a:lnTo>
                  <a:lnTo>
                    <a:pt x="2312" y="2766"/>
                  </a:lnTo>
                  <a:lnTo>
                    <a:pt x="2312" y="703"/>
                  </a:lnTo>
                  <a:lnTo>
                    <a:pt x="2323" y="703"/>
                  </a:lnTo>
                  <a:cubicBezTo>
                    <a:pt x="2323" y="703"/>
                    <a:pt x="1502" y="1"/>
                    <a:pt x="11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10180350" y="2471850"/>
              <a:ext cx="38625" cy="60250"/>
            </a:xfrm>
            <a:custGeom>
              <a:avLst/>
              <a:gdLst/>
              <a:ahLst/>
              <a:cxnLst/>
              <a:rect l="l" t="t" r="r" b="b"/>
              <a:pathLst>
                <a:path w="1545" h="2410" extrusionOk="0">
                  <a:moveTo>
                    <a:pt x="778" y="0"/>
                  </a:moveTo>
                  <a:cubicBezTo>
                    <a:pt x="464" y="0"/>
                    <a:pt x="151" y="173"/>
                    <a:pt x="11" y="519"/>
                  </a:cubicBezTo>
                  <a:lnTo>
                    <a:pt x="0" y="519"/>
                  </a:lnTo>
                  <a:lnTo>
                    <a:pt x="0" y="2409"/>
                  </a:lnTo>
                  <a:lnTo>
                    <a:pt x="1545" y="2409"/>
                  </a:lnTo>
                  <a:lnTo>
                    <a:pt x="1545" y="519"/>
                  </a:lnTo>
                  <a:cubicBezTo>
                    <a:pt x="1404" y="173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10282400" y="2404475"/>
              <a:ext cx="22175" cy="27700"/>
            </a:xfrm>
            <a:custGeom>
              <a:avLst/>
              <a:gdLst/>
              <a:ahLst/>
              <a:cxnLst/>
              <a:rect l="l" t="t" r="r" b="b"/>
              <a:pathLst>
                <a:path w="887" h="1108" extrusionOk="0">
                  <a:moveTo>
                    <a:pt x="438" y="1"/>
                  </a:moveTo>
                  <a:cubicBezTo>
                    <a:pt x="271" y="1"/>
                    <a:pt x="103" y="82"/>
                    <a:pt x="1" y="244"/>
                  </a:cubicBezTo>
                  <a:lnTo>
                    <a:pt x="1" y="1108"/>
                  </a:lnTo>
                  <a:lnTo>
                    <a:pt x="886" y="1108"/>
                  </a:lnTo>
                  <a:lnTo>
                    <a:pt x="886" y="244"/>
                  </a:lnTo>
                  <a:lnTo>
                    <a:pt x="876" y="244"/>
                  </a:lnTo>
                  <a:cubicBezTo>
                    <a:pt x="773" y="82"/>
                    <a:pt x="60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18"/>
            <p:cNvSpPr/>
            <p:nvPr/>
          </p:nvSpPr>
          <p:spPr>
            <a:xfrm>
              <a:off x="10255950" y="2404350"/>
              <a:ext cx="15675" cy="27825"/>
            </a:xfrm>
            <a:custGeom>
              <a:avLst/>
              <a:gdLst/>
              <a:ahLst/>
              <a:cxnLst/>
              <a:rect l="l" t="t" r="r" b="b"/>
              <a:pathLst>
                <a:path w="627" h="1113" extrusionOk="0">
                  <a:moveTo>
                    <a:pt x="184" y="0"/>
                  </a:moveTo>
                  <a:cubicBezTo>
                    <a:pt x="119" y="0"/>
                    <a:pt x="65" y="11"/>
                    <a:pt x="0" y="33"/>
                  </a:cubicBezTo>
                  <a:lnTo>
                    <a:pt x="0" y="1113"/>
                  </a:lnTo>
                  <a:lnTo>
                    <a:pt x="627" y="1113"/>
                  </a:lnTo>
                  <a:lnTo>
                    <a:pt x="627" y="249"/>
                  </a:lnTo>
                  <a:cubicBezTo>
                    <a:pt x="530" y="97"/>
                    <a:pt x="368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18"/>
            <p:cNvSpPr/>
            <p:nvPr/>
          </p:nvSpPr>
          <p:spPr>
            <a:xfrm>
              <a:off x="10180350" y="2556850"/>
              <a:ext cx="38625" cy="60300"/>
            </a:xfrm>
            <a:custGeom>
              <a:avLst/>
              <a:gdLst/>
              <a:ahLst/>
              <a:cxnLst/>
              <a:rect l="l" t="t" r="r" b="b"/>
              <a:pathLst>
                <a:path w="1545" h="2412" extrusionOk="0">
                  <a:moveTo>
                    <a:pt x="778" y="0"/>
                  </a:moveTo>
                  <a:cubicBezTo>
                    <a:pt x="464" y="0"/>
                    <a:pt x="151" y="170"/>
                    <a:pt x="11" y="510"/>
                  </a:cubicBezTo>
                  <a:lnTo>
                    <a:pt x="0" y="510"/>
                  </a:lnTo>
                  <a:lnTo>
                    <a:pt x="0" y="2411"/>
                  </a:lnTo>
                  <a:lnTo>
                    <a:pt x="1545" y="2411"/>
                  </a:lnTo>
                  <a:lnTo>
                    <a:pt x="1545" y="510"/>
                  </a:lnTo>
                  <a:cubicBezTo>
                    <a:pt x="1404" y="170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10589425" y="2398675"/>
              <a:ext cx="74825" cy="43775"/>
            </a:xfrm>
            <a:custGeom>
              <a:avLst/>
              <a:gdLst/>
              <a:ahLst/>
              <a:cxnLst/>
              <a:rect l="l" t="t" r="r" b="b"/>
              <a:pathLst>
                <a:path w="2993" h="1751" extrusionOk="0">
                  <a:moveTo>
                    <a:pt x="1" y="0"/>
                  </a:moveTo>
                  <a:lnTo>
                    <a:pt x="1" y="1750"/>
                  </a:lnTo>
                  <a:lnTo>
                    <a:pt x="2992" y="1750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CE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10581875" y="2404475"/>
              <a:ext cx="22150" cy="27700"/>
            </a:xfrm>
            <a:custGeom>
              <a:avLst/>
              <a:gdLst/>
              <a:ahLst/>
              <a:cxnLst/>
              <a:rect l="l" t="t" r="r" b="b"/>
              <a:pathLst>
                <a:path w="886" h="1108" extrusionOk="0">
                  <a:moveTo>
                    <a:pt x="448" y="1"/>
                  </a:moveTo>
                  <a:cubicBezTo>
                    <a:pt x="281" y="1"/>
                    <a:pt x="113" y="82"/>
                    <a:pt x="11" y="244"/>
                  </a:cubicBezTo>
                  <a:lnTo>
                    <a:pt x="0" y="244"/>
                  </a:lnTo>
                  <a:lnTo>
                    <a:pt x="0" y="1108"/>
                  </a:lnTo>
                  <a:lnTo>
                    <a:pt x="886" y="1108"/>
                  </a:lnTo>
                  <a:lnTo>
                    <a:pt x="886" y="244"/>
                  </a:lnTo>
                  <a:cubicBezTo>
                    <a:pt x="783" y="82"/>
                    <a:pt x="616" y="1"/>
                    <a:pt x="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10571325" y="2334400"/>
              <a:ext cx="111550" cy="64300"/>
            </a:xfrm>
            <a:custGeom>
              <a:avLst/>
              <a:gdLst/>
              <a:ahLst/>
              <a:cxnLst/>
              <a:rect l="l" t="t" r="r" b="b"/>
              <a:pathLst>
                <a:path w="4462" h="2572" extrusionOk="0">
                  <a:moveTo>
                    <a:pt x="2172" y="1"/>
                  </a:moveTo>
                  <a:cubicBezTo>
                    <a:pt x="1891" y="411"/>
                    <a:pt x="1578" y="757"/>
                    <a:pt x="1243" y="865"/>
                  </a:cubicBezTo>
                  <a:cubicBezTo>
                    <a:pt x="1" y="1286"/>
                    <a:pt x="660" y="2571"/>
                    <a:pt x="660" y="2571"/>
                  </a:cubicBezTo>
                  <a:lnTo>
                    <a:pt x="3738" y="2571"/>
                  </a:lnTo>
                  <a:cubicBezTo>
                    <a:pt x="3738" y="2571"/>
                    <a:pt x="4462" y="1286"/>
                    <a:pt x="3230" y="865"/>
                  </a:cubicBezTo>
                  <a:cubicBezTo>
                    <a:pt x="2885" y="757"/>
                    <a:pt x="2517" y="325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10676650" y="2432150"/>
              <a:ext cx="76975" cy="187150"/>
            </a:xfrm>
            <a:custGeom>
              <a:avLst/>
              <a:gdLst/>
              <a:ahLst/>
              <a:cxnLst/>
              <a:rect l="l" t="t" r="r" b="b"/>
              <a:pathLst>
                <a:path w="3079" h="7486" extrusionOk="0">
                  <a:moveTo>
                    <a:pt x="0" y="1"/>
                  </a:moveTo>
                  <a:lnTo>
                    <a:pt x="0" y="7486"/>
                  </a:lnTo>
                  <a:lnTo>
                    <a:pt x="3078" y="7486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10576725" y="2432150"/>
              <a:ext cx="99950" cy="187150"/>
            </a:xfrm>
            <a:custGeom>
              <a:avLst/>
              <a:gdLst/>
              <a:ahLst/>
              <a:cxnLst/>
              <a:rect l="l" t="t" r="r" b="b"/>
              <a:pathLst>
                <a:path w="3998" h="7486" extrusionOk="0">
                  <a:moveTo>
                    <a:pt x="1" y="1"/>
                  </a:moveTo>
                  <a:lnTo>
                    <a:pt x="1" y="7486"/>
                  </a:lnTo>
                  <a:lnTo>
                    <a:pt x="3997" y="7486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10601850" y="2463200"/>
              <a:ext cx="58075" cy="68900"/>
            </a:xfrm>
            <a:custGeom>
              <a:avLst/>
              <a:gdLst/>
              <a:ahLst/>
              <a:cxnLst/>
              <a:rect l="l" t="t" r="r" b="b"/>
              <a:pathLst>
                <a:path w="2323" h="2756" extrusionOk="0">
                  <a:moveTo>
                    <a:pt x="1156" y="1"/>
                  </a:moveTo>
                  <a:cubicBezTo>
                    <a:pt x="821" y="1"/>
                    <a:pt x="0" y="692"/>
                    <a:pt x="0" y="692"/>
                  </a:cubicBezTo>
                  <a:lnTo>
                    <a:pt x="11" y="692"/>
                  </a:lnTo>
                  <a:lnTo>
                    <a:pt x="11" y="2755"/>
                  </a:lnTo>
                  <a:lnTo>
                    <a:pt x="2312" y="2755"/>
                  </a:lnTo>
                  <a:lnTo>
                    <a:pt x="2312" y="692"/>
                  </a:lnTo>
                  <a:lnTo>
                    <a:pt x="2323" y="692"/>
                  </a:lnTo>
                  <a:cubicBezTo>
                    <a:pt x="2323" y="692"/>
                    <a:pt x="1491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10601575" y="2549075"/>
              <a:ext cx="58075" cy="69150"/>
            </a:xfrm>
            <a:custGeom>
              <a:avLst/>
              <a:gdLst/>
              <a:ahLst/>
              <a:cxnLst/>
              <a:rect l="l" t="t" r="r" b="b"/>
              <a:pathLst>
                <a:path w="2323" h="2766" extrusionOk="0">
                  <a:moveTo>
                    <a:pt x="1156" y="1"/>
                  </a:moveTo>
                  <a:cubicBezTo>
                    <a:pt x="821" y="1"/>
                    <a:pt x="1" y="703"/>
                    <a:pt x="1" y="703"/>
                  </a:cubicBezTo>
                  <a:lnTo>
                    <a:pt x="11" y="703"/>
                  </a:lnTo>
                  <a:lnTo>
                    <a:pt x="11" y="2766"/>
                  </a:lnTo>
                  <a:lnTo>
                    <a:pt x="2312" y="2766"/>
                  </a:lnTo>
                  <a:lnTo>
                    <a:pt x="2312" y="703"/>
                  </a:lnTo>
                  <a:lnTo>
                    <a:pt x="2323" y="703"/>
                  </a:lnTo>
                  <a:cubicBezTo>
                    <a:pt x="2323" y="703"/>
                    <a:pt x="1502" y="1"/>
                    <a:pt x="1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10700950" y="2471850"/>
              <a:ext cx="38900" cy="60250"/>
            </a:xfrm>
            <a:custGeom>
              <a:avLst/>
              <a:gdLst/>
              <a:ahLst/>
              <a:cxnLst/>
              <a:rect l="l" t="t" r="r" b="b"/>
              <a:pathLst>
                <a:path w="1556" h="2410" extrusionOk="0">
                  <a:moveTo>
                    <a:pt x="778" y="0"/>
                  </a:moveTo>
                  <a:cubicBezTo>
                    <a:pt x="465" y="0"/>
                    <a:pt x="152" y="173"/>
                    <a:pt x="11" y="519"/>
                  </a:cubicBezTo>
                  <a:lnTo>
                    <a:pt x="0" y="519"/>
                  </a:lnTo>
                  <a:lnTo>
                    <a:pt x="0" y="2409"/>
                  </a:lnTo>
                  <a:lnTo>
                    <a:pt x="1556" y="2409"/>
                  </a:lnTo>
                  <a:lnTo>
                    <a:pt x="1556" y="519"/>
                  </a:lnTo>
                  <a:lnTo>
                    <a:pt x="1545" y="519"/>
                  </a:lnTo>
                  <a:cubicBezTo>
                    <a:pt x="1404" y="173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10648825" y="2404350"/>
              <a:ext cx="15425" cy="27825"/>
            </a:xfrm>
            <a:custGeom>
              <a:avLst/>
              <a:gdLst/>
              <a:ahLst/>
              <a:cxnLst/>
              <a:rect l="l" t="t" r="r" b="b"/>
              <a:pathLst>
                <a:path w="617" h="1113" extrusionOk="0">
                  <a:moveTo>
                    <a:pt x="433" y="0"/>
                  </a:moveTo>
                  <a:cubicBezTo>
                    <a:pt x="260" y="0"/>
                    <a:pt x="87" y="87"/>
                    <a:pt x="1" y="238"/>
                  </a:cubicBezTo>
                  <a:lnTo>
                    <a:pt x="1" y="1113"/>
                  </a:lnTo>
                  <a:lnTo>
                    <a:pt x="616" y="1113"/>
                  </a:lnTo>
                  <a:lnTo>
                    <a:pt x="616" y="33"/>
                  </a:lnTo>
                  <a:cubicBezTo>
                    <a:pt x="562" y="11"/>
                    <a:pt x="498" y="0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10700950" y="2556850"/>
              <a:ext cx="38900" cy="60300"/>
            </a:xfrm>
            <a:custGeom>
              <a:avLst/>
              <a:gdLst/>
              <a:ahLst/>
              <a:cxnLst/>
              <a:rect l="l" t="t" r="r" b="b"/>
              <a:pathLst>
                <a:path w="1556" h="2412" extrusionOk="0">
                  <a:moveTo>
                    <a:pt x="778" y="0"/>
                  </a:moveTo>
                  <a:cubicBezTo>
                    <a:pt x="465" y="0"/>
                    <a:pt x="152" y="170"/>
                    <a:pt x="11" y="510"/>
                  </a:cubicBezTo>
                  <a:lnTo>
                    <a:pt x="0" y="510"/>
                  </a:lnTo>
                  <a:lnTo>
                    <a:pt x="0" y="2411"/>
                  </a:lnTo>
                  <a:lnTo>
                    <a:pt x="1556" y="2411"/>
                  </a:lnTo>
                  <a:lnTo>
                    <a:pt x="1556" y="510"/>
                  </a:lnTo>
                  <a:lnTo>
                    <a:pt x="1545" y="510"/>
                  </a:lnTo>
                  <a:cubicBezTo>
                    <a:pt x="1404" y="170"/>
                    <a:pt x="1091" y="0"/>
                    <a:pt x="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10329925" y="2350075"/>
              <a:ext cx="260075" cy="269225"/>
            </a:xfrm>
            <a:custGeom>
              <a:avLst/>
              <a:gdLst/>
              <a:ahLst/>
              <a:cxnLst/>
              <a:rect l="l" t="t" r="r" b="b"/>
              <a:pathLst>
                <a:path w="10403" h="10769" extrusionOk="0">
                  <a:moveTo>
                    <a:pt x="1" y="0"/>
                  </a:moveTo>
                  <a:lnTo>
                    <a:pt x="1" y="10769"/>
                  </a:lnTo>
                  <a:lnTo>
                    <a:pt x="10402" y="10769"/>
                  </a:lnTo>
                  <a:lnTo>
                    <a:pt x="104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10302650" y="2134325"/>
              <a:ext cx="314875" cy="200650"/>
            </a:xfrm>
            <a:custGeom>
              <a:avLst/>
              <a:gdLst/>
              <a:ahLst/>
              <a:cxnLst/>
              <a:rect l="l" t="t" r="r" b="b"/>
              <a:pathLst>
                <a:path w="12595" h="8026" extrusionOk="0">
                  <a:moveTo>
                    <a:pt x="6298" y="0"/>
                  </a:moveTo>
                  <a:lnTo>
                    <a:pt x="6125" y="1307"/>
                  </a:lnTo>
                  <a:cubicBezTo>
                    <a:pt x="4872" y="3305"/>
                    <a:pt x="4084" y="3295"/>
                    <a:pt x="3209" y="3586"/>
                  </a:cubicBezTo>
                  <a:cubicBezTo>
                    <a:pt x="1" y="4666"/>
                    <a:pt x="1211" y="8025"/>
                    <a:pt x="1211" y="8025"/>
                  </a:cubicBezTo>
                  <a:lnTo>
                    <a:pt x="11374" y="8025"/>
                  </a:lnTo>
                  <a:cubicBezTo>
                    <a:pt x="11374" y="8025"/>
                    <a:pt x="12595" y="4666"/>
                    <a:pt x="9376" y="3586"/>
                  </a:cubicBezTo>
                  <a:cubicBezTo>
                    <a:pt x="8501" y="3295"/>
                    <a:pt x="7713" y="3305"/>
                    <a:pt x="6471" y="1307"/>
                  </a:cubicBezTo>
                  <a:lnTo>
                    <a:pt x="62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10331550" y="2334950"/>
              <a:ext cx="256825" cy="15150"/>
            </a:xfrm>
            <a:custGeom>
              <a:avLst/>
              <a:gdLst/>
              <a:ahLst/>
              <a:cxnLst/>
              <a:rect l="l" t="t" r="r" b="b"/>
              <a:pathLst>
                <a:path w="10273" h="606" extrusionOk="0">
                  <a:moveTo>
                    <a:pt x="1" y="0"/>
                  </a:moveTo>
                  <a:lnTo>
                    <a:pt x="1" y="605"/>
                  </a:lnTo>
                  <a:lnTo>
                    <a:pt x="10272" y="605"/>
                  </a:lnTo>
                  <a:lnTo>
                    <a:pt x="102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10356925" y="2410275"/>
              <a:ext cx="206075" cy="209025"/>
            </a:xfrm>
            <a:custGeom>
              <a:avLst/>
              <a:gdLst/>
              <a:ahLst/>
              <a:cxnLst/>
              <a:rect l="l" t="t" r="r" b="b"/>
              <a:pathLst>
                <a:path w="8243" h="8361" extrusionOk="0">
                  <a:moveTo>
                    <a:pt x="1" y="1"/>
                  </a:moveTo>
                  <a:lnTo>
                    <a:pt x="1" y="8361"/>
                  </a:lnTo>
                  <a:lnTo>
                    <a:pt x="8242" y="8361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10388250" y="2437025"/>
              <a:ext cx="143675" cy="182275"/>
            </a:xfrm>
            <a:custGeom>
              <a:avLst/>
              <a:gdLst/>
              <a:ahLst/>
              <a:cxnLst/>
              <a:rect l="l" t="t" r="r" b="b"/>
              <a:pathLst>
                <a:path w="5747" h="7291" extrusionOk="0">
                  <a:moveTo>
                    <a:pt x="1" y="0"/>
                  </a:moveTo>
                  <a:lnTo>
                    <a:pt x="1" y="7291"/>
                  </a:lnTo>
                  <a:lnTo>
                    <a:pt x="5747" y="7291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10394475" y="2459700"/>
              <a:ext cx="130975" cy="159600"/>
            </a:xfrm>
            <a:custGeom>
              <a:avLst/>
              <a:gdLst/>
              <a:ahLst/>
              <a:cxnLst/>
              <a:rect l="l" t="t" r="r" b="b"/>
              <a:pathLst>
                <a:path w="5239" h="6384" extrusionOk="0">
                  <a:moveTo>
                    <a:pt x="2633" y="0"/>
                  </a:moveTo>
                  <a:cubicBezTo>
                    <a:pt x="2630" y="0"/>
                    <a:pt x="2627" y="0"/>
                    <a:pt x="2625" y="0"/>
                  </a:cubicBezTo>
                  <a:cubicBezTo>
                    <a:pt x="1858" y="0"/>
                    <a:pt x="0" y="1556"/>
                    <a:pt x="0" y="1556"/>
                  </a:cubicBezTo>
                  <a:lnTo>
                    <a:pt x="43" y="1556"/>
                  </a:lnTo>
                  <a:lnTo>
                    <a:pt x="43" y="6384"/>
                  </a:lnTo>
                  <a:lnTo>
                    <a:pt x="5206" y="6384"/>
                  </a:lnTo>
                  <a:lnTo>
                    <a:pt x="5206" y="1556"/>
                  </a:lnTo>
                  <a:lnTo>
                    <a:pt x="5239" y="1556"/>
                  </a:lnTo>
                  <a:cubicBezTo>
                    <a:pt x="5239" y="1556"/>
                    <a:pt x="3394" y="0"/>
                    <a:pt x="26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10425525" y="2541775"/>
              <a:ext cx="68875" cy="77525"/>
            </a:xfrm>
            <a:custGeom>
              <a:avLst/>
              <a:gdLst/>
              <a:ahLst/>
              <a:cxnLst/>
              <a:rect l="l" t="t" r="r" b="b"/>
              <a:pathLst>
                <a:path w="2755" h="3101" extrusionOk="0">
                  <a:moveTo>
                    <a:pt x="0" y="1"/>
                  </a:moveTo>
                  <a:lnTo>
                    <a:pt x="0" y="3101"/>
                  </a:lnTo>
                  <a:lnTo>
                    <a:pt x="2755" y="3101"/>
                  </a:lnTo>
                  <a:lnTo>
                    <a:pt x="2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103358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105772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0349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03631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03766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03898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403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16600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430100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10443875" y="2357100"/>
              <a:ext cx="6525" cy="9475"/>
            </a:xfrm>
            <a:custGeom>
              <a:avLst/>
              <a:gdLst/>
              <a:ahLst/>
              <a:cxnLst/>
              <a:rect l="l" t="t" r="r" b="b"/>
              <a:pathLst>
                <a:path w="26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104573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104706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59" y="3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104841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59" y="3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104970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10510850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10524350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70" y="37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10538125" y="2357100"/>
              <a:ext cx="6500" cy="9475"/>
            </a:xfrm>
            <a:custGeom>
              <a:avLst/>
              <a:gdLst/>
              <a:ahLst/>
              <a:cxnLst/>
              <a:rect l="l" t="t" r="r" b="b"/>
              <a:pathLst>
                <a:path w="260" h="379" extrusionOk="0">
                  <a:moveTo>
                    <a:pt x="0" y="0"/>
                  </a:moveTo>
                  <a:lnTo>
                    <a:pt x="0" y="378"/>
                  </a:lnTo>
                  <a:lnTo>
                    <a:pt x="260" y="378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105510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10564575" y="2357100"/>
              <a:ext cx="6775" cy="9475"/>
            </a:xfrm>
            <a:custGeom>
              <a:avLst/>
              <a:gdLst/>
              <a:ahLst/>
              <a:cxnLst/>
              <a:rect l="l" t="t" r="r" b="b"/>
              <a:pathLst>
                <a:path w="271" h="379" extrusionOk="0">
                  <a:moveTo>
                    <a:pt x="1" y="0"/>
                  </a:moveTo>
                  <a:lnTo>
                    <a:pt x="1" y="378"/>
                  </a:lnTo>
                  <a:lnTo>
                    <a:pt x="271" y="37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10615625" y="2404475"/>
              <a:ext cx="22150" cy="27700"/>
            </a:xfrm>
            <a:custGeom>
              <a:avLst/>
              <a:gdLst/>
              <a:ahLst/>
              <a:cxnLst/>
              <a:rect l="l" t="t" r="r" b="b"/>
              <a:pathLst>
                <a:path w="886" h="1108" extrusionOk="0">
                  <a:moveTo>
                    <a:pt x="448" y="1"/>
                  </a:moveTo>
                  <a:cubicBezTo>
                    <a:pt x="281" y="1"/>
                    <a:pt x="114" y="82"/>
                    <a:pt x="11" y="244"/>
                  </a:cubicBezTo>
                  <a:lnTo>
                    <a:pt x="0" y="244"/>
                  </a:lnTo>
                  <a:lnTo>
                    <a:pt x="0" y="1108"/>
                  </a:lnTo>
                  <a:lnTo>
                    <a:pt x="886" y="1108"/>
                  </a:lnTo>
                  <a:lnTo>
                    <a:pt x="886" y="244"/>
                  </a:lnTo>
                  <a:cubicBezTo>
                    <a:pt x="783" y="82"/>
                    <a:pt x="616" y="1"/>
                    <a:pt x="4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4" name="Google Shape;934;p18"/>
          <p:cNvGrpSpPr/>
          <p:nvPr/>
        </p:nvGrpSpPr>
        <p:grpSpPr>
          <a:xfrm>
            <a:off x="7271986" y="3618458"/>
            <a:ext cx="672332" cy="509645"/>
            <a:chOff x="9150673" y="2738783"/>
            <a:chExt cx="672332" cy="509645"/>
          </a:xfrm>
        </p:grpSpPr>
        <p:sp>
          <p:nvSpPr>
            <p:cNvPr id="935" name="Google Shape;935;p18"/>
            <p:cNvSpPr/>
            <p:nvPr/>
          </p:nvSpPr>
          <p:spPr>
            <a:xfrm rot="127571">
              <a:off x="9231980" y="2882477"/>
              <a:ext cx="508469" cy="52149"/>
            </a:xfrm>
            <a:custGeom>
              <a:avLst/>
              <a:gdLst/>
              <a:ahLst/>
              <a:cxnLst/>
              <a:rect l="l" t="t" r="r" b="b"/>
              <a:pathLst>
                <a:path w="20339" h="2086" extrusionOk="0">
                  <a:moveTo>
                    <a:pt x="20295" y="1"/>
                  </a:moveTo>
                  <a:lnTo>
                    <a:pt x="0" y="552"/>
                  </a:lnTo>
                  <a:lnTo>
                    <a:pt x="44" y="2085"/>
                  </a:lnTo>
                  <a:lnTo>
                    <a:pt x="20339" y="1524"/>
                  </a:lnTo>
                  <a:lnTo>
                    <a:pt x="202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18"/>
            <p:cNvSpPr/>
            <p:nvPr/>
          </p:nvSpPr>
          <p:spPr>
            <a:xfrm rot="127571">
              <a:off x="9222926" y="2879520"/>
              <a:ext cx="526844" cy="21875"/>
            </a:xfrm>
            <a:custGeom>
              <a:avLst/>
              <a:gdLst/>
              <a:ahLst/>
              <a:cxnLst/>
              <a:rect l="l" t="t" r="r" b="b"/>
              <a:pathLst>
                <a:path w="21074" h="875" extrusionOk="0">
                  <a:moveTo>
                    <a:pt x="21073" y="0"/>
                  </a:moveTo>
                  <a:lnTo>
                    <a:pt x="1" y="583"/>
                  </a:lnTo>
                  <a:lnTo>
                    <a:pt x="11" y="875"/>
                  </a:lnTo>
                  <a:lnTo>
                    <a:pt x="21073" y="303"/>
                  </a:lnTo>
                  <a:lnTo>
                    <a:pt x="21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18"/>
            <p:cNvSpPr/>
            <p:nvPr/>
          </p:nvSpPr>
          <p:spPr>
            <a:xfrm rot="127571">
              <a:off x="9248459" y="3030908"/>
              <a:ext cx="86699" cy="24050"/>
            </a:xfrm>
            <a:custGeom>
              <a:avLst/>
              <a:gdLst/>
              <a:ahLst/>
              <a:cxnLst/>
              <a:rect l="l" t="t" r="r" b="b"/>
              <a:pathLst>
                <a:path w="3468" h="962" extrusionOk="0">
                  <a:moveTo>
                    <a:pt x="3446" y="0"/>
                  </a:moveTo>
                  <a:lnTo>
                    <a:pt x="1" y="97"/>
                  </a:lnTo>
                  <a:lnTo>
                    <a:pt x="22" y="962"/>
                  </a:lnTo>
                  <a:lnTo>
                    <a:pt x="3468" y="86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8"/>
            <p:cNvSpPr/>
            <p:nvPr/>
          </p:nvSpPr>
          <p:spPr>
            <a:xfrm rot="127571">
              <a:off x="9247032" y="3157047"/>
              <a:ext cx="86974" cy="23775"/>
            </a:xfrm>
            <a:custGeom>
              <a:avLst/>
              <a:gdLst/>
              <a:ahLst/>
              <a:cxnLst/>
              <a:rect l="l" t="t" r="r" b="b"/>
              <a:pathLst>
                <a:path w="3479" h="951" extrusionOk="0">
                  <a:moveTo>
                    <a:pt x="3446" y="0"/>
                  </a:moveTo>
                  <a:lnTo>
                    <a:pt x="0" y="87"/>
                  </a:lnTo>
                  <a:lnTo>
                    <a:pt x="33" y="951"/>
                  </a:lnTo>
                  <a:lnTo>
                    <a:pt x="3478" y="85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8"/>
            <p:cNvSpPr/>
            <p:nvPr/>
          </p:nvSpPr>
          <p:spPr>
            <a:xfrm rot="127571">
              <a:off x="9319455" y="2855362"/>
              <a:ext cx="59424" cy="378342"/>
            </a:xfrm>
            <a:custGeom>
              <a:avLst/>
              <a:gdLst/>
              <a:ahLst/>
              <a:cxnLst/>
              <a:rect l="l" t="t" r="r" b="b"/>
              <a:pathLst>
                <a:path w="2377" h="15036" extrusionOk="0">
                  <a:moveTo>
                    <a:pt x="1178" y="0"/>
                  </a:moveTo>
                  <a:lnTo>
                    <a:pt x="270" y="22"/>
                  </a:lnTo>
                  <a:lnTo>
                    <a:pt x="0" y="15035"/>
                  </a:lnTo>
                  <a:lnTo>
                    <a:pt x="2376" y="1497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8"/>
            <p:cNvSpPr/>
            <p:nvPr/>
          </p:nvSpPr>
          <p:spPr>
            <a:xfrm rot="127571">
              <a:off x="9322051" y="2839710"/>
              <a:ext cx="47824" cy="22175"/>
            </a:xfrm>
            <a:custGeom>
              <a:avLst/>
              <a:gdLst/>
              <a:ahLst/>
              <a:cxnLst/>
              <a:rect l="l" t="t" r="r" b="b"/>
              <a:pathLst>
                <a:path w="1913" h="887" extrusionOk="0">
                  <a:moveTo>
                    <a:pt x="1891" y="1"/>
                  </a:moveTo>
                  <a:lnTo>
                    <a:pt x="1" y="55"/>
                  </a:lnTo>
                  <a:lnTo>
                    <a:pt x="22" y="886"/>
                  </a:lnTo>
                  <a:lnTo>
                    <a:pt x="1912" y="832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8"/>
            <p:cNvSpPr/>
            <p:nvPr/>
          </p:nvSpPr>
          <p:spPr>
            <a:xfrm rot="127571">
              <a:off x="9220067" y="3002068"/>
              <a:ext cx="41600" cy="227647"/>
            </a:xfrm>
            <a:custGeom>
              <a:avLst/>
              <a:gdLst/>
              <a:ahLst/>
              <a:cxnLst/>
              <a:rect l="l" t="t" r="r" b="b"/>
              <a:pathLst>
                <a:path w="1664" h="9106" extrusionOk="0">
                  <a:moveTo>
                    <a:pt x="1415" y="0"/>
                  </a:moveTo>
                  <a:lnTo>
                    <a:pt x="0" y="43"/>
                  </a:lnTo>
                  <a:lnTo>
                    <a:pt x="249" y="9105"/>
                  </a:lnTo>
                  <a:lnTo>
                    <a:pt x="1664" y="9062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8"/>
            <p:cNvSpPr/>
            <p:nvPr/>
          </p:nvSpPr>
          <p:spPr>
            <a:xfrm rot="127571">
              <a:off x="9633365" y="3034649"/>
              <a:ext cx="86974" cy="23800"/>
            </a:xfrm>
            <a:custGeom>
              <a:avLst/>
              <a:gdLst/>
              <a:ahLst/>
              <a:cxnLst/>
              <a:rect l="l" t="t" r="r" b="b"/>
              <a:pathLst>
                <a:path w="3479" h="952" extrusionOk="0">
                  <a:moveTo>
                    <a:pt x="3446" y="1"/>
                  </a:moveTo>
                  <a:lnTo>
                    <a:pt x="1" y="98"/>
                  </a:lnTo>
                  <a:lnTo>
                    <a:pt x="23" y="951"/>
                  </a:lnTo>
                  <a:lnTo>
                    <a:pt x="3479" y="865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18"/>
            <p:cNvSpPr/>
            <p:nvPr/>
          </p:nvSpPr>
          <p:spPr>
            <a:xfrm rot="127571">
              <a:off x="9632213" y="3160538"/>
              <a:ext cx="86699" cy="24050"/>
            </a:xfrm>
            <a:custGeom>
              <a:avLst/>
              <a:gdLst/>
              <a:ahLst/>
              <a:cxnLst/>
              <a:rect l="l" t="t" r="r" b="b"/>
              <a:pathLst>
                <a:path w="3468" h="962" extrusionOk="0">
                  <a:moveTo>
                    <a:pt x="3446" y="0"/>
                  </a:moveTo>
                  <a:lnTo>
                    <a:pt x="0" y="97"/>
                  </a:lnTo>
                  <a:lnTo>
                    <a:pt x="22" y="962"/>
                  </a:lnTo>
                  <a:lnTo>
                    <a:pt x="3467" y="86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18"/>
            <p:cNvSpPr/>
            <p:nvPr/>
          </p:nvSpPr>
          <p:spPr>
            <a:xfrm rot="127571">
              <a:off x="9599684" y="2858741"/>
              <a:ext cx="59424" cy="385337"/>
            </a:xfrm>
            <a:custGeom>
              <a:avLst/>
              <a:gdLst/>
              <a:ahLst/>
              <a:cxnLst/>
              <a:rect l="l" t="t" r="r" b="b"/>
              <a:pathLst>
                <a:path w="2377" h="15036" extrusionOk="0">
                  <a:moveTo>
                    <a:pt x="1178" y="0"/>
                  </a:moveTo>
                  <a:lnTo>
                    <a:pt x="271" y="22"/>
                  </a:lnTo>
                  <a:lnTo>
                    <a:pt x="1" y="15035"/>
                  </a:lnTo>
                  <a:lnTo>
                    <a:pt x="1" y="15035"/>
                  </a:lnTo>
                  <a:lnTo>
                    <a:pt x="2377" y="1497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8"/>
            <p:cNvSpPr/>
            <p:nvPr/>
          </p:nvSpPr>
          <p:spPr>
            <a:xfrm rot="127571">
              <a:off x="9602418" y="2842566"/>
              <a:ext cx="47824" cy="21900"/>
            </a:xfrm>
            <a:custGeom>
              <a:avLst/>
              <a:gdLst/>
              <a:ahLst/>
              <a:cxnLst/>
              <a:rect l="l" t="t" r="r" b="b"/>
              <a:pathLst>
                <a:path w="1913" h="876" extrusionOk="0">
                  <a:moveTo>
                    <a:pt x="1891" y="0"/>
                  </a:moveTo>
                  <a:lnTo>
                    <a:pt x="1" y="43"/>
                  </a:lnTo>
                  <a:lnTo>
                    <a:pt x="23" y="875"/>
                  </a:lnTo>
                  <a:lnTo>
                    <a:pt x="1913" y="83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8"/>
            <p:cNvSpPr/>
            <p:nvPr/>
          </p:nvSpPr>
          <p:spPr>
            <a:xfrm rot="127571">
              <a:off x="9705199" y="3006829"/>
              <a:ext cx="41625" cy="240910"/>
            </a:xfrm>
            <a:custGeom>
              <a:avLst/>
              <a:gdLst/>
              <a:ahLst/>
              <a:cxnLst/>
              <a:rect l="l" t="t" r="r" b="b"/>
              <a:pathLst>
                <a:path w="1665" h="9107" extrusionOk="0">
                  <a:moveTo>
                    <a:pt x="1416" y="1"/>
                  </a:moveTo>
                  <a:lnTo>
                    <a:pt x="1" y="33"/>
                  </a:lnTo>
                  <a:lnTo>
                    <a:pt x="249" y="9106"/>
                  </a:lnTo>
                  <a:lnTo>
                    <a:pt x="1664" y="9063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18"/>
            <p:cNvSpPr/>
            <p:nvPr/>
          </p:nvSpPr>
          <p:spPr>
            <a:xfrm rot="127571">
              <a:off x="9221862" y="2795765"/>
              <a:ext cx="529794" cy="58149"/>
            </a:xfrm>
            <a:custGeom>
              <a:avLst/>
              <a:gdLst/>
              <a:ahLst/>
              <a:cxnLst/>
              <a:rect l="l" t="t" r="r" b="b"/>
              <a:pathLst>
                <a:path w="21192" h="2326" extrusionOk="0">
                  <a:moveTo>
                    <a:pt x="21159" y="1"/>
                  </a:moveTo>
                  <a:cubicBezTo>
                    <a:pt x="21159" y="1"/>
                    <a:pt x="15675" y="1478"/>
                    <a:pt x="11463" y="1478"/>
                  </a:cubicBezTo>
                  <a:cubicBezTo>
                    <a:pt x="11280" y="1478"/>
                    <a:pt x="11098" y="1476"/>
                    <a:pt x="10920" y="1470"/>
                  </a:cubicBezTo>
                  <a:lnTo>
                    <a:pt x="10315" y="1491"/>
                  </a:lnTo>
                  <a:cubicBezTo>
                    <a:pt x="9849" y="1530"/>
                    <a:pt x="9360" y="1548"/>
                    <a:pt x="8861" y="1548"/>
                  </a:cubicBezTo>
                  <a:cubicBezTo>
                    <a:pt x="4804" y="1548"/>
                    <a:pt x="0" y="400"/>
                    <a:pt x="0" y="400"/>
                  </a:cubicBezTo>
                  <a:lnTo>
                    <a:pt x="0" y="400"/>
                  </a:lnTo>
                  <a:lnTo>
                    <a:pt x="33" y="1567"/>
                  </a:lnTo>
                  <a:cubicBezTo>
                    <a:pt x="33" y="1567"/>
                    <a:pt x="4948" y="2325"/>
                    <a:pt x="9671" y="2325"/>
                  </a:cubicBezTo>
                  <a:cubicBezTo>
                    <a:pt x="10020" y="2325"/>
                    <a:pt x="10369" y="2321"/>
                    <a:pt x="10715" y="2312"/>
                  </a:cubicBezTo>
                  <a:cubicBezTo>
                    <a:pt x="15651" y="2172"/>
                    <a:pt x="21192" y="984"/>
                    <a:pt x="21192" y="984"/>
                  </a:cubicBezTo>
                  <a:lnTo>
                    <a:pt x="211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18"/>
            <p:cNvSpPr/>
            <p:nvPr/>
          </p:nvSpPr>
          <p:spPr>
            <a:xfrm rot="127571">
              <a:off x="9201214" y="2774437"/>
              <a:ext cx="571668" cy="62949"/>
            </a:xfrm>
            <a:custGeom>
              <a:avLst/>
              <a:gdLst/>
              <a:ahLst/>
              <a:cxnLst/>
              <a:rect l="l" t="t" r="r" b="b"/>
              <a:pathLst>
                <a:path w="22867" h="2518" extrusionOk="0">
                  <a:moveTo>
                    <a:pt x="22845" y="1"/>
                  </a:moveTo>
                  <a:cubicBezTo>
                    <a:pt x="22845" y="1"/>
                    <a:pt x="19065" y="1459"/>
                    <a:pt x="11698" y="1567"/>
                  </a:cubicBezTo>
                  <a:lnTo>
                    <a:pt x="11212" y="1599"/>
                  </a:lnTo>
                  <a:cubicBezTo>
                    <a:pt x="10438" y="1630"/>
                    <a:pt x="9703" y="1643"/>
                    <a:pt x="9008" y="1643"/>
                  </a:cubicBezTo>
                  <a:cubicBezTo>
                    <a:pt x="3081" y="1643"/>
                    <a:pt x="1" y="649"/>
                    <a:pt x="1" y="649"/>
                  </a:cubicBezTo>
                  <a:lnTo>
                    <a:pt x="1" y="649"/>
                  </a:lnTo>
                  <a:lnTo>
                    <a:pt x="23" y="1372"/>
                  </a:lnTo>
                  <a:cubicBezTo>
                    <a:pt x="23" y="1372"/>
                    <a:pt x="5660" y="2517"/>
                    <a:pt x="10708" y="2517"/>
                  </a:cubicBezTo>
                  <a:cubicBezTo>
                    <a:pt x="10987" y="2517"/>
                    <a:pt x="11263" y="2514"/>
                    <a:pt x="11536" y="2506"/>
                  </a:cubicBezTo>
                  <a:cubicBezTo>
                    <a:pt x="15371" y="2388"/>
                    <a:pt x="19173" y="1783"/>
                    <a:pt x="22867" y="724"/>
                  </a:cubicBezTo>
                  <a:lnTo>
                    <a:pt x="22845" y="1"/>
                  </a:lnTo>
                  <a:close/>
                </a:path>
              </a:pathLst>
            </a:custGeom>
            <a:solidFill>
              <a:srgbClr val="F5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18"/>
            <p:cNvSpPr/>
            <p:nvPr/>
          </p:nvSpPr>
          <p:spPr>
            <a:xfrm rot="127571">
              <a:off x="9151744" y="2751191"/>
              <a:ext cx="670192" cy="70124"/>
            </a:xfrm>
            <a:custGeom>
              <a:avLst/>
              <a:gdLst/>
              <a:ahLst/>
              <a:cxnLst/>
              <a:rect l="l" t="t" r="r" b="b"/>
              <a:pathLst>
                <a:path w="26808" h="2805" extrusionOk="0">
                  <a:moveTo>
                    <a:pt x="26797" y="1"/>
                  </a:moveTo>
                  <a:cubicBezTo>
                    <a:pt x="26797" y="1"/>
                    <a:pt x="20277" y="2215"/>
                    <a:pt x="11627" y="2215"/>
                  </a:cubicBezTo>
                  <a:cubicBezTo>
                    <a:pt x="8016" y="2215"/>
                    <a:pt x="4034" y="1829"/>
                    <a:pt x="0" y="735"/>
                  </a:cubicBezTo>
                  <a:lnTo>
                    <a:pt x="0" y="735"/>
                  </a:lnTo>
                  <a:lnTo>
                    <a:pt x="11" y="1135"/>
                  </a:lnTo>
                  <a:cubicBezTo>
                    <a:pt x="11" y="1135"/>
                    <a:pt x="4777" y="2804"/>
                    <a:pt x="12051" y="2804"/>
                  </a:cubicBezTo>
                  <a:cubicBezTo>
                    <a:pt x="16272" y="2804"/>
                    <a:pt x="21339" y="2242"/>
                    <a:pt x="26808" y="465"/>
                  </a:cubicBezTo>
                  <a:lnTo>
                    <a:pt x="267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18"/>
            <p:cNvSpPr/>
            <p:nvPr/>
          </p:nvSpPr>
          <p:spPr>
            <a:xfrm rot="127571">
              <a:off x="9621018" y="2859137"/>
              <a:ext cx="38100" cy="384491"/>
            </a:xfrm>
            <a:custGeom>
              <a:avLst/>
              <a:gdLst/>
              <a:ahLst/>
              <a:cxnLst/>
              <a:rect l="l" t="t" r="r" b="b"/>
              <a:pathLst>
                <a:path w="1524" h="15003" extrusionOk="0">
                  <a:moveTo>
                    <a:pt x="1" y="0"/>
                  </a:moveTo>
                  <a:lnTo>
                    <a:pt x="411" y="15003"/>
                  </a:lnTo>
                  <a:lnTo>
                    <a:pt x="1524" y="1497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18"/>
            <p:cNvSpPr/>
            <p:nvPr/>
          </p:nvSpPr>
          <p:spPr>
            <a:xfrm rot="127571">
              <a:off x="9705198" y="3006874"/>
              <a:ext cx="28375" cy="240619"/>
            </a:xfrm>
            <a:custGeom>
              <a:avLst/>
              <a:gdLst/>
              <a:ahLst/>
              <a:cxnLst/>
              <a:rect l="l" t="t" r="r" b="b"/>
              <a:pathLst>
                <a:path w="1135" h="9096" extrusionOk="0">
                  <a:moveTo>
                    <a:pt x="886" y="1"/>
                  </a:moveTo>
                  <a:lnTo>
                    <a:pt x="1" y="22"/>
                  </a:lnTo>
                  <a:lnTo>
                    <a:pt x="249" y="9095"/>
                  </a:lnTo>
                  <a:lnTo>
                    <a:pt x="1135" y="9073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8"/>
            <p:cNvSpPr/>
            <p:nvPr/>
          </p:nvSpPr>
          <p:spPr>
            <a:xfrm rot="127571">
              <a:off x="9236266" y="3002434"/>
              <a:ext cx="28925" cy="227372"/>
            </a:xfrm>
            <a:custGeom>
              <a:avLst/>
              <a:gdLst/>
              <a:ahLst/>
              <a:cxnLst/>
              <a:rect l="l" t="t" r="r" b="b"/>
              <a:pathLst>
                <a:path w="1157" h="9095" extrusionOk="0">
                  <a:moveTo>
                    <a:pt x="886" y="0"/>
                  </a:moveTo>
                  <a:lnTo>
                    <a:pt x="1" y="33"/>
                  </a:lnTo>
                  <a:lnTo>
                    <a:pt x="271" y="9095"/>
                  </a:lnTo>
                  <a:lnTo>
                    <a:pt x="1156" y="9073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8"/>
            <p:cNvSpPr/>
            <p:nvPr/>
          </p:nvSpPr>
          <p:spPr>
            <a:xfrm rot="127571">
              <a:off x="9319461" y="2855033"/>
              <a:ext cx="26750" cy="378065"/>
            </a:xfrm>
            <a:custGeom>
              <a:avLst/>
              <a:gdLst/>
              <a:ahLst/>
              <a:cxnLst/>
              <a:rect l="l" t="t" r="r" b="b"/>
              <a:pathLst>
                <a:path w="1070" h="15025" extrusionOk="0">
                  <a:moveTo>
                    <a:pt x="659" y="0"/>
                  </a:moveTo>
                  <a:lnTo>
                    <a:pt x="270" y="11"/>
                  </a:lnTo>
                  <a:lnTo>
                    <a:pt x="0" y="15024"/>
                  </a:lnTo>
                  <a:lnTo>
                    <a:pt x="1070" y="14992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8"/>
            <p:cNvSpPr/>
            <p:nvPr/>
          </p:nvSpPr>
          <p:spPr>
            <a:xfrm rot="127571">
              <a:off x="9692479" y="2997348"/>
              <a:ext cx="69949" cy="14625"/>
            </a:xfrm>
            <a:custGeom>
              <a:avLst/>
              <a:gdLst/>
              <a:ahLst/>
              <a:cxnLst/>
              <a:rect l="l" t="t" r="r" b="b"/>
              <a:pathLst>
                <a:path w="2798" h="585" extrusionOk="0">
                  <a:moveTo>
                    <a:pt x="2787" y="1"/>
                  </a:moveTo>
                  <a:lnTo>
                    <a:pt x="1" y="76"/>
                  </a:lnTo>
                  <a:lnTo>
                    <a:pt x="11" y="584"/>
                  </a:lnTo>
                  <a:lnTo>
                    <a:pt x="2798" y="50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8"/>
            <p:cNvSpPr/>
            <p:nvPr/>
          </p:nvSpPr>
          <p:spPr>
            <a:xfrm rot="127571">
              <a:off x="9679955" y="2984126"/>
              <a:ext cx="95599" cy="18125"/>
            </a:xfrm>
            <a:custGeom>
              <a:avLst/>
              <a:gdLst/>
              <a:ahLst/>
              <a:cxnLst/>
              <a:rect l="l" t="t" r="r" b="b"/>
              <a:pathLst>
                <a:path w="3824" h="725" extrusionOk="0">
                  <a:moveTo>
                    <a:pt x="1890" y="1"/>
                  </a:moveTo>
                  <a:lnTo>
                    <a:pt x="0" y="724"/>
                  </a:lnTo>
                  <a:lnTo>
                    <a:pt x="0" y="724"/>
                  </a:lnTo>
                  <a:lnTo>
                    <a:pt x="3824" y="627"/>
                  </a:lnTo>
                  <a:lnTo>
                    <a:pt x="1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8"/>
            <p:cNvSpPr/>
            <p:nvPr/>
          </p:nvSpPr>
          <p:spPr>
            <a:xfrm rot="127571">
              <a:off x="9207097" y="2992582"/>
              <a:ext cx="69949" cy="14600"/>
            </a:xfrm>
            <a:custGeom>
              <a:avLst/>
              <a:gdLst/>
              <a:ahLst/>
              <a:cxnLst/>
              <a:rect l="l" t="t" r="r" b="b"/>
              <a:pathLst>
                <a:path w="2798" h="584" extrusionOk="0">
                  <a:moveTo>
                    <a:pt x="2787" y="0"/>
                  </a:moveTo>
                  <a:lnTo>
                    <a:pt x="0" y="76"/>
                  </a:lnTo>
                  <a:lnTo>
                    <a:pt x="11" y="583"/>
                  </a:lnTo>
                  <a:lnTo>
                    <a:pt x="2798" y="508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18"/>
            <p:cNvSpPr/>
            <p:nvPr/>
          </p:nvSpPr>
          <p:spPr>
            <a:xfrm rot="127571">
              <a:off x="9194543" y="2979335"/>
              <a:ext cx="95624" cy="18400"/>
            </a:xfrm>
            <a:custGeom>
              <a:avLst/>
              <a:gdLst/>
              <a:ahLst/>
              <a:cxnLst/>
              <a:rect l="l" t="t" r="r" b="b"/>
              <a:pathLst>
                <a:path w="3825" h="736" extrusionOk="0">
                  <a:moveTo>
                    <a:pt x="1891" y="1"/>
                  </a:moveTo>
                  <a:lnTo>
                    <a:pt x="1" y="735"/>
                  </a:lnTo>
                  <a:lnTo>
                    <a:pt x="3824" y="627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58" name="Google Shape;958;p18"/>
          <p:cNvCxnSpPr/>
          <p:nvPr/>
        </p:nvCxnSpPr>
        <p:spPr>
          <a:xfrm>
            <a:off x="503930" y="31550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Google Shape;959;p18"/>
          <p:cNvSpPr/>
          <p:nvPr/>
        </p:nvSpPr>
        <p:spPr>
          <a:xfrm>
            <a:off x="1385474" y="3069588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0" name="Google Shape;960;p18"/>
          <p:cNvSpPr/>
          <p:nvPr/>
        </p:nvSpPr>
        <p:spPr>
          <a:xfrm>
            <a:off x="2877499" y="30581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1" name="Google Shape;961;p18"/>
          <p:cNvSpPr/>
          <p:nvPr/>
        </p:nvSpPr>
        <p:spPr>
          <a:xfrm>
            <a:off x="4477349" y="309887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18"/>
          <p:cNvSpPr/>
          <p:nvPr/>
        </p:nvSpPr>
        <p:spPr>
          <a:xfrm>
            <a:off x="6077199" y="3071088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3" name="Google Shape;963;p18"/>
          <p:cNvSpPr/>
          <p:nvPr/>
        </p:nvSpPr>
        <p:spPr>
          <a:xfrm>
            <a:off x="7569224" y="306605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9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Stack</a:t>
            </a:r>
            <a:endParaRPr lang="en-GB"/>
          </a:p>
        </p:txBody>
      </p:sp>
      <p:pic>
        <p:nvPicPr>
          <p:cNvPr id="969" name="Google Shape;969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2125" y="1243800"/>
            <a:ext cx="2070466" cy="12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86590" y="1524791"/>
            <a:ext cx="2992481" cy="64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70878" y="1524791"/>
            <a:ext cx="819790" cy="77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19"/>
          <p:cNvPicPr preferRelativeResize="0"/>
          <p:nvPr/>
        </p:nvPicPr>
        <p:blipFill rotWithShape="1">
          <a:blip r:embed="rId4"/>
          <a:srcRect l="24161"/>
          <a:stretch>
            <a:fillRect/>
          </a:stretch>
        </p:blipFill>
        <p:spPr>
          <a:xfrm>
            <a:off x="7334906" y="2232076"/>
            <a:ext cx="1419927" cy="21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19"/>
          <p:cNvPicPr preferRelativeResize="0"/>
          <p:nvPr/>
        </p:nvPicPr>
        <p:blipFill rotWithShape="1">
          <a:blip r:embed="rId4"/>
          <a:srcRect r="74821"/>
          <a:stretch>
            <a:fillRect/>
          </a:stretch>
        </p:blipFill>
        <p:spPr>
          <a:xfrm>
            <a:off x="7482472" y="1481142"/>
            <a:ext cx="1343729" cy="61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19"/>
          <p:cNvPicPr preferRelativeResize="0"/>
          <p:nvPr/>
        </p:nvPicPr>
        <p:blipFill rotWithShape="1">
          <a:blip r:embed="rId5"/>
          <a:srcRect t="57980" b="17990"/>
          <a:stretch>
            <a:fillRect/>
          </a:stretch>
        </p:blipFill>
        <p:spPr>
          <a:xfrm>
            <a:off x="708575" y="2741350"/>
            <a:ext cx="7218750" cy="97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1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536771" y="3891327"/>
            <a:ext cx="2070476" cy="763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6" name="Google Shape;976;p19"/>
          <p:cNvGrpSpPr/>
          <p:nvPr/>
        </p:nvGrpSpPr>
        <p:grpSpPr>
          <a:xfrm rot="1107933">
            <a:off x="7297415" y="360630"/>
            <a:ext cx="831405" cy="523557"/>
            <a:chOff x="7414946" y="3220873"/>
            <a:chExt cx="360091" cy="360117"/>
          </a:xfrm>
        </p:grpSpPr>
        <p:sp>
          <p:nvSpPr>
            <p:cNvPr id="977" name="Google Shape;977;p19"/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8" name="Google Shape;988;p19"/>
          <p:cNvGrpSpPr/>
          <p:nvPr/>
        </p:nvGrpSpPr>
        <p:grpSpPr>
          <a:xfrm rot="-1405777">
            <a:off x="457106" y="383216"/>
            <a:ext cx="1137503" cy="647436"/>
            <a:chOff x="5084391" y="4183682"/>
            <a:chExt cx="504064" cy="325595"/>
          </a:xfrm>
        </p:grpSpPr>
        <p:sp>
          <p:nvSpPr>
            <p:cNvPr id="989" name="Google Shape;989;p19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20"/>
          <p:cNvGrpSpPr/>
          <p:nvPr/>
        </p:nvGrpSpPr>
        <p:grpSpPr>
          <a:xfrm>
            <a:off x="3348439" y="1629675"/>
            <a:ext cx="2280250" cy="2474700"/>
            <a:chOff x="3348439" y="1629675"/>
            <a:chExt cx="2280250" cy="2474700"/>
          </a:xfrm>
        </p:grpSpPr>
        <p:sp>
          <p:nvSpPr>
            <p:cNvPr id="1009" name="Google Shape;1009;p20"/>
            <p:cNvSpPr/>
            <p:nvPr/>
          </p:nvSpPr>
          <p:spPr>
            <a:xfrm>
              <a:off x="4239988" y="1629675"/>
              <a:ext cx="495300" cy="2474700"/>
            </a:xfrm>
            <a:prstGeom prst="rect">
              <a:avLst/>
            </a:pr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4239989" y="1888300"/>
              <a:ext cx="1388700" cy="3999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 rot="10800000">
              <a:off x="3348439" y="2433975"/>
              <a:ext cx="1388700" cy="3999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2" name="Google Shape;1012;p20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Demonstration</a:t>
            </a:r>
            <a:endParaRPr lang="en-GB"/>
          </a:p>
        </p:txBody>
      </p:sp>
      <p:sp>
        <p:nvSpPr>
          <p:cNvPr id="1013" name="Google Shape;1013;p20"/>
          <p:cNvSpPr txBox="1"/>
          <p:nvPr/>
        </p:nvSpPr>
        <p:spPr>
          <a:xfrm>
            <a:off x="105950" y="11880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Scan QR for Android App</a:t>
            </a:r>
            <a:endParaRPr sz="2100"/>
          </a:p>
        </p:txBody>
      </p:sp>
      <p:sp>
        <p:nvSpPr>
          <p:cNvPr id="1014" name="Google Shape;1014;p20"/>
          <p:cNvSpPr txBox="1"/>
          <p:nvPr/>
        </p:nvSpPr>
        <p:spPr>
          <a:xfrm>
            <a:off x="5984975" y="121865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Scan QR for Website</a:t>
            </a:r>
            <a:endParaRPr sz="2100"/>
          </a:p>
        </p:txBody>
      </p:sp>
      <p:pic>
        <p:nvPicPr>
          <p:cNvPr id="1" name="Picture 0" descr="cEBr5T_qr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924050"/>
            <a:ext cx="2466340" cy="2466340"/>
          </a:xfrm>
          <a:prstGeom prst="rect">
            <a:avLst/>
          </a:prstGeom>
        </p:spPr>
      </p:pic>
      <p:pic>
        <p:nvPicPr>
          <p:cNvPr id="2" name="Picture 1" descr="n_CelB_qr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70" y="1888490"/>
            <a:ext cx="257111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1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the Itinerary Maker</a:t>
            </a:r>
            <a:endParaRPr lang="en-GB"/>
          </a:p>
        </p:txBody>
      </p:sp>
      <p:sp>
        <p:nvSpPr>
          <p:cNvPr id="1022" name="Google Shape;1022;p21"/>
          <p:cNvSpPr/>
          <p:nvPr/>
        </p:nvSpPr>
        <p:spPr>
          <a:xfrm>
            <a:off x="6561350" y="35776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3" name="Google Shape;1023;p21"/>
          <p:cNvSpPr/>
          <p:nvPr/>
        </p:nvSpPr>
        <p:spPr>
          <a:xfrm>
            <a:off x="470325" y="35931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4" name="Google Shape;1024;p21"/>
          <p:cNvSpPr/>
          <p:nvPr/>
        </p:nvSpPr>
        <p:spPr>
          <a:xfrm>
            <a:off x="6561363" y="2406162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5" name="Google Shape;1025;p21"/>
          <p:cNvSpPr/>
          <p:nvPr/>
        </p:nvSpPr>
        <p:spPr>
          <a:xfrm>
            <a:off x="470338" y="2421668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6" name="Google Shape;1026;p21"/>
          <p:cNvSpPr/>
          <p:nvPr/>
        </p:nvSpPr>
        <p:spPr>
          <a:xfrm>
            <a:off x="6563400" y="1241587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7" name="Google Shape;1027;p21"/>
          <p:cNvSpPr/>
          <p:nvPr/>
        </p:nvSpPr>
        <p:spPr>
          <a:xfrm>
            <a:off x="472375" y="1257093"/>
            <a:ext cx="2112300" cy="946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8" name="Google Shape;1028;p21"/>
          <p:cNvSpPr/>
          <p:nvPr/>
        </p:nvSpPr>
        <p:spPr>
          <a:xfrm rot="138445">
            <a:off x="4573392" y="2953922"/>
            <a:ext cx="1396644" cy="1359622"/>
          </a:xfrm>
          <a:custGeom>
            <a:avLst/>
            <a:gdLst/>
            <a:ahLst/>
            <a:cxnLst/>
            <a:rect l="l" t="t" r="r" b="b"/>
            <a:pathLst>
              <a:path w="99965" h="97350" extrusionOk="0">
                <a:moveTo>
                  <a:pt x="53376" y="1"/>
                </a:moveTo>
                <a:lnTo>
                  <a:pt x="53376" y="6"/>
                </a:lnTo>
                <a:cubicBezTo>
                  <a:pt x="52883" y="9853"/>
                  <a:pt x="49823" y="19400"/>
                  <a:pt x="44500" y="27694"/>
                </a:cubicBezTo>
                <a:lnTo>
                  <a:pt x="44495" y="27689"/>
                </a:lnTo>
                <a:cubicBezTo>
                  <a:pt x="39162" y="35945"/>
                  <a:pt x="31740" y="42706"/>
                  <a:pt x="22962" y="47236"/>
                </a:cubicBezTo>
                <a:cubicBezTo>
                  <a:pt x="20794" y="48354"/>
                  <a:pt x="18537" y="49335"/>
                  <a:pt x="16215" y="50168"/>
                </a:cubicBezTo>
                <a:cubicBezTo>
                  <a:pt x="6526" y="53643"/>
                  <a:pt x="1" y="62751"/>
                  <a:pt x="1" y="73041"/>
                </a:cubicBezTo>
                <a:cubicBezTo>
                  <a:pt x="1" y="86877"/>
                  <a:pt x="11338" y="97350"/>
                  <a:pt x="24179" y="97350"/>
                </a:cubicBezTo>
                <a:cubicBezTo>
                  <a:pt x="26579" y="97350"/>
                  <a:pt x="29032" y="96984"/>
                  <a:pt x="31474" y="96205"/>
                </a:cubicBezTo>
                <a:cubicBezTo>
                  <a:pt x="31730" y="96126"/>
                  <a:pt x="31977" y="96043"/>
                  <a:pt x="32223" y="95954"/>
                </a:cubicBezTo>
                <a:cubicBezTo>
                  <a:pt x="49305" y="89907"/>
                  <a:pt x="64347" y="79542"/>
                  <a:pt x="76047" y="66176"/>
                </a:cubicBezTo>
                <a:cubicBezTo>
                  <a:pt x="76333" y="65870"/>
                  <a:pt x="76609" y="65575"/>
                  <a:pt x="76880" y="65254"/>
                </a:cubicBezTo>
                <a:cubicBezTo>
                  <a:pt x="88664" y="51450"/>
                  <a:pt x="96520" y="34919"/>
                  <a:pt x="99965" y="17468"/>
                </a:cubicBezTo>
                <a:lnTo>
                  <a:pt x="99965" y="17468"/>
                </a:lnTo>
                <a:cubicBezTo>
                  <a:pt x="97249" y="28811"/>
                  <a:pt x="87103" y="36062"/>
                  <a:pt x="76340" y="36062"/>
                </a:cubicBezTo>
                <a:cubicBezTo>
                  <a:pt x="72278" y="36062"/>
                  <a:pt x="68129" y="35030"/>
                  <a:pt x="64258" y="32795"/>
                </a:cubicBezTo>
                <a:cubicBezTo>
                  <a:pt x="55426" y="27694"/>
                  <a:pt x="50641" y="17596"/>
                  <a:pt x="52509" y="7571"/>
                </a:cubicBezTo>
                <a:cubicBezTo>
                  <a:pt x="52977" y="5067"/>
                  <a:pt x="53268" y="2534"/>
                  <a:pt x="533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9" name="Google Shape;1029;p21"/>
          <p:cNvSpPr/>
          <p:nvPr/>
        </p:nvSpPr>
        <p:spPr>
          <a:xfrm rot="138445">
            <a:off x="5090745" y="1843459"/>
            <a:ext cx="946460" cy="1624997"/>
          </a:xfrm>
          <a:custGeom>
            <a:avLst/>
            <a:gdLst/>
            <a:ahLst/>
            <a:cxnLst/>
            <a:rect l="l" t="t" r="r" b="b"/>
            <a:pathLst>
              <a:path w="67743" h="115791" extrusionOk="0">
                <a:moveTo>
                  <a:pt x="33667" y="1"/>
                </a:moveTo>
                <a:cubicBezTo>
                  <a:pt x="43405" y="11169"/>
                  <a:pt x="40882" y="28926"/>
                  <a:pt x="27541" y="36624"/>
                </a:cubicBezTo>
                <a:lnTo>
                  <a:pt x="26934" y="36974"/>
                </a:lnTo>
                <a:cubicBezTo>
                  <a:pt x="23278" y="39085"/>
                  <a:pt x="19248" y="40109"/>
                  <a:pt x="15233" y="40109"/>
                </a:cubicBezTo>
                <a:cubicBezTo>
                  <a:pt x="9809" y="40109"/>
                  <a:pt x="4413" y="38242"/>
                  <a:pt x="0" y="34668"/>
                </a:cubicBezTo>
                <a:lnTo>
                  <a:pt x="0" y="34668"/>
                </a:lnTo>
                <a:cubicBezTo>
                  <a:pt x="4658" y="38719"/>
                  <a:pt x="8625" y="43529"/>
                  <a:pt x="11725" y="48916"/>
                </a:cubicBezTo>
                <a:cubicBezTo>
                  <a:pt x="12179" y="49709"/>
                  <a:pt x="12617" y="50513"/>
                  <a:pt x="13026" y="51316"/>
                </a:cubicBezTo>
                <a:cubicBezTo>
                  <a:pt x="13090" y="51439"/>
                  <a:pt x="13150" y="51568"/>
                  <a:pt x="13219" y="51691"/>
                </a:cubicBezTo>
                <a:cubicBezTo>
                  <a:pt x="13460" y="52169"/>
                  <a:pt x="13692" y="52642"/>
                  <a:pt x="13913" y="53125"/>
                </a:cubicBezTo>
                <a:cubicBezTo>
                  <a:pt x="14047" y="53396"/>
                  <a:pt x="14175" y="53672"/>
                  <a:pt x="14298" y="53948"/>
                </a:cubicBezTo>
                <a:cubicBezTo>
                  <a:pt x="14569" y="54544"/>
                  <a:pt x="14835" y="55151"/>
                  <a:pt x="15081" y="55752"/>
                </a:cubicBezTo>
                <a:cubicBezTo>
                  <a:pt x="15165" y="55964"/>
                  <a:pt x="15244" y="56171"/>
                  <a:pt x="15328" y="56383"/>
                </a:cubicBezTo>
                <a:cubicBezTo>
                  <a:pt x="15525" y="56880"/>
                  <a:pt x="15712" y="57378"/>
                  <a:pt x="15900" y="57886"/>
                </a:cubicBezTo>
                <a:cubicBezTo>
                  <a:pt x="18438" y="64904"/>
                  <a:pt x="19547" y="72326"/>
                  <a:pt x="19187" y="79729"/>
                </a:cubicBezTo>
                <a:cubicBezTo>
                  <a:pt x="19064" y="82262"/>
                  <a:pt x="18778" y="84795"/>
                  <a:pt x="18310" y="87304"/>
                </a:cubicBezTo>
                <a:cubicBezTo>
                  <a:pt x="16442" y="97324"/>
                  <a:pt x="21227" y="107422"/>
                  <a:pt x="30054" y="112523"/>
                </a:cubicBezTo>
                <a:cubicBezTo>
                  <a:pt x="33927" y="114758"/>
                  <a:pt x="38077" y="115790"/>
                  <a:pt x="42139" y="115790"/>
                </a:cubicBezTo>
                <a:cubicBezTo>
                  <a:pt x="52903" y="115790"/>
                  <a:pt x="63049" y="108539"/>
                  <a:pt x="65761" y="97196"/>
                </a:cubicBezTo>
                <a:cubicBezTo>
                  <a:pt x="66717" y="92366"/>
                  <a:pt x="67328" y="87462"/>
                  <a:pt x="67594" y="82533"/>
                </a:cubicBezTo>
                <a:cubicBezTo>
                  <a:pt x="67644" y="81602"/>
                  <a:pt x="67678" y="80665"/>
                  <a:pt x="67703" y="79739"/>
                </a:cubicBezTo>
                <a:cubicBezTo>
                  <a:pt x="67728" y="78832"/>
                  <a:pt x="67742" y="77920"/>
                  <a:pt x="67742" y="77013"/>
                </a:cubicBezTo>
                <a:cubicBezTo>
                  <a:pt x="67737" y="58916"/>
                  <a:pt x="63144" y="41893"/>
                  <a:pt x="55061" y="27043"/>
                </a:cubicBezTo>
                <a:lnTo>
                  <a:pt x="55047" y="27058"/>
                </a:lnTo>
                <a:cubicBezTo>
                  <a:pt x="54613" y="26255"/>
                  <a:pt x="54169" y="25461"/>
                  <a:pt x="53716" y="24673"/>
                </a:cubicBezTo>
                <a:cubicBezTo>
                  <a:pt x="47915" y="14623"/>
                  <a:pt x="38541" y="4811"/>
                  <a:pt x="33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0" name="Google Shape;1030;p21"/>
          <p:cNvSpPr/>
          <p:nvPr/>
        </p:nvSpPr>
        <p:spPr>
          <a:xfrm rot="138358">
            <a:off x="4121238" y="1441526"/>
            <a:ext cx="1626736" cy="946568"/>
          </a:xfrm>
          <a:custGeom>
            <a:avLst/>
            <a:gdLst/>
            <a:ahLst/>
            <a:cxnLst/>
            <a:rect l="l" t="t" r="r" b="b"/>
            <a:pathLst>
              <a:path w="114830" h="67775" extrusionOk="0">
                <a:moveTo>
                  <a:pt x="15387" y="51713"/>
                </a:moveTo>
                <a:cubicBezTo>
                  <a:pt x="13025" y="52552"/>
                  <a:pt x="10715" y="53552"/>
                  <a:pt x="8473" y="54709"/>
                </a:cubicBezTo>
                <a:lnTo>
                  <a:pt x="8473" y="54709"/>
                </a:lnTo>
                <a:cubicBezTo>
                  <a:pt x="10647" y="53591"/>
                  <a:pt x="12899" y="52605"/>
                  <a:pt x="15225" y="51772"/>
                </a:cubicBezTo>
                <a:cubicBezTo>
                  <a:pt x="15279" y="51753"/>
                  <a:pt x="15333" y="51733"/>
                  <a:pt x="15387" y="51713"/>
                </a:cubicBezTo>
                <a:close/>
                <a:moveTo>
                  <a:pt x="34032" y="1"/>
                </a:moveTo>
                <a:cubicBezTo>
                  <a:pt x="22630" y="1"/>
                  <a:pt x="11132" y="1868"/>
                  <a:pt x="1" y="5720"/>
                </a:cubicBezTo>
                <a:cubicBezTo>
                  <a:pt x="2428" y="4951"/>
                  <a:pt x="4866" y="4589"/>
                  <a:pt x="7253" y="4589"/>
                </a:cubicBezTo>
                <a:cubicBezTo>
                  <a:pt x="20092" y="4589"/>
                  <a:pt x="31430" y="15063"/>
                  <a:pt x="31430" y="28899"/>
                </a:cubicBezTo>
                <a:cubicBezTo>
                  <a:pt x="31430" y="39137"/>
                  <a:pt x="24982" y="48196"/>
                  <a:pt x="15387" y="51713"/>
                </a:cubicBezTo>
                <a:lnTo>
                  <a:pt x="15387" y="51713"/>
                </a:lnTo>
                <a:cubicBezTo>
                  <a:pt x="21370" y="49588"/>
                  <a:pt x="27683" y="48494"/>
                  <a:pt x="34053" y="48494"/>
                </a:cubicBezTo>
                <a:cubicBezTo>
                  <a:pt x="35131" y="48494"/>
                  <a:pt x="36210" y="48525"/>
                  <a:pt x="37290" y="48588"/>
                </a:cubicBezTo>
                <a:cubicBezTo>
                  <a:pt x="37605" y="48608"/>
                  <a:pt x="37911" y="48632"/>
                  <a:pt x="38221" y="48647"/>
                </a:cubicBezTo>
                <a:cubicBezTo>
                  <a:pt x="38749" y="48687"/>
                  <a:pt x="39276" y="48731"/>
                  <a:pt x="39803" y="48780"/>
                </a:cubicBezTo>
                <a:cubicBezTo>
                  <a:pt x="39877" y="48785"/>
                  <a:pt x="39956" y="48795"/>
                  <a:pt x="40030" y="48805"/>
                </a:cubicBezTo>
                <a:cubicBezTo>
                  <a:pt x="41479" y="48958"/>
                  <a:pt x="42913" y="49165"/>
                  <a:pt x="44343" y="49426"/>
                </a:cubicBezTo>
                <a:cubicBezTo>
                  <a:pt x="44412" y="49436"/>
                  <a:pt x="44485" y="49446"/>
                  <a:pt x="44554" y="49456"/>
                </a:cubicBezTo>
                <a:cubicBezTo>
                  <a:pt x="51706" y="50801"/>
                  <a:pt x="58507" y="53517"/>
                  <a:pt x="64584" y="57440"/>
                </a:cubicBezTo>
                <a:cubicBezTo>
                  <a:pt x="65032" y="57730"/>
                  <a:pt x="65481" y="58026"/>
                  <a:pt x="65924" y="58332"/>
                </a:cubicBezTo>
                <a:lnTo>
                  <a:pt x="66166" y="58499"/>
                </a:lnTo>
                <a:cubicBezTo>
                  <a:pt x="66215" y="58539"/>
                  <a:pt x="66269" y="58573"/>
                  <a:pt x="66319" y="58613"/>
                </a:cubicBezTo>
                <a:cubicBezTo>
                  <a:pt x="67975" y="59771"/>
                  <a:pt x="69571" y="61008"/>
                  <a:pt x="71094" y="62334"/>
                </a:cubicBezTo>
                <a:cubicBezTo>
                  <a:pt x="75504" y="65908"/>
                  <a:pt x="80901" y="67775"/>
                  <a:pt x="86325" y="67775"/>
                </a:cubicBezTo>
                <a:cubicBezTo>
                  <a:pt x="90341" y="67775"/>
                  <a:pt x="94372" y="66751"/>
                  <a:pt x="98028" y="64640"/>
                </a:cubicBezTo>
                <a:lnTo>
                  <a:pt x="98640" y="64290"/>
                </a:lnTo>
                <a:cubicBezTo>
                  <a:pt x="113036" y="55981"/>
                  <a:pt x="114830" y="35951"/>
                  <a:pt x="102203" y="25138"/>
                </a:cubicBezTo>
                <a:cubicBezTo>
                  <a:pt x="98028" y="21560"/>
                  <a:pt x="93563" y="18307"/>
                  <a:pt x="88857" y="15419"/>
                </a:cubicBezTo>
                <a:cubicBezTo>
                  <a:pt x="75850" y="7435"/>
                  <a:pt x="60966" y="2216"/>
                  <a:pt x="45018" y="570"/>
                </a:cubicBezTo>
                <a:cubicBezTo>
                  <a:pt x="44811" y="555"/>
                  <a:pt x="44609" y="530"/>
                  <a:pt x="44407" y="511"/>
                </a:cubicBezTo>
                <a:cubicBezTo>
                  <a:pt x="44022" y="471"/>
                  <a:pt x="43643" y="437"/>
                  <a:pt x="43253" y="407"/>
                </a:cubicBezTo>
                <a:cubicBezTo>
                  <a:pt x="42741" y="363"/>
                  <a:pt x="42238" y="318"/>
                  <a:pt x="41726" y="284"/>
                </a:cubicBezTo>
                <a:lnTo>
                  <a:pt x="41381" y="259"/>
                </a:lnTo>
                <a:cubicBezTo>
                  <a:pt x="38938" y="87"/>
                  <a:pt x="36487" y="1"/>
                  <a:pt x="340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1" name="Google Shape;1031;p21"/>
          <p:cNvSpPr/>
          <p:nvPr/>
        </p:nvSpPr>
        <p:spPr>
          <a:xfrm rot="138445">
            <a:off x="3168453" y="1460461"/>
            <a:ext cx="1397678" cy="1372315"/>
          </a:xfrm>
          <a:custGeom>
            <a:avLst/>
            <a:gdLst/>
            <a:ahLst/>
            <a:cxnLst/>
            <a:rect l="l" t="t" r="r" b="b"/>
            <a:pathLst>
              <a:path w="100039" h="97352" extrusionOk="0">
                <a:moveTo>
                  <a:pt x="75862" y="1"/>
                </a:moveTo>
                <a:cubicBezTo>
                  <a:pt x="73475" y="1"/>
                  <a:pt x="71037" y="363"/>
                  <a:pt x="68610" y="1132"/>
                </a:cubicBezTo>
                <a:cubicBezTo>
                  <a:pt x="68344" y="1221"/>
                  <a:pt x="68088" y="1304"/>
                  <a:pt x="67821" y="1398"/>
                </a:cubicBezTo>
                <a:cubicBezTo>
                  <a:pt x="50739" y="7450"/>
                  <a:pt x="35693" y="17810"/>
                  <a:pt x="23992" y="31181"/>
                </a:cubicBezTo>
                <a:cubicBezTo>
                  <a:pt x="23712" y="31482"/>
                  <a:pt x="23436" y="31782"/>
                  <a:pt x="23164" y="32098"/>
                </a:cubicBezTo>
                <a:cubicBezTo>
                  <a:pt x="11277" y="46021"/>
                  <a:pt x="3391" y="62709"/>
                  <a:pt x="1" y="80328"/>
                </a:cubicBezTo>
                <a:cubicBezTo>
                  <a:pt x="2554" y="68739"/>
                  <a:pt x="12822" y="61297"/>
                  <a:pt x="23723" y="61297"/>
                </a:cubicBezTo>
                <a:cubicBezTo>
                  <a:pt x="27782" y="61297"/>
                  <a:pt x="31928" y="62329"/>
                  <a:pt x="35796" y="64562"/>
                </a:cubicBezTo>
                <a:cubicBezTo>
                  <a:pt x="44628" y="69658"/>
                  <a:pt x="49414" y="79756"/>
                  <a:pt x="47546" y="89781"/>
                </a:cubicBezTo>
                <a:cubicBezTo>
                  <a:pt x="47077" y="92285"/>
                  <a:pt x="46787" y="94818"/>
                  <a:pt x="46663" y="97351"/>
                </a:cubicBezTo>
                <a:lnTo>
                  <a:pt x="46673" y="97351"/>
                </a:lnTo>
                <a:cubicBezTo>
                  <a:pt x="47166" y="87504"/>
                  <a:pt x="50227" y="77957"/>
                  <a:pt x="55550" y="69663"/>
                </a:cubicBezTo>
                <a:lnTo>
                  <a:pt x="55554" y="69673"/>
                </a:lnTo>
                <a:cubicBezTo>
                  <a:pt x="60882" y="61417"/>
                  <a:pt x="68309" y="54651"/>
                  <a:pt x="77082" y="50131"/>
                </a:cubicBezTo>
                <a:cubicBezTo>
                  <a:pt x="79251" y="49007"/>
                  <a:pt x="81503" y="48027"/>
                  <a:pt x="83834" y="47189"/>
                </a:cubicBezTo>
                <a:cubicBezTo>
                  <a:pt x="93523" y="43714"/>
                  <a:pt x="100039" y="34611"/>
                  <a:pt x="100039" y="24316"/>
                </a:cubicBezTo>
                <a:cubicBezTo>
                  <a:pt x="100039" y="10476"/>
                  <a:pt x="88701" y="1"/>
                  <a:pt x="758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2" name="Google Shape;1032;p21"/>
          <p:cNvSpPr/>
          <p:nvPr/>
        </p:nvSpPr>
        <p:spPr>
          <a:xfrm rot="138445">
            <a:off x="3098789" y="2313514"/>
            <a:ext cx="950511" cy="1780526"/>
          </a:xfrm>
          <a:custGeom>
            <a:avLst/>
            <a:gdLst/>
            <a:ahLst/>
            <a:cxnLst/>
            <a:rect l="l" t="t" r="r" b="b"/>
            <a:pathLst>
              <a:path w="68033" h="127487" extrusionOk="0">
                <a:moveTo>
                  <a:pt x="25602" y="1"/>
                </a:moveTo>
                <a:cubicBezTo>
                  <a:pt x="14703" y="1"/>
                  <a:pt x="4439" y="7441"/>
                  <a:pt x="1883" y="19035"/>
                </a:cubicBezTo>
                <a:cubicBezTo>
                  <a:pt x="1227" y="22455"/>
                  <a:pt x="734" y="25910"/>
                  <a:pt x="419" y="29385"/>
                </a:cubicBezTo>
                <a:cubicBezTo>
                  <a:pt x="222" y="31603"/>
                  <a:pt x="94" y="33835"/>
                  <a:pt x="35" y="36063"/>
                </a:cubicBezTo>
                <a:cubicBezTo>
                  <a:pt x="10" y="36975"/>
                  <a:pt x="0" y="37887"/>
                  <a:pt x="0" y="38798"/>
                </a:cubicBezTo>
                <a:cubicBezTo>
                  <a:pt x="0" y="56881"/>
                  <a:pt x="4588" y="73904"/>
                  <a:pt x="12671" y="88749"/>
                </a:cubicBezTo>
                <a:lnTo>
                  <a:pt x="12691" y="88739"/>
                </a:lnTo>
                <a:cubicBezTo>
                  <a:pt x="13125" y="89537"/>
                  <a:pt x="13568" y="90331"/>
                  <a:pt x="14022" y="91119"/>
                </a:cubicBezTo>
                <a:cubicBezTo>
                  <a:pt x="22883" y="106467"/>
                  <a:pt x="35042" y="118709"/>
                  <a:pt x="49088" y="127487"/>
                </a:cubicBezTo>
                <a:cubicBezTo>
                  <a:pt x="44716" y="124746"/>
                  <a:pt x="40552" y="121676"/>
                  <a:pt x="36624" y="118320"/>
                </a:cubicBezTo>
                <a:cubicBezTo>
                  <a:pt x="23997" y="107507"/>
                  <a:pt x="25796" y="87482"/>
                  <a:pt x="40192" y="79163"/>
                </a:cubicBezTo>
                <a:lnTo>
                  <a:pt x="40803" y="78813"/>
                </a:lnTo>
                <a:cubicBezTo>
                  <a:pt x="44454" y="76704"/>
                  <a:pt x="48478" y="75683"/>
                  <a:pt x="52488" y="75683"/>
                </a:cubicBezTo>
                <a:cubicBezTo>
                  <a:pt x="58037" y="75683"/>
                  <a:pt x="63561" y="77639"/>
                  <a:pt x="68033" y="81376"/>
                </a:cubicBezTo>
                <a:cubicBezTo>
                  <a:pt x="63232" y="77255"/>
                  <a:pt x="59166" y="72352"/>
                  <a:pt x="56012" y="66871"/>
                </a:cubicBezTo>
                <a:cubicBezTo>
                  <a:pt x="55559" y="66078"/>
                  <a:pt x="55120" y="65279"/>
                  <a:pt x="54706" y="64471"/>
                </a:cubicBezTo>
                <a:cubicBezTo>
                  <a:pt x="54642" y="64348"/>
                  <a:pt x="54583" y="64220"/>
                  <a:pt x="54514" y="64096"/>
                </a:cubicBezTo>
                <a:cubicBezTo>
                  <a:pt x="54272" y="63618"/>
                  <a:pt x="54041" y="63145"/>
                  <a:pt x="53819" y="62667"/>
                </a:cubicBezTo>
                <a:cubicBezTo>
                  <a:pt x="53691" y="62396"/>
                  <a:pt x="53558" y="62115"/>
                  <a:pt x="53435" y="61839"/>
                </a:cubicBezTo>
                <a:cubicBezTo>
                  <a:pt x="53164" y="61243"/>
                  <a:pt x="52902" y="60637"/>
                  <a:pt x="52656" y="60035"/>
                </a:cubicBezTo>
                <a:cubicBezTo>
                  <a:pt x="52567" y="59823"/>
                  <a:pt x="52488" y="59616"/>
                  <a:pt x="52409" y="59399"/>
                </a:cubicBezTo>
                <a:cubicBezTo>
                  <a:pt x="52212" y="58902"/>
                  <a:pt x="52020" y="58404"/>
                  <a:pt x="51843" y="57901"/>
                </a:cubicBezTo>
                <a:cubicBezTo>
                  <a:pt x="49305" y="50888"/>
                  <a:pt x="48196" y="43461"/>
                  <a:pt x="48550" y="36058"/>
                </a:cubicBezTo>
                <a:cubicBezTo>
                  <a:pt x="48674" y="33525"/>
                  <a:pt x="48964" y="30992"/>
                  <a:pt x="49433" y="28488"/>
                </a:cubicBezTo>
                <a:cubicBezTo>
                  <a:pt x="51301" y="18463"/>
                  <a:pt x="46510" y="8365"/>
                  <a:pt x="37683" y="3269"/>
                </a:cubicBezTo>
                <a:cubicBezTo>
                  <a:pt x="33812" y="1033"/>
                  <a:pt x="29663" y="1"/>
                  <a:pt x="2560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033" name="Google Shape;1033;p21"/>
          <p:cNvCxnSpPr>
            <a:stCxn id="1034" idx="3"/>
          </p:cNvCxnSpPr>
          <p:nvPr/>
        </p:nvCxnSpPr>
        <p:spPr>
          <a:xfrm rot="10800000" flipH="1">
            <a:off x="2584650" y="1729200"/>
            <a:ext cx="1608000" cy="3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21"/>
          <p:cNvCxnSpPr>
            <a:stCxn id="1036" idx="3"/>
          </p:cNvCxnSpPr>
          <p:nvPr/>
        </p:nvCxnSpPr>
        <p:spPr>
          <a:xfrm>
            <a:off x="2584650" y="2883675"/>
            <a:ext cx="966900" cy="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21"/>
          <p:cNvCxnSpPr>
            <a:stCxn id="1038" idx="3"/>
          </p:cNvCxnSpPr>
          <p:nvPr/>
        </p:nvCxnSpPr>
        <p:spPr>
          <a:xfrm rot="10800000" flipH="1">
            <a:off x="2584650" y="4012950"/>
            <a:ext cx="1362600" cy="21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21"/>
          <p:cNvCxnSpPr>
            <a:stCxn id="1040" idx="1"/>
          </p:cNvCxnSpPr>
          <p:nvPr/>
        </p:nvCxnSpPr>
        <p:spPr>
          <a:xfrm rot="10800000">
            <a:off x="4899000" y="1736600"/>
            <a:ext cx="16644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1"/>
          <p:cNvCxnSpPr>
            <a:stCxn id="1042" idx="1"/>
          </p:cNvCxnSpPr>
          <p:nvPr/>
        </p:nvCxnSpPr>
        <p:spPr>
          <a:xfrm rot="10800000">
            <a:off x="5503500" y="2887175"/>
            <a:ext cx="1059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21"/>
          <p:cNvCxnSpPr>
            <a:stCxn id="1044" idx="1"/>
          </p:cNvCxnSpPr>
          <p:nvPr/>
        </p:nvCxnSpPr>
        <p:spPr>
          <a:xfrm rot="10800000">
            <a:off x="4909800" y="4037750"/>
            <a:ext cx="16536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5" name="Google Shape;1045;p21"/>
          <p:cNvSpPr txBox="1"/>
          <p:nvPr/>
        </p:nvSpPr>
        <p:spPr>
          <a:xfrm>
            <a:off x="544015" y="3620399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Customizable itineraries</a:t>
            </a:r>
            <a:endParaRPr sz="1800" b="1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1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46" name="Google Shape;1046;p21"/>
          <p:cNvSpPr txBox="1"/>
          <p:nvPr/>
        </p:nvSpPr>
        <p:spPr>
          <a:xfrm>
            <a:off x="544025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47" name="Google Shape;1047;p21"/>
          <p:cNvSpPr txBox="1"/>
          <p:nvPr/>
        </p:nvSpPr>
        <p:spPr>
          <a:xfrm>
            <a:off x="6625409" y="1176220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Integration with Google Gemini for real-time data</a:t>
            </a:r>
            <a:endParaRPr sz="1800" b="1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b="1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48" name="Google Shape;1048;p21"/>
          <p:cNvSpPr txBox="1"/>
          <p:nvPr/>
        </p:nvSpPr>
        <p:spPr>
          <a:xfrm>
            <a:off x="6711009" y="1664502"/>
            <a:ext cx="18996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49" name="Google Shape;1049;p21"/>
          <p:cNvSpPr txBox="1"/>
          <p:nvPr/>
        </p:nvSpPr>
        <p:spPr>
          <a:xfrm>
            <a:off x="544026" y="1287295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AI-driven travel recommendations</a:t>
            </a:r>
            <a:endParaRPr sz="18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50" name="Google Shape;1050;p21"/>
          <p:cNvSpPr txBox="1"/>
          <p:nvPr/>
        </p:nvSpPr>
        <p:spPr>
          <a:xfrm>
            <a:off x="544025" y="1638102"/>
            <a:ext cx="189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6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51" name="Google Shape;1051;p21"/>
          <p:cNvSpPr txBox="1"/>
          <p:nvPr/>
        </p:nvSpPr>
        <p:spPr>
          <a:xfrm>
            <a:off x="544025" y="2453146"/>
            <a:ext cx="18996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User-friendly interface</a:t>
            </a:r>
            <a:endParaRPr sz="18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52" name="Google Shape;1052;p21"/>
          <p:cNvSpPr txBox="1"/>
          <p:nvPr/>
        </p:nvSpPr>
        <p:spPr>
          <a:xfrm>
            <a:off x="544025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53" name="Google Shape;1053;p21"/>
          <p:cNvSpPr txBox="1"/>
          <p:nvPr/>
        </p:nvSpPr>
        <p:spPr>
          <a:xfrm>
            <a:off x="6069525" y="3422788"/>
            <a:ext cx="27537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Multi-platform support (web and mobile)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54" name="Google Shape;1054;p21"/>
          <p:cNvSpPr txBox="1"/>
          <p:nvPr/>
        </p:nvSpPr>
        <p:spPr>
          <a:xfrm>
            <a:off x="6711009" y="3980427"/>
            <a:ext cx="189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55" name="Google Shape;1055;p21"/>
          <p:cNvSpPr txBox="1"/>
          <p:nvPr/>
        </p:nvSpPr>
        <p:spPr>
          <a:xfrm>
            <a:off x="6776409" y="2453146"/>
            <a:ext cx="1834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Seamless booking options: Business For Travel Agency</a:t>
            </a:r>
            <a:endParaRPr sz="1600" b="1"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56" name="Google Shape;1056;p21"/>
          <p:cNvSpPr txBox="1"/>
          <p:nvPr/>
        </p:nvSpPr>
        <p:spPr>
          <a:xfrm>
            <a:off x="6711009" y="2796727"/>
            <a:ext cx="18996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57" name="Google Shape;1057;p21"/>
          <p:cNvSpPr/>
          <p:nvPr/>
        </p:nvSpPr>
        <p:spPr>
          <a:xfrm rot="138445">
            <a:off x="3398198" y="3388389"/>
            <a:ext cx="1604803" cy="946694"/>
          </a:xfrm>
          <a:custGeom>
            <a:avLst/>
            <a:gdLst/>
            <a:ahLst/>
            <a:cxnLst/>
            <a:rect l="l" t="t" r="r" b="b"/>
            <a:pathLst>
              <a:path w="114864" h="67784" extrusionOk="0">
                <a:moveTo>
                  <a:pt x="106357" y="13065"/>
                </a:moveTo>
                <a:cubicBezTo>
                  <a:pt x="104189" y="14178"/>
                  <a:pt x="101932" y="15164"/>
                  <a:pt x="99610" y="15997"/>
                </a:cubicBezTo>
                <a:cubicBezTo>
                  <a:pt x="99509" y="16034"/>
                  <a:pt x="99407" y="16071"/>
                  <a:pt x="99307" y="16108"/>
                </a:cubicBezTo>
                <a:lnTo>
                  <a:pt x="99307" y="16108"/>
                </a:lnTo>
                <a:cubicBezTo>
                  <a:pt x="101716" y="15259"/>
                  <a:pt x="104072" y="14244"/>
                  <a:pt x="106357" y="13065"/>
                </a:cubicBezTo>
                <a:close/>
                <a:moveTo>
                  <a:pt x="28508" y="0"/>
                </a:moveTo>
                <a:cubicBezTo>
                  <a:pt x="24492" y="0"/>
                  <a:pt x="20462" y="1024"/>
                  <a:pt x="16807" y="3134"/>
                </a:cubicBezTo>
                <a:lnTo>
                  <a:pt x="16196" y="3489"/>
                </a:lnTo>
                <a:cubicBezTo>
                  <a:pt x="1800" y="11798"/>
                  <a:pt x="1" y="31827"/>
                  <a:pt x="12628" y="42646"/>
                </a:cubicBezTo>
                <a:cubicBezTo>
                  <a:pt x="28344" y="56100"/>
                  <a:pt x="48088" y="64977"/>
                  <a:pt x="69813" y="67214"/>
                </a:cubicBezTo>
                <a:cubicBezTo>
                  <a:pt x="70015" y="67229"/>
                  <a:pt x="70217" y="67254"/>
                  <a:pt x="70424" y="67273"/>
                </a:cubicBezTo>
                <a:cubicBezTo>
                  <a:pt x="70803" y="67313"/>
                  <a:pt x="71193" y="67347"/>
                  <a:pt x="71572" y="67377"/>
                </a:cubicBezTo>
                <a:cubicBezTo>
                  <a:pt x="72085" y="67421"/>
                  <a:pt x="72592" y="67465"/>
                  <a:pt x="73100" y="67500"/>
                </a:cubicBezTo>
                <a:lnTo>
                  <a:pt x="73445" y="67525"/>
                </a:lnTo>
                <a:cubicBezTo>
                  <a:pt x="75888" y="67697"/>
                  <a:pt x="78340" y="67783"/>
                  <a:pt x="80797" y="67783"/>
                </a:cubicBezTo>
                <a:cubicBezTo>
                  <a:pt x="92212" y="67783"/>
                  <a:pt x="103723" y="65913"/>
                  <a:pt x="114864" y="62044"/>
                </a:cubicBezTo>
                <a:lnTo>
                  <a:pt x="114864" y="62044"/>
                </a:lnTo>
                <a:cubicBezTo>
                  <a:pt x="112427" y="62820"/>
                  <a:pt x="109978" y="63185"/>
                  <a:pt x="107581" y="63185"/>
                </a:cubicBezTo>
                <a:cubicBezTo>
                  <a:pt x="94740" y="63185"/>
                  <a:pt x="83396" y="52710"/>
                  <a:pt x="83396" y="38875"/>
                </a:cubicBezTo>
                <a:cubicBezTo>
                  <a:pt x="83396" y="28688"/>
                  <a:pt x="89785" y="19663"/>
                  <a:pt x="99307" y="16108"/>
                </a:cubicBezTo>
                <a:lnTo>
                  <a:pt x="99307" y="16108"/>
                </a:lnTo>
                <a:cubicBezTo>
                  <a:pt x="93355" y="18205"/>
                  <a:pt x="87080" y="19284"/>
                  <a:pt x="80750" y="19284"/>
                </a:cubicBezTo>
                <a:cubicBezTo>
                  <a:pt x="79680" y="19284"/>
                  <a:pt x="78608" y="19253"/>
                  <a:pt x="77536" y="19191"/>
                </a:cubicBezTo>
                <a:cubicBezTo>
                  <a:pt x="77230" y="19171"/>
                  <a:pt x="76920" y="19146"/>
                  <a:pt x="76609" y="19127"/>
                </a:cubicBezTo>
                <a:cubicBezTo>
                  <a:pt x="76077" y="19092"/>
                  <a:pt x="75554" y="19048"/>
                  <a:pt x="75022" y="18999"/>
                </a:cubicBezTo>
                <a:cubicBezTo>
                  <a:pt x="74948" y="18994"/>
                  <a:pt x="74869" y="18979"/>
                  <a:pt x="74795" y="18974"/>
                </a:cubicBezTo>
                <a:cubicBezTo>
                  <a:pt x="73346" y="18821"/>
                  <a:pt x="71912" y="18609"/>
                  <a:pt x="70483" y="18353"/>
                </a:cubicBezTo>
                <a:cubicBezTo>
                  <a:pt x="70414" y="18338"/>
                  <a:pt x="70340" y="18333"/>
                  <a:pt x="70276" y="18323"/>
                </a:cubicBezTo>
                <a:cubicBezTo>
                  <a:pt x="60651" y="16515"/>
                  <a:pt x="51671" y="12222"/>
                  <a:pt x="44234" y="5859"/>
                </a:cubicBezTo>
                <a:cubicBezTo>
                  <a:pt x="39736" y="2011"/>
                  <a:pt x="34136" y="0"/>
                  <a:pt x="285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8" name="Google Shape;1058;p21"/>
          <p:cNvGrpSpPr/>
          <p:nvPr/>
        </p:nvGrpSpPr>
        <p:grpSpPr>
          <a:xfrm rot="138082">
            <a:off x="4033547" y="2360165"/>
            <a:ext cx="1056862" cy="1052031"/>
            <a:chOff x="3718400" y="1982875"/>
            <a:chExt cx="1711246" cy="1703424"/>
          </a:xfrm>
        </p:grpSpPr>
        <p:sp>
          <p:nvSpPr>
            <p:cNvPr id="1059" name="Google Shape;1059;p21"/>
            <p:cNvSpPr/>
            <p:nvPr/>
          </p:nvSpPr>
          <p:spPr>
            <a:xfrm>
              <a:off x="4437530" y="3491325"/>
              <a:ext cx="292427" cy="194973"/>
            </a:xfrm>
            <a:custGeom>
              <a:avLst/>
              <a:gdLst/>
              <a:ahLst/>
              <a:cxnLst/>
              <a:rect l="l" t="t" r="r" b="b"/>
              <a:pathLst>
                <a:path w="4408" h="2939" extrusionOk="0">
                  <a:moveTo>
                    <a:pt x="1" y="1"/>
                  </a:moveTo>
                  <a:lnTo>
                    <a:pt x="1" y="853"/>
                  </a:lnTo>
                  <a:cubicBezTo>
                    <a:pt x="1" y="1999"/>
                    <a:pt x="941" y="2939"/>
                    <a:pt x="2116" y="2939"/>
                  </a:cubicBezTo>
                  <a:lnTo>
                    <a:pt x="2322" y="2939"/>
                  </a:lnTo>
                  <a:cubicBezTo>
                    <a:pt x="3467" y="2939"/>
                    <a:pt x="4408" y="1999"/>
                    <a:pt x="4408" y="853"/>
                  </a:cubicBezTo>
                  <a:lnTo>
                    <a:pt x="44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4476538" y="3310083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147" y="2733"/>
                  </a:moveTo>
                  <a:lnTo>
                    <a:pt x="1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4692874" y="3335425"/>
              <a:ext cx="9818" cy="181307"/>
            </a:xfrm>
            <a:custGeom>
              <a:avLst/>
              <a:gdLst/>
              <a:ahLst/>
              <a:cxnLst/>
              <a:rect l="l" t="t" r="r" b="b"/>
              <a:pathLst>
                <a:path w="148" h="2733" fill="none" extrusionOk="0">
                  <a:moveTo>
                    <a:pt x="0" y="2733"/>
                  </a:moveTo>
                  <a:lnTo>
                    <a:pt x="147" y="1"/>
                  </a:lnTo>
                </a:path>
              </a:pathLst>
            </a:custGeom>
            <a:noFill/>
            <a:ln w="9550" cap="flat" cmpd="sng">
              <a:solidFill>
                <a:schemeClr val="accent5"/>
              </a:solidFill>
              <a:prstDash val="solid"/>
              <a:miter lim="2937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3718400" y="1994617"/>
              <a:ext cx="767952" cy="1315522"/>
            </a:xfrm>
            <a:custGeom>
              <a:avLst/>
              <a:gdLst/>
              <a:ahLst/>
              <a:cxnLst/>
              <a:rect l="l" t="t" r="r" b="b"/>
              <a:pathLst>
                <a:path w="11576" h="19830" extrusionOk="0">
                  <a:moveTo>
                    <a:pt x="10841" y="264"/>
                  </a:moveTo>
                  <a:cubicBezTo>
                    <a:pt x="11076" y="118"/>
                    <a:pt x="11311" y="29"/>
                    <a:pt x="11575" y="0"/>
                  </a:cubicBezTo>
                  <a:cubicBezTo>
                    <a:pt x="7609" y="764"/>
                    <a:pt x="3820" y="4407"/>
                    <a:pt x="3761" y="8755"/>
                  </a:cubicBezTo>
                  <a:cubicBezTo>
                    <a:pt x="3673" y="14571"/>
                    <a:pt x="9313" y="18860"/>
                    <a:pt x="10694" y="19830"/>
                  </a:cubicBezTo>
                  <a:cubicBezTo>
                    <a:pt x="1" y="6081"/>
                    <a:pt x="10841" y="264"/>
                    <a:pt x="10841" y="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4028276" y="1982875"/>
              <a:ext cx="547703" cy="1331178"/>
            </a:xfrm>
            <a:custGeom>
              <a:avLst/>
              <a:gdLst/>
              <a:ahLst/>
              <a:cxnLst/>
              <a:rect l="l" t="t" r="r" b="b"/>
              <a:pathLst>
                <a:path w="8256" h="20066" extrusionOk="0">
                  <a:moveTo>
                    <a:pt x="6758" y="20066"/>
                  </a:moveTo>
                  <a:lnTo>
                    <a:pt x="7727" y="20066"/>
                  </a:lnTo>
                  <a:cubicBezTo>
                    <a:pt x="4055" y="6376"/>
                    <a:pt x="8050" y="89"/>
                    <a:pt x="8050" y="89"/>
                  </a:cubicBezTo>
                  <a:cubicBezTo>
                    <a:pt x="8109" y="60"/>
                    <a:pt x="8197" y="30"/>
                    <a:pt x="8256" y="1"/>
                  </a:cubicBezTo>
                  <a:cubicBezTo>
                    <a:pt x="7903" y="1"/>
                    <a:pt x="7521" y="30"/>
                    <a:pt x="7169" y="89"/>
                  </a:cubicBezTo>
                  <a:lnTo>
                    <a:pt x="7404" y="60"/>
                  </a:lnTo>
                  <a:cubicBezTo>
                    <a:pt x="1" y="5818"/>
                    <a:pt x="6199" y="18920"/>
                    <a:pt x="6758" y="200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4632438" y="1986789"/>
              <a:ext cx="555531" cy="1329188"/>
            </a:xfrm>
            <a:custGeom>
              <a:avLst/>
              <a:gdLst/>
              <a:ahLst/>
              <a:cxnLst/>
              <a:rect l="l" t="t" r="r" b="b"/>
              <a:pathLst>
                <a:path w="8374" h="20036" extrusionOk="0">
                  <a:moveTo>
                    <a:pt x="1" y="20036"/>
                  </a:moveTo>
                  <a:lnTo>
                    <a:pt x="970" y="20036"/>
                  </a:lnTo>
                  <a:cubicBezTo>
                    <a:pt x="1616" y="18890"/>
                    <a:pt x="8373" y="6111"/>
                    <a:pt x="1176" y="206"/>
                  </a:cubicBezTo>
                  <a:lnTo>
                    <a:pt x="1235" y="206"/>
                  </a:lnTo>
                  <a:cubicBezTo>
                    <a:pt x="853" y="118"/>
                    <a:pt x="441" y="30"/>
                    <a:pt x="59" y="1"/>
                  </a:cubicBezTo>
                  <a:lnTo>
                    <a:pt x="89" y="1"/>
                  </a:lnTo>
                  <a:cubicBezTo>
                    <a:pt x="3173" y="5994"/>
                    <a:pt x="177" y="19272"/>
                    <a:pt x="1" y="200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4749396" y="2021883"/>
              <a:ext cx="680250" cy="1288256"/>
            </a:xfrm>
            <a:custGeom>
              <a:avLst/>
              <a:gdLst/>
              <a:ahLst/>
              <a:cxnLst/>
              <a:rect l="l" t="t" r="r" b="b"/>
              <a:pathLst>
                <a:path w="10254" h="19419" extrusionOk="0">
                  <a:moveTo>
                    <a:pt x="0" y="19419"/>
                  </a:moveTo>
                  <a:cubicBezTo>
                    <a:pt x="1440" y="18361"/>
                    <a:pt x="6816" y="14013"/>
                    <a:pt x="6992" y="8608"/>
                  </a:cubicBezTo>
                  <a:cubicBezTo>
                    <a:pt x="7110" y="4730"/>
                    <a:pt x="4054" y="1293"/>
                    <a:pt x="500" y="0"/>
                  </a:cubicBezTo>
                  <a:cubicBezTo>
                    <a:pt x="1763" y="794"/>
                    <a:pt x="10253" y="6992"/>
                    <a:pt x="0" y="194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3718400" y="1988713"/>
              <a:ext cx="801056" cy="1325341"/>
            </a:xfrm>
            <a:custGeom>
              <a:avLst/>
              <a:gdLst/>
              <a:ahLst/>
              <a:cxnLst/>
              <a:rect l="l" t="t" r="r" b="b"/>
              <a:pathLst>
                <a:path w="12075" h="19978" extrusionOk="0">
                  <a:moveTo>
                    <a:pt x="11429" y="19978"/>
                  </a:moveTo>
                  <a:cubicBezTo>
                    <a:pt x="10870" y="18832"/>
                    <a:pt x="4672" y="5700"/>
                    <a:pt x="12075" y="1"/>
                  </a:cubicBezTo>
                  <a:lnTo>
                    <a:pt x="11840" y="30"/>
                  </a:lnTo>
                  <a:lnTo>
                    <a:pt x="11605" y="60"/>
                  </a:lnTo>
                  <a:cubicBezTo>
                    <a:pt x="11340" y="118"/>
                    <a:pt x="11076" y="207"/>
                    <a:pt x="10870" y="324"/>
                  </a:cubicBezTo>
                  <a:cubicBezTo>
                    <a:pt x="10870" y="324"/>
                    <a:pt x="1" y="6141"/>
                    <a:pt x="10694" y="19919"/>
                  </a:cubicBezTo>
                  <a:lnTo>
                    <a:pt x="10753" y="199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4696788" y="1998465"/>
              <a:ext cx="732858" cy="1319503"/>
            </a:xfrm>
            <a:custGeom>
              <a:avLst/>
              <a:gdLst/>
              <a:ahLst/>
              <a:cxnLst/>
              <a:rect l="l" t="t" r="r" b="b"/>
              <a:pathLst>
                <a:path w="11047" h="19890" extrusionOk="0">
                  <a:moveTo>
                    <a:pt x="206" y="30"/>
                  </a:moveTo>
                  <a:cubicBezTo>
                    <a:pt x="7403" y="5964"/>
                    <a:pt x="646" y="18714"/>
                    <a:pt x="0" y="19860"/>
                  </a:cubicBezTo>
                  <a:lnTo>
                    <a:pt x="646" y="19860"/>
                  </a:lnTo>
                  <a:lnTo>
                    <a:pt x="646" y="19889"/>
                  </a:lnTo>
                  <a:lnTo>
                    <a:pt x="793" y="19772"/>
                  </a:lnTo>
                  <a:cubicBezTo>
                    <a:pt x="11046" y="7345"/>
                    <a:pt x="2556" y="1147"/>
                    <a:pt x="1322" y="353"/>
                  </a:cubicBezTo>
                  <a:cubicBezTo>
                    <a:pt x="970" y="236"/>
                    <a:pt x="617" y="118"/>
                    <a:pt x="265" y="30"/>
                  </a:cubicBezTo>
                  <a:cubicBezTo>
                    <a:pt x="176" y="1"/>
                    <a:pt x="206" y="30"/>
                    <a:pt x="206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4297220" y="1984865"/>
              <a:ext cx="545779" cy="1329188"/>
            </a:xfrm>
            <a:custGeom>
              <a:avLst/>
              <a:gdLst/>
              <a:ahLst/>
              <a:cxnLst/>
              <a:rect l="l" t="t" r="r" b="b"/>
              <a:pathLst>
                <a:path w="8227" h="20036" extrusionOk="0">
                  <a:moveTo>
                    <a:pt x="3673" y="20036"/>
                  </a:moveTo>
                  <a:lnTo>
                    <a:pt x="5054" y="20036"/>
                  </a:lnTo>
                  <a:cubicBezTo>
                    <a:pt x="5230" y="19272"/>
                    <a:pt x="8226" y="6023"/>
                    <a:pt x="5142" y="30"/>
                  </a:cubicBezTo>
                  <a:lnTo>
                    <a:pt x="5112" y="30"/>
                  </a:lnTo>
                  <a:cubicBezTo>
                    <a:pt x="4907" y="0"/>
                    <a:pt x="4701" y="0"/>
                    <a:pt x="4466" y="0"/>
                  </a:cubicBezTo>
                  <a:lnTo>
                    <a:pt x="4231" y="0"/>
                  </a:lnTo>
                  <a:cubicBezTo>
                    <a:pt x="4143" y="0"/>
                    <a:pt x="4055" y="30"/>
                    <a:pt x="3996" y="88"/>
                  </a:cubicBezTo>
                  <a:cubicBezTo>
                    <a:pt x="3996" y="88"/>
                    <a:pt x="1" y="6375"/>
                    <a:pt x="3673" y="20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4373246" y="3271141"/>
              <a:ext cx="421060" cy="95530"/>
            </a:xfrm>
            <a:custGeom>
              <a:avLst/>
              <a:gdLst/>
              <a:ahLst/>
              <a:cxnLst/>
              <a:rect l="l" t="t" r="r" b="b"/>
              <a:pathLst>
                <a:path w="6347" h="1440" extrusionOk="0">
                  <a:moveTo>
                    <a:pt x="5318" y="1440"/>
                  </a:moveTo>
                  <a:lnTo>
                    <a:pt x="1058" y="1381"/>
                  </a:lnTo>
                  <a:lnTo>
                    <a:pt x="1" y="0"/>
                  </a:lnTo>
                  <a:lnTo>
                    <a:pt x="6346" y="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0" name="Google Shape;1070;p21"/>
          <p:cNvSpPr txBox="1"/>
          <p:nvPr/>
        </p:nvSpPr>
        <p:spPr>
          <a:xfrm>
            <a:off x="4557245" y="1747270"/>
            <a:ext cx="1059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01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71" name="Google Shape;1071;p21"/>
          <p:cNvSpPr txBox="1"/>
          <p:nvPr/>
        </p:nvSpPr>
        <p:spPr>
          <a:xfrm>
            <a:off x="5228691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02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72" name="Google Shape;1072;p21"/>
          <p:cNvSpPr txBox="1"/>
          <p:nvPr/>
        </p:nvSpPr>
        <p:spPr>
          <a:xfrm>
            <a:off x="2933399" y="2654680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05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73" name="Google Shape;1073;p21"/>
          <p:cNvSpPr txBox="1"/>
          <p:nvPr/>
        </p:nvSpPr>
        <p:spPr>
          <a:xfrm>
            <a:off x="3383294" y="1747270"/>
            <a:ext cx="9681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06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74" name="Google Shape;1074;p21"/>
          <p:cNvSpPr txBox="1"/>
          <p:nvPr/>
        </p:nvSpPr>
        <p:spPr>
          <a:xfrm>
            <a:off x="3504923" y="3605923"/>
            <a:ext cx="105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04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75" name="Google Shape;1075;p21"/>
          <p:cNvSpPr txBox="1"/>
          <p:nvPr/>
        </p:nvSpPr>
        <p:spPr>
          <a:xfrm>
            <a:off x="4650274" y="3605923"/>
            <a:ext cx="9669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03</a:t>
            </a:r>
            <a:endParaRPr sz="16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2"/>
          <p:cNvSpPr/>
          <p:nvPr/>
        </p:nvSpPr>
        <p:spPr>
          <a:xfrm>
            <a:off x="6319550" y="2933875"/>
            <a:ext cx="2263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1" name="Google Shape;1081;p22"/>
          <p:cNvSpPr/>
          <p:nvPr/>
        </p:nvSpPr>
        <p:spPr>
          <a:xfrm>
            <a:off x="3478000" y="2933875"/>
            <a:ext cx="2263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2" name="Google Shape;1082;p22"/>
          <p:cNvSpPr/>
          <p:nvPr/>
        </p:nvSpPr>
        <p:spPr>
          <a:xfrm>
            <a:off x="575550" y="2933875"/>
            <a:ext cx="2263200" cy="1159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3" name="Google Shape;1083;p22"/>
          <p:cNvSpPr txBox="1"/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Benefits &amp; Impact</a:t>
            </a:r>
            <a:endParaRPr lang="en-GB"/>
          </a:p>
        </p:txBody>
      </p:sp>
      <p:cxnSp>
        <p:nvCxnSpPr>
          <p:cNvPr id="1084" name="Google Shape;1084;p22"/>
          <p:cNvCxnSpPr/>
          <p:nvPr/>
        </p:nvCxnSpPr>
        <p:spPr>
          <a:xfrm>
            <a:off x="462550" y="2547190"/>
            <a:ext cx="82395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5" name="Google Shape;1085;p22"/>
          <p:cNvSpPr/>
          <p:nvPr/>
        </p:nvSpPr>
        <p:spPr>
          <a:xfrm>
            <a:off x="1494150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Fira Sans Extra Condensed Black" panose="020B0803050000020004"/>
                <a:ea typeface="Fira Sans Extra Condensed Black" panose="020B0803050000020004"/>
                <a:cs typeface="Fira Sans Extra Condensed Black" panose="020B0803050000020004"/>
                <a:sym typeface="Fira Sans Extra Condensed Black" panose="020B0803050000020004"/>
              </a:rPr>
              <a:t>1</a:t>
            </a:r>
            <a:endParaRPr sz="1600">
              <a:solidFill>
                <a:schemeClr val="lt1"/>
              </a:solidFill>
              <a:latin typeface="Fira Sans Extra Condensed Black" panose="020B0803050000020004"/>
              <a:ea typeface="Fira Sans Extra Condensed Black" panose="020B0803050000020004"/>
              <a:cs typeface="Fira Sans Extra Condensed Black" panose="020B0803050000020004"/>
              <a:sym typeface="Fira Sans Extra Condensed Black" panose="020B0803050000020004"/>
            </a:endParaRPr>
          </a:p>
        </p:txBody>
      </p:sp>
      <p:sp>
        <p:nvSpPr>
          <p:cNvPr id="1086" name="Google Shape;1086;p22"/>
          <p:cNvSpPr/>
          <p:nvPr/>
        </p:nvSpPr>
        <p:spPr>
          <a:xfrm>
            <a:off x="4396612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rPr>
              <a:t>2</a:t>
            </a:r>
            <a:endParaRPr sz="1600">
              <a:solidFill>
                <a:schemeClr val="lt1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1087" name="Google Shape;1087;p22"/>
          <p:cNvSpPr/>
          <p:nvPr/>
        </p:nvSpPr>
        <p:spPr>
          <a:xfrm>
            <a:off x="7238250" y="2341428"/>
            <a:ext cx="408000" cy="4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rPr>
              <a:t>3</a:t>
            </a:r>
            <a:endParaRPr sz="1600">
              <a:solidFill>
                <a:schemeClr val="lt1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1088" name="Google Shape;1088;p22"/>
          <p:cNvSpPr txBox="1"/>
          <p:nvPr/>
        </p:nvSpPr>
        <p:spPr>
          <a:xfrm>
            <a:off x="709950" y="3207425"/>
            <a:ext cx="21717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❖"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Time-saving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❖"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Personalized travel experiences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❖"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Hassle-free planning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9" name="Google Shape;1089;p22"/>
          <p:cNvSpPr txBox="1"/>
          <p:nvPr/>
        </p:nvSpPr>
        <p:spPr>
          <a:xfrm>
            <a:off x="837150" y="2906396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User Perspective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90" name="Google Shape;1090;p22"/>
          <p:cNvSpPr txBox="1"/>
          <p:nvPr/>
        </p:nvSpPr>
        <p:spPr>
          <a:xfrm>
            <a:off x="3497100" y="3296800"/>
            <a:ext cx="2451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❖"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Potential market reach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❖"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Competitive advantage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91" name="Google Shape;1091;p22"/>
          <p:cNvSpPr txBox="1"/>
          <p:nvPr/>
        </p:nvSpPr>
        <p:spPr>
          <a:xfrm>
            <a:off x="3739612" y="2983092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Market Impact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92" name="Google Shape;1092;p22"/>
          <p:cNvSpPr txBox="1"/>
          <p:nvPr/>
        </p:nvSpPr>
        <p:spPr>
          <a:xfrm>
            <a:off x="6538650" y="3296641"/>
            <a:ext cx="18072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93" name="Google Shape;1093;p22"/>
          <p:cNvSpPr txBox="1"/>
          <p:nvPr/>
        </p:nvSpPr>
        <p:spPr>
          <a:xfrm>
            <a:off x="6581250" y="2985673"/>
            <a:ext cx="1722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Convergence</a:t>
            </a:r>
            <a:endParaRPr sz="16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1094" name="Google Shape;1094;p22"/>
          <p:cNvGrpSpPr/>
          <p:nvPr/>
        </p:nvGrpSpPr>
        <p:grpSpPr>
          <a:xfrm>
            <a:off x="4281112" y="1472775"/>
            <a:ext cx="639000" cy="676988"/>
            <a:chOff x="4283075" y="1462638"/>
            <a:chExt cx="639000" cy="676988"/>
          </a:xfrm>
        </p:grpSpPr>
        <p:sp>
          <p:nvSpPr>
            <p:cNvPr id="1095" name="Google Shape;1095;p22"/>
            <p:cNvSpPr/>
            <p:nvPr/>
          </p:nvSpPr>
          <p:spPr>
            <a:xfrm>
              <a:off x="4377525" y="1462638"/>
              <a:ext cx="449500" cy="605000"/>
            </a:xfrm>
            <a:custGeom>
              <a:avLst/>
              <a:gdLst/>
              <a:ahLst/>
              <a:cxnLst/>
              <a:rect l="l" t="t" r="r" b="b"/>
              <a:pathLst>
                <a:path w="17980" h="24200" extrusionOk="0">
                  <a:moveTo>
                    <a:pt x="8990" y="1667"/>
                  </a:moveTo>
                  <a:cubicBezTo>
                    <a:pt x="12957" y="1667"/>
                    <a:pt x="16172" y="4882"/>
                    <a:pt x="16172" y="8825"/>
                  </a:cubicBezTo>
                  <a:cubicBezTo>
                    <a:pt x="16172" y="10985"/>
                    <a:pt x="13731" y="15914"/>
                    <a:pt x="9647" y="22040"/>
                  </a:cubicBezTo>
                  <a:cubicBezTo>
                    <a:pt x="9495" y="22263"/>
                    <a:pt x="9248" y="22374"/>
                    <a:pt x="9002" y="22374"/>
                  </a:cubicBezTo>
                  <a:cubicBezTo>
                    <a:pt x="8756" y="22374"/>
                    <a:pt x="8509" y="22263"/>
                    <a:pt x="8357" y="22040"/>
                  </a:cubicBezTo>
                  <a:cubicBezTo>
                    <a:pt x="4273" y="15937"/>
                    <a:pt x="1832" y="11008"/>
                    <a:pt x="1832" y="8825"/>
                  </a:cubicBezTo>
                  <a:cubicBezTo>
                    <a:pt x="1832" y="4882"/>
                    <a:pt x="5047" y="1667"/>
                    <a:pt x="8990" y="1667"/>
                  </a:cubicBezTo>
                  <a:close/>
                  <a:moveTo>
                    <a:pt x="8990" y="0"/>
                  </a:moveTo>
                  <a:cubicBezTo>
                    <a:pt x="4108" y="0"/>
                    <a:pt x="95" y="3920"/>
                    <a:pt x="1" y="8825"/>
                  </a:cubicBezTo>
                  <a:cubicBezTo>
                    <a:pt x="1" y="12135"/>
                    <a:pt x="3733" y="18378"/>
                    <a:pt x="6854" y="23049"/>
                  </a:cubicBezTo>
                  <a:cubicBezTo>
                    <a:pt x="7324" y="23753"/>
                    <a:pt x="8145" y="24176"/>
                    <a:pt x="8990" y="24199"/>
                  </a:cubicBezTo>
                  <a:cubicBezTo>
                    <a:pt x="9859" y="24176"/>
                    <a:pt x="10680" y="23753"/>
                    <a:pt x="11150" y="23049"/>
                  </a:cubicBezTo>
                  <a:cubicBezTo>
                    <a:pt x="14271" y="18378"/>
                    <a:pt x="17980" y="12135"/>
                    <a:pt x="17980" y="8825"/>
                  </a:cubicBezTo>
                  <a:cubicBezTo>
                    <a:pt x="17909" y="3920"/>
                    <a:pt x="13896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4445025" y="1546425"/>
              <a:ext cx="281675" cy="241150"/>
            </a:xfrm>
            <a:custGeom>
              <a:avLst/>
              <a:gdLst/>
              <a:ahLst/>
              <a:cxnLst/>
              <a:rect l="l" t="t" r="r" b="b"/>
              <a:pathLst>
                <a:path w="11267" h="9646" extrusionOk="0">
                  <a:moveTo>
                    <a:pt x="6466" y="1822"/>
                  </a:moveTo>
                  <a:cubicBezTo>
                    <a:pt x="7203" y="1822"/>
                    <a:pt x="7954" y="2093"/>
                    <a:pt x="8567" y="2698"/>
                  </a:cubicBezTo>
                  <a:cubicBezTo>
                    <a:pt x="10445" y="4576"/>
                    <a:pt x="9107" y="7815"/>
                    <a:pt x="6455" y="7815"/>
                  </a:cubicBezTo>
                  <a:cubicBezTo>
                    <a:pt x="4788" y="7815"/>
                    <a:pt x="3450" y="6477"/>
                    <a:pt x="3450" y="4834"/>
                  </a:cubicBezTo>
                  <a:cubicBezTo>
                    <a:pt x="3434" y="3020"/>
                    <a:pt x="4917" y="1822"/>
                    <a:pt x="6466" y="1822"/>
                  </a:cubicBezTo>
                  <a:close/>
                  <a:moveTo>
                    <a:pt x="6414" y="1"/>
                  </a:moveTo>
                  <a:cubicBezTo>
                    <a:pt x="5227" y="1"/>
                    <a:pt x="4016" y="443"/>
                    <a:pt x="3028" y="1430"/>
                  </a:cubicBezTo>
                  <a:cubicBezTo>
                    <a:pt x="0" y="4458"/>
                    <a:pt x="2159" y="9645"/>
                    <a:pt x="6455" y="9645"/>
                  </a:cubicBezTo>
                  <a:cubicBezTo>
                    <a:pt x="9107" y="9645"/>
                    <a:pt x="11266" y="7486"/>
                    <a:pt x="11266" y="4834"/>
                  </a:cubicBezTo>
                  <a:cubicBezTo>
                    <a:pt x="11266" y="1929"/>
                    <a:pt x="8894" y="1"/>
                    <a:pt x="6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4530875" y="1591950"/>
              <a:ext cx="175275" cy="149850"/>
            </a:xfrm>
            <a:custGeom>
              <a:avLst/>
              <a:gdLst/>
              <a:ahLst/>
              <a:cxnLst/>
              <a:rect l="l" t="t" r="r" b="b"/>
              <a:pathLst>
                <a:path w="7011" h="5994" extrusionOk="0">
                  <a:moveTo>
                    <a:pt x="3032" y="1"/>
                  </a:moveTo>
                  <a:cubicBezTo>
                    <a:pt x="1483" y="1"/>
                    <a:pt x="0" y="1199"/>
                    <a:pt x="16" y="3013"/>
                  </a:cubicBezTo>
                  <a:cubicBezTo>
                    <a:pt x="16" y="4656"/>
                    <a:pt x="1354" y="5994"/>
                    <a:pt x="3021" y="5994"/>
                  </a:cubicBezTo>
                  <a:cubicBezTo>
                    <a:pt x="5673" y="5994"/>
                    <a:pt x="7011" y="2755"/>
                    <a:pt x="5133" y="877"/>
                  </a:cubicBezTo>
                  <a:cubicBezTo>
                    <a:pt x="4520" y="272"/>
                    <a:pt x="3769" y="1"/>
                    <a:pt x="30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4283075" y="1936975"/>
              <a:ext cx="639000" cy="202650"/>
            </a:xfrm>
            <a:custGeom>
              <a:avLst/>
              <a:gdLst/>
              <a:ahLst/>
              <a:cxnLst/>
              <a:rect l="l" t="t" r="r" b="b"/>
              <a:pathLst>
                <a:path w="25560" h="8106" extrusionOk="0">
                  <a:moveTo>
                    <a:pt x="5020" y="1"/>
                  </a:moveTo>
                  <a:cubicBezTo>
                    <a:pt x="4918" y="1"/>
                    <a:pt x="4809" y="18"/>
                    <a:pt x="4694" y="55"/>
                  </a:cubicBezTo>
                  <a:cubicBezTo>
                    <a:pt x="1620" y="877"/>
                    <a:pt x="0" y="2121"/>
                    <a:pt x="0" y="3623"/>
                  </a:cubicBezTo>
                  <a:cubicBezTo>
                    <a:pt x="0" y="4609"/>
                    <a:pt x="728" y="5994"/>
                    <a:pt x="4131" y="7026"/>
                  </a:cubicBezTo>
                  <a:cubicBezTo>
                    <a:pt x="6455" y="7730"/>
                    <a:pt x="9529" y="8106"/>
                    <a:pt x="12768" y="8106"/>
                  </a:cubicBezTo>
                  <a:cubicBezTo>
                    <a:pt x="16031" y="8106"/>
                    <a:pt x="19105" y="7730"/>
                    <a:pt x="21429" y="7026"/>
                  </a:cubicBezTo>
                  <a:cubicBezTo>
                    <a:pt x="24832" y="5994"/>
                    <a:pt x="25537" y="4609"/>
                    <a:pt x="25537" y="3623"/>
                  </a:cubicBezTo>
                  <a:cubicBezTo>
                    <a:pt x="25560" y="2097"/>
                    <a:pt x="23940" y="877"/>
                    <a:pt x="20866" y="55"/>
                  </a:cubicBezTo>
                  <a:cubicBezTo>
                    <a:pt x="20751" y="18"/>
                    <a:pt x="20642" y="1"/>
                    <a:pt x="20540" y="1"/>
                  </a:cubicBezTo>
                  <a:cubicBezTo>
                    <a:pt x="19564" y="1"/>
                    <a:pt x="19249" y="1582"/>
                    <a:pt x="20396" y="1816"/>
                  </a:cubicBezTo>
                  <a:cubicBezTo>
                    <a:pt x="22884" y="2473"/>
                    <a:pt x="23729" y="3294"/>
                    <a:pt x="23729" y="3623"/>
                  </a:cubicBezTo>
                  <a:cubicBezTo>
                    <a:pt x="23729" y="4421"/>
                    <a:pt x="19997" y="6299"/>
                    <a:pt x="12768" y="6299"/>
                  </a:cubicBezTo>
                  <a:cubicBezTo>
                    <a:pt x="5563" y="6299"/>
                    <a:pt x="1831" y="4421"/>
                    <a:pt x="1831" y="3623"/>
                  </a:cubicBezTo>
                  <a:cubicBezTo>
                    <a:pt x="1831" y="3294"/>
                    <a:pt x="2676" y="2473"/>
                    <a:pt x="5164" y="1816"/>
                  </a:cubicBezTo>
                  <a:cubicBezTo>
                    <a:pt x="6311" y="1582"/>
                    <a:pt x="5996" y="1"/>
                    <a:pt x="5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277225" y="1488063"/>
            <a:ext cx="841850" cy="658775"/>
            <a:chOff x="1277225" y="1498200"/>
            <a:chExt cx="841850" cy="658775"/>
          </a:xfrm>
        </p:grpSpPr>
        <p:sp>
          <p:nvSpPr>
            <p:cNvPr id="1100" name="Google Shape;1100;p22"/>
            <p:cNvSpPr/>
            <p:nvPr/>
          </p:nvSpPr>
          <p:spPr>
            <a:xfrm>
              <a:off x="1494125" y="1592775"/>
              <a:ext cx="413125" cy="189750"/>
            </a:xfrm>
            <a:custGeom>
              <a:avLst/>
              <a:gdLst/>
              <a:ahLst/>
              <a:cxnLst/>
              <a:rect l="l" t="t" r="r" b="b"/>
              <a:pathLst>
                <a:path w="16525" h="7590" extrusionOk="0">
                  <a:moveTo>
                    <a:pt x="8074" y="1"/>
                  </a:moveTo>
                  <a:cubicBezTo>
                    <a:pt x="4954" y="1"/>
                    <a:pt x="1827" y="1519"/>
                    <a:pt x="1" y="4609"/>
                  </a:cubicBezTo>
                  <a:lnTo>
                    <a:pt x="10774" y="7519"/>
                  </a:lnTo>
                  <a:cubicBezTo>
                    <a:pt x="10969" y="7566"/>
                    <a:pt x="11173" y="7590"/>
                    <a:pt x="11378" y="7590"/>
                  </a:cubicBezTo>
                  <a:cubicBezTo>
                    <a:pt x="11788" y="7590"/>
                    <a:pt x="12206" y="7496"/>
                    <a:pt x="12581" y="7308"/>
                  </a:cubicBezTo>
                  <a:lnTo>
                    <a:pt x="16430" y="5289"/>
                  </a:lnTo>
                  <a:cubicBezTo>
                    <a:pt x="16477" y="5289"/>
                    <a:pt x="16501" y="5266"/>
                    <a:pt x="16524" y="5266"/>
                  </a:cubicBezTo>
                  <a:cubicBezTo>
                    <a:pt x="14817" y="1778"/>
                    <a:pt x="11449" y="1"/>
                    <a:pt x="8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1461275" y="1805375"/>
              <a:ext cx="68075" cy="135000"/>
            </a:xfrm>
            <a:custGeom>
              <a:avLst/>
              <a:gdLst/>
              <a:ahLst/>
              <a:cxnLst/>
              <a:rect l="l" t="t" r="r" b="b"/>
              <a:pathLst>
                <a:path w="2723" h="5400" extrusionOk="0">
                  <a:moveTo>
                    <a:pt x="47" y="1"/>
                  </a:moveTo>
                  <a:cubicBezTo>
                    <a:pt x="24" y="306"/>
                    <a:pt x="0" y="588"/>
                    <a:pt x="0" y="893"/>
                  </a:cubicBezTo>
                  <a:cubicBezTo>
                    <a:pt x="0" y="2465"/>
                    <a:pt x="399" y="4014"/>
                    <a:pt x="1150" y="5399"/>
                  </a:cubicBezTo>
                  <a:lnTo>
                    <a:pt x="1315" y="5329"/>
                  </a:lnTo>
                  <a:cubicBezTo>
                    <a:pt x="2113" y="4930"/>
                    <a:pt x="2606" y="4132"/>
                    <a:pt x="2676" y="3263"/>
                  </a:cubicBezTo>
                  <a:cubicBezTo>
                    <a:pt x="2723" y="2371"/>
                    <a:pt x="2300" y="1527"/>
                    <a:pt x="1573" y="1034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E5A8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1571575" y="1840000"/>
              <a:ext cx="359150" cy="223300"/>
            </a:xfrm>
            <a:custGeom>
              <a:avLst/>
              <a:gdLst/>
              <a:ahLst/>
              <a:cxnLst/>
              <a:rect l="l" t="t" r="r" b="b"/>
              <a:pathLst>
                <a:path w="14366" h="8932" extrusionOk="0">
                  <a:moveTo>
                    <a:pt x="14365" y="1"/>
                  </a:moveTo>
                  <a:lnTo>
                    <a:pt x="1" y="7488"/>
                  </a:lnTo>
                  <a:cubicBezTo>
                    <a:pt x="1585" y="8479"/>
                    <a:pt x="3294" y="8931"/>
                    <a:pt x="4962" y="8931"/>
                  </a:cubicBezTo>
                  <a:cubicBezTo>
                    <a:pt x="9691" y="8931"/>
                    <a:pt x="14087" y="5293"/>
                    <a:pt x="14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1277225" y="1655925"/>
              <a:ext cx="841850" cy="471325"/>
            </a:xfrm>
            <a:custGeom>
              <a:avLst/>
              <a:gdLst/>
              <a:ahLst/>
              <a:cxnLst/>
              <a:rect l="l" t="t" r="r" b="b"/>
              <a:pathLst>
                <a:path w="33674" h="18853" extrusionOk="0">
                  <a:moveTo>
                    <a:pt x="7675" y="1835"/>
                  </a:moveTo>
                  <a:cubicBezTo>
                    <a:pt x="7733" y="1835"/>
                    <a:pt x="7793" y="1840"/>
                    <a:pt x="7855" y="1848"/>
                  </a:cubicBezTo>
                  <a:lnTo>
                    <a:pt x="19450" y="4993"/>
                  </a:lnTo>
                  <a:cubicBezTo>
                    <a:pt x="19645" y="5048"/>
                    <a:pt x="19849" y="5074"/>
                    <a:pt x="20054" y="5074"/>
                  </a:cubicBezTo>
                  <a:cubicBezTo>
                    <a:pt x="20464" y="5074"/>
                    <a:pt x="20882" y="4970"/>
                    <a:pt x="21257" y="4782"/>
                  </a:cubicBezTo>
                  <a:lnTo>
                    <a:pt x="25106" y="2763"/>
                  </a:lnTo>
                  <a:cubicBezTo>
                    <a:pt x="25834" y="2391"/>
                    <a:pt x="26629" y="2198"/>
                    <a:pt x="27437" y="2198"/>
                  </a:cubicBezTo>
                  <a:cubicBezTo>
                    <a:pt x="27801" y="2198"/>
                    <a:pt x="28168" y="2237"/>
                    <a:pt x="28533" y="2317"/>
                  </a:cubicBezTo>
                  <a:lnTo>
                    <a:pt x="29707" y="2576"/>
                  </a:lnTo>
                  <a:cubicBezTo>
                    <a:pt x="30481" y="2740"/>
                    <a:pt x="31138" y="3256"/>
                    <a:pt x="31490" y="3984"/>
                  </a:cubicBezTo>
                  <a:cubicBezTo>
                    <a:pt x="31608" y="4266"/>
                    <a:pt x="31467" y="4618"/>
                    <a:pt x="31185" y="4758"/>
                  </a:cubicBezTo>
                  <a:lnTo>
                    <a:pt x="7902" y="16869"/>
                  </a:lnTo>
                  <a:cubicBezTo>
                    <a:pt x="7674" y="16983"/>
                    <a:pt x="7427" y="17038"/>
                    <a:pt x="7181" y="17038"/>
                  </a:cubicBezTo>
                  <a:cubicBezTo>
                    <a:pt x="6668" y="17038"/>
                    <a:pt x="6162" y="16798"/>
                    <a:pt x="5860" y="16353"/>
                  </a:cubicBezTo>
                  <a:lnTo>
                    <a:pt x="2856" y="11894"/>
                  </a:lnTo>
                  <a:lnTo>
                    <a:pt x="2809" y="11847"/>
                  </a:lnTo>
                  <a:cubicBezTo>
                    <a:pt x="2527" y="11495"/>
                    <a:pt x="2621" y="11002"/>
                    <a:pt x="3020" y="10814"/>
                  </a:cubicBezTo>
                  <a:cubicBezTo>
                    <a:pt x="3114" y="10755"/>
                    <a:pt x="3220" y="10726"/>
                    <a:pt x="3325" y="10726"/>
                  </a:cubicBezTo>
                  <a:cubicBezTo>
                    <a:pt x="3431" y="10726"/>
                    <a:pt x="3536" y="10755"/>
                    <a:pt x="3630" y="10814"/>
                  </a:cubicBezTo>
                  <a:lnTo>
                    <a:pt x="5578" y="11776"/>
                  </a:lnTo>
                  <a:cubicBezTo>
                    <a:pt x="5925" y="11949"/>
                    <a:pt x="6305" y="12037"/>
                    <a:pt x="6689" y="12037"/>
                  </a:cubicBezTo>
                  <a:cubicBezTo>
                    <a:pt x="7086" y="12037"/>
                    <a:pt x="7485" y="11944"/>
                    <a:pt x="7855" y="11753"/>
                  </a:cubicBezTo>
                  <a:lnTo>
                    <a:pt x="8677" y="11330"/>
                  </a:lnTo>
                  <a:cubicBezTo>
                    <a:pt x="10367" y="10438"/>
                    <a:pt x="10507" y="8091"/>
                    <a:pt x="8935" y="7012"/>
                  </a:cubicBezTo>
                  <a:lnTo>
                    <a:pt x="4921" y="4312"/>
                  </a:lnTo>
                  <a:cubicBezTo>
                    <a:pt x="4734" y="4172"/>
                    <a:pt x="4616" y="3937"/>
                    <a:pt x="4640" y="3702"/>
                  </a:cubicBezTo>
                  <a:cubicBezTo>
                    <a:pt x="4640" y="3467"/>
                    <a:pt x="4780" y="3256"/>
                    <a:pt x="5015" y="3139"/>
                  </a:cubicBezTo>
                  <a:lnTo>
                    <a:pt x="7362" y="1918"/>
                  </a:lnTo>
                  <a:cubicBezTo>
                    <a:pt x="7456" y="1856"/>
                    <a:pt x="7560" y="1835"/>
                    <a:pt x="7675" y="1835"/>
                  </a:cubicBezTo>
                  <a:close/>
                  <a:moveTo>
                    <a:pt x="7684" y="0"/>
                  </a:moveTo>
                  <a:cubicBezTo>
                    <a:pt x="7281" y="0"/>
                    <a:pt x="6880" y="94"/>
                    <a:pt x="6517" y="275"/>
                  </a:cubicBezTo>
                  <a:lnTo>
                    <a:pt x="4170" y="1496"/>
                  </a:lnTo>
                  <a:cubicBezTo>
                    <a:pt x="2504" y="2388"/>
                    <a:pt x="2363" y="4735"/>
                    <a:pt x="3935" y="5815"/>
                  </a:cubicBezTo>
                  <a:lnTo>
                    <a:pt x="7926" y="8514"/>
                  </a:lnTo>
                  <a:cubicBezTo>
                    <a:pt x="8372" y="8819"/>
                    <a:pt x="8325" y="9453"/>
                    <a:pt x="7855" y="9687"/>
                  </a:cubicBezTo>
                  <a:lnTo>
                    <a:pt x="7034" y="10133"/>
                  </a:lnTo>
                  <a:cubicBezTo>
                    <a:pt x="6940" y="10180"/>
                    <a:pt x="6834" y="10204"/>
                    <a:pt x="6726" y="10204"/>
                  </a:cubicBezTo>
                  <a:cubicBezTo>
                    <a:pt x="6617" y="10204"/>
                    <a:pt x="6506" y="10180"/>
                    <a:pt x="6400" y="10133"/>
                  </a:cubicBezTo>
                  <a:lnTo>
                    <a:pt x="4475" y="9147"/>
                  </a:lnTo>
                  <a:cubicBezTo>
                    <a:pt x="4087" y="8953"/>
                    <a:pt x="3700" y="8867"/>
                    <a:pt x="3331" y="8867"/>
                  </a:cubicBezTo>
                  <a:cubicBezTo>
                    <a:pt x="1425" y="8867"/>
                    <a:pt x="1" y="11180"/>
                    <a:pt x="1377" y="12950"/>
                  </a:cubicBezTo>
                  <a:lnTo>
                    <a:pt x="4381" y="17362"/>
                  </a:lnTo>
                  <a:cubicBezTo>
                    <a:pt x="5028" y="18325"/>
                    <a:pt x="6089" y="18852"/>
                    <a:pt x="7178" y="18852"/>
                  </a:cubicBezTo>
                  <a:cubicBezTo>
                    <a:pt x="7709" y="18852"/>
                    <a:pt x="8247" y="18727"/>
                    <a:pt x="8747" y="18466"/>
                  </a:cubicBezTo>
                  <a:lnTo>
                    <a:pt x="32054" y="6354"/>
                  </a:lnTo>
                  <a:cubicBezTo>
                    <a:pt x="33180" y="5768"/>
                    <a:pt x="33673" y="4359"/>
                    <a:pt x="33133" y="3186"/>
                  </a:cubicBezTo>
                  <a:cubicBezTo>
                    <a:pt x="32547" y="1965"/>
                    <a:pt x="31420" y="1073"/>
                    <a:pt x="30082" y="792"/>
                  </a:cubicBezTo>
                  <a:lnTo>
                    <a:pt x="28909" y="534"/>
                  </a:lnTo>
                  <a:cubicBezTo>
                    <a:pt x="28430" y="434"/>
                    <a:pt x="27945" y="384"/>
                    <a:pt x="27461" y="384"/>
                  </a:cubicBezTo>
                  <a:cubicBezTo>
                    <a:pt x="26356" y="384"/>
                    <a:pt x="25257" y="645"/>
                    <a:pt x="24261" y="1167"/>
                  </a:cubicBezTo>
                  <a:lnTo>
                    <a:pt x="20412" y="3162"/>
                  </a:lnTo>
                  <a:cubicBezTo>
                    <a:pt x="20316" y="3217"/>
                    <a:pt x="20220" y="3240"/>
                    <a:pt x="20123" y="3240"/>
                  </a:cubicBezTo>
                  <a:cubicBezTo>
                    <a:pt x="20055" y="3240"/>
                    <a:pt x="19987" y="3229"/>
                    <a:pt x="19919" y="3209"/>
                  </a:cubicBezTo>
                  <a:lnTo>
                    <a:pt x="8348" y="88"/>
                  </a:lnTo>
                  <a:cubicBezTo>
                    <a:pt x="8131" y="29"/>
                    <a:pt x="7907" y="0"/>
                    <a:pt x="7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1476475" y="1498200"/>
              <a:ext cx="448375" cy="120700"/>
            </a:xfrm>
            <a:custGeom>
              <a:avLst/>
              <a:gdLst/>
              <a:ahLst/>
              <a:cxnLst/>
              <a:rect l="l" t="t" r="r" b="b"/>
              <a:pathLst>
                <a:path w="17935" h="4828" extrusionOk="0">
                  <a:moveTo>
                    <a:pt x="8862" y="1"/>
                  </a:moveTo>
                  <a:cubicBezTo>
                    <a:pt x="6035" y="1"/>
                    <a:pt x="3202" y="907"/>
                    <a:pt x="824" y="2735"/>
                  </a:cubicBezTo>
                  <a:cubicBezTo>
                    <a:pt x="0" y="3315"/>
                    <a:pt x="580" y="4403"/>
                    <a:pt x="1349" y="4403"/>
                  </a:cubicBezTo>
                  <a:cubicBezTo>
                    <a:pt x="1544" y="4403"/>
                    <a:pt x="1751" y="4333"/>
                    <a:pt x="1951" y="4167"/>
                  </a:cubicBezTo>
                  <a:cubicBezTo>
                    <a:pt x="3987" y="2600"/>
                    <a:pt x="6419" y="1823"/>
                    <a:pt x="8849" y="1823"/>
                  </a:cubicBezTo>
                  <a:cubicBezTo>
                    <a:pt x="11515" y="1823"/>
                    <a:pt x="14178" y="2759"/>
                    <a:pt x="16315" y="4613"/>
                  </a:cubicBezTo>
                  <a:cubicBezTo>
                    <a:pt x="16481" y="4757"/>
                    <a:pt x="16695" y="4828"/>
                    <a:pt x="16908" y="4828"/>
                  </a:cubicBezTo>
                  <a:cubicBezTo>
                    <a:pt x="17147" y="4828"/>
                    <a:pt x="17385" y="4739"/>
                    <a:pt x="17559" y="4566"/>
                  </a:cubicBezTo>
                  <a:cubicBezTo>
                    <a:pt x="17934" y="4190"/>
                    <a:pt x="17911" y="3580"/>
                    <a:pt x="17512" y="3228"/>
                  </a:cubicBezTo>
                  <a:cubicBezTo>
                    <a:pt x="15036" y="1083"/>
                    <a:pt x="11952" y="1"/>
                    <a:pt x="8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1599150" y="1902675"/>
              <a:ext cx="415475" cy="254300"/>
            </a:xfrm>
            <a:custGeom>
              <a:avLst/>
              <a:gdLst/>
              <a:ahLst/>
              <a:cxnLst/>
              <a:rect l="l" t="t" r="r" b="b"/>
              <a:pathLst>
                <a:path w="16619" h="10172" extrusionOk="0">
                  <a:moveTo>
                    <a:pt x="15577" y="0"/>
                  </a:moveTo>
                  <a:cubicBezTo>
                    <a:pt x="15200" y="0"/>
                    <a:pt x="14835" y="242"/>
                    <a:pt x="14717" y="615"/>
                  </a:cubicBezTo>
                  <a:cubicBezTo>
                    <a:pt x="13133" y="5328"/>
                    <a:pt x="8727" y="8353"/>
                    <a:pt x="3949" y="8353"/>
                  </a:cubicBezTo>
                  <a:cubicBezTo>
                    <a:pt x="3063" y="8353"/>
                    <a:pt x="2164" y="8249"/>
                    <a:pt x="1268" y="8032"/>
                  </a:cubicBezTo>
                  <a:cubicBezTo>
                    <a:pt x="1192" y="8013"/>
                    <a:pt x="1115" y="8004"/>
                    <a:pt x="1040" y="8004"/>
                  </a:cubicBezTo>
                  <a:cubicBezTo>
                    <a:pt x="654" y="8004"/>
                    <a:pt x="303" y="8246"/>
                    <a:pt x="165" y="8619"/>
                  </a:cubicBezTo>
                  <a:cubicBezTo>
                    <a:pt x="1" y="9112"/>
                    <a:pt x="283" y="9652"/>
                    <a:pt x="799" y="9793"/>
                  </a:cubicBezTo>
                  <a:cubicBezTo>
                    <a:pt x="1848" y="10048"/>
                    <a:pt x="2901" y="10171"/>
                    <a:pt x="3939" y="10171"/>
                  </a:cubicBezTo>
                  <a:cubicBezTo>
                    <a:pt x="9470" y="10171"/>
                    <a:pt x="14573" y="6680"/>
                    <a:pt x="16431" y="1226"/>
                  </a:cubicBezTo>
                  <a:cubicBezTo>
                    <a:pt x="16618" y="733"/>
                    <a:pt x="16313" y="169"/>
                    <a:pt x="15797" y="29"/>
                  </a:cubicBezTo>
                  <a:cubicBezTo>
                    <a:pt x="15724" y="9"/>
                    <a:pt x="15650" y="0"/>
                    <a:pt x="15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6" name="Google Shape;1106;p22"/>
          <p:cNvGrpSpPr/>
          <p:nvPr/>
        </p:nvGrpSpPr>
        <p:grpSpPr>
          <a:xfrm>
            <a:off x="7046750" y="1372175"/>
            <a:ext cx="791000" cy="774575"/>
            <a:chOff x="7012100" y="1504300"/>
            <a:chExt cx="791000" cy="774575"/>
          </a:xfrm>
        </p:grpSpPr>
        <p:sp>
          <p:nvSpPr>
            <p:cNvPr id="1107" name="Google Shape;1107;p22"/>
            <p:cNvSpPr/>
            <p:nvPr/>
          </p:nvSpPr>
          <p:spPr>
            <a:xfrm>
              <a:off x="7198700" y="1735500"/>
              <a:ext cx="365000" cy="312575"/>
            </a:xfrm>
            <a:custGeom>
              <a:avLst/>
              <a:gdLst/>
              <a:ahLst/>
              <a:cxnLst/>
              <a:rect l="l" t="t" r="r" b="b"/>
              <a:pathLst>
                <a:path w="14600" h="12503" extrusionOk="0">
                  <a:moveTo>
                    <a:pt x="7238" y="5757"/>
                  </a:moveTo>
                  <a:cubicBezTo>
                    <a:pt x="7596" y="5757"/>
                    <a:pt x="7956" y="6043"/>
                    <a:pt x="7886" y="6502"/>
                  </a:cubicBezTo>
                  <a:cubicBezTo>
                    <a:pt x="8074" y="6596"/>
                    <a:pt x="8262" y="6690"/>
                    <a:pt x="8450" y="6784"/>
                  </a:cubicBezTo>
                  <a:cubicBezTo>
                    <a:pt x="8943" y="6995"/>
                    <a:pt x="8825" y="7652"/>
                    <a:pt x="8473" y="7887"/>
                  </a:cubicBezTo>
                  <a:cubicBezTo>
                    <a:pt x="7722" y="8380"/>
                    <a:pt x="7088" y="9013"/>
                    <a:pt x="6290" y="9459"/>
                  </a:cubicBezTo>
                  <a:cubicBezTo>
                    <a:pt x="6184" y="9522"/>
                    <a:pt x="6073" y="9549"/>
                    <a:pt x="5967" y="9549"/>
                  </a:cubicBezTo>
                  <a:cubicBezTo>
                    <a:pt x="5514" y="9549"/>
                    <a:pt x="5137" y="9043"/>
                    <a:pt x="5422" y="8567"/>
                  </a:cubicBezTo>
                  <a:cubicBezTo>
                    <a:pt x="5868" y="7816"/>
                    <a:pt x="6290" y="7018"/>
                    <a:pt x="6642" y="6197"/>
                  </a:cubicBezTo>
                  <a:cubicBezTo>
                    <a:pt x="6748" y="5891"/>
                    <a:pt x="6992" y="5757"/>
                    <a:pt x="7238" y="5757"/>
                  </a:cubicBezTo>
                  <a:close/>
                  <a:moveTo>
                    <a:pt x="8356" y="0"/>
                  </a:moveTo>
                  <a:cubicBezTo>
                    <a:pt x="2770" y="0"/>
                    <a:pt x="0" y="6737"/>
                    <a:pt x="3920" y="10656"/>
                  </a:cubicBezTo>
                  <a:cubicBezTo>
                    <a:pt x="5195" y="11932"/>
                    <a:pt x="6763" y="12503"/>
                    <a:pt x="8301" y="12503"/>
                  </a:cubicBezTo>
                  <a:cubicBezTo>
                    <a:pt x="11516" y="12503"/>
                    <a:pt x="14599" y="10007"/>
                    <a:pt x="14599" y="6244"/>
                  </a:cubicBezTo>
                  <a:cubicBezTo>
                    <a:pt x="14599" y="2793"/>
                    <a:pt x="11806" y="0"/>
                    <a:pt x="83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7012100" y="1504300"/>
              <a:ext cx="791000" cy="774575"/>
            </a:xfrm>
            <a:custGeom>
              <a:avLst/>
              <a:gdLst/>
              <a:ahLst/>
              <a:cxnLst/>
              <a:rect l="l" t="t" r="r" b="b"/>
              <a:pathLst>
                <a:path w="31640" h="30983" extrusionOk="0">
                  <a:moveTo>
                    <a:pt x="15820" y="2019"/>
                  </a:moveTo>
                  <a:lnTo>
                    <a:pt x="16735" y="3991"/>
                  </a:lnTo>
                  <a:cubicBezTo>
                    <a:pt x="16430" y="3967"/>
                    <a:pt x="16125" y="3944"/>
                    <a:pt x="15820" y="3944"/>
                  </a:cubicBezTo>
                  <a:cubicBezTo>
                    <a:pt x="15515" y="3944"/>
                    <a:pt x="15210" y="3967"/>
                    <a:pt x="14904" y="3991"/>
                  </a:cubicBezTo>
                  <a:lnTo>
                    <a:pt x="15820" y="2019"/>
                  </a:lnTo>
                  <a:close/>
                  <a:moveTo>
                    <a:pt x="4296" y="14600"/>
                  </a:moveTo>
                  <a:lnTo>
                    <a:pt x="4296" y="14600"/>
                  </a:lnTo>
                  <a:cubicBezTo>
                    <a:pt x="4272" y="14905"/>
                    <a:pt x="4249" y="15210"/>
                    <a:pt x="4249" y="15515"/>
                  </a:cubicBezTo>
                  <a:cubicBezTo>
                    <a:pt x="4249" y="15820"/>
                    <a:pt x="4296" y="16102"/>
                    <a:pt x="4296" y="16407"/>
                  </a:cubicBezTo>
                  <a:lnTo>
                    <a:pt x="2324" y="15515"/>
                  </a:lnTo>
                  <a:lnTo>
                    <a:pt x="4296" y="14600"/>
                  </a:lnTo>
                  <a:close/>
                  <a:moveTo>
                    <a:pt x="27321" y="14576"/>
                  </a:moveTo>
                  <a:lnTo>
                    <a:pt x="29292" y="15492"/>
                  </a:lnTo>
                  <a:lnTo>
                    <a:pt x="27321" y="16407"/>
                  </a:lnTo>
                  <a:cubicBezTo>
                    <a:pt x="27344" y="16102"/>
                    <a:pt x="27368" y="15797"/>
                    <a:pt x="27368" y="15492"/>
                  </a:cubicBezTo>
                  <a:cubicBezTo>
                    <a:pt x="27368" y="15163"/>
                    <a:pt x="27344" y="14881"/>
                    <a:pt x="27321" y="14576"/>
                  </a:cubicBezTo>
                  <a:close/>
                  <a:moveTo>
                    <a:pt x="16712" y="5822"/>
                  </a:moveTo>
                  <a:cubicBezTo>
                    <a:pt x="18660" y="6009"/>
                    <a:pt x="20491" y="6760"/>
                    <a:pt x="21993" y="8028"/>
                  </a:cubicBezTo>
                  <a:lnTo>
                    <a:pt x="21547" y="8474"/>
                  </a:lnTo>
                  <a:cubicBezTo>
                    <a:pt x="21195" y="8826"/>
                    <a:pt x="21195" y="9389"/>
                    <a:pt x="21547" y="9765"/>
                  </a:cubicBezTo>
                  <a:cubicBezTo>
                    <a:pt x="21723" y="9941"/>
                    <a:pt x="21958" y="10029"/>
                    <a:pt x="22192" y="10029"/>
                  </a:cubicBezTo>
                  <a:cubicBezTo>
                    <a:pt x="22427" y="10029"/>
                    <a:pt x="22662" y="9941"/>
                    <a:pt x="22838" y="9765"/>
                  </a:cubicBezTo>
                  <a:lnTo>
                    <a:pt x="23284" y="9295"/>
                  </a:lnTo>
                  <a:cubicBezTo>
                    <a:pt x="24528" y="10798"/>
                    <a:pt x="25302" y="12652"/>
                    <a:pt x="25490" y="14576"/>
                  </a:cubicBezTo>
                  <a:lnTo>
                    <a:pt x="24856" y="14576"/>
                  </a:lnTo>
                  <a:cubicBezTo>
                    <a:pt x="23636" y="14576"/>
                    <a:pt x="23636" y="16407"/>
                    <a:pt x="24856" y="16407"/>
                  </a:cubicBezTo>
                  <a:lnTo>
                    <a:pt x="25490" y="16407"/>
                  </a:lnTo>
                  <a:cubicBezTo>
                    <a:pt x="25302" y="18355"/>
                    <a:pt x="24551" y="20186"/>
                    <a:pt x="23307" y="21688"/>
                  </a:cubicBezTo>
                  <a:lnTo>
                    <a:pt x="22861" y="21242"/>
                  </a:lnTo>
                  <a:cubicBezTo>
                    <a:pt x="22673" y="21066"/>
                    <a:pt x="22439" y="20978"/>
                    <a:pt x="22207" y="20978"/>
                  </a:cubicBezTo>
                  <a:cubicBezTo>
                    <a:pt x="21975" y="20978"/>
                    <a:pt x="21746" y="21066"/>
                    <a:pt x="21570" y="21242"/>
                  </a:cubicBezTo>
                  <a:cubicBezTo>
                    <a:pt x="21218" y="21594"/>
                    <a:pt x="21218" y="22181"/>
                    <a:pt x="21570" y="22533"/>
                  </a:cubicBezTo>
                  <a:lnTo>
                    <a:pt x="22016" y="22979"/>
                  </a:lnTo>
                  <a:cubicBezTo>
                    <a:pt x="20514" y="24223"/>
                    <a:pt x="18683" y="24998"/>
                    <a:pt x="16735" y="25185"/>
                  </a:cubicBezTo>
                  <a:lnTo>
                    <a:pt x="16735" y="24528"/>
                  </a:lnTo>
                  <a:cubicBezTo>
                    <a:pt x="16735" y="23918"/>
                    <a:pt x="16278" y="23613"/>
                    <a:pt x="15820" y="23613"/>
                  </a:cubicBezTo>
                  <a:cubicBezTo>
                    <a:pt x="15362" y="23613"/>
                    <a:pt x="14904" y="23918"/>
                    <a:pt x="14904" y="24528"/>
                  </a:cubicBezTo>
                  <a:lnTo>
                    <a:pt x="14904" y="25185"/>
                  </a:lnTo>
                  <a:cubicBezTo>
                    <a:pt x="12956" y="24998"/>
                    <a:pt x="11126" y="24223"/>
                    <a:pt x="9623" y="22979"/>
                  </a:cubicBezTo>
                  <a:lnTo>
                    <a:pt x="10069" y="22533"/>
                  </a:lnTo>
                  <a:cubicBezTo>
                    <a:pt x="10421" y="22181"/>
                    <a:pt x="10421" y="21594"/>
                    <a:pt x="10069" y="21242"/>
                  </a:cubicBezTo>
                  <a:cubicBezTo>
                    <a:pt x="9893" y="21066"/>
                    <a:pt x="9665" y="20978"/>
                    <a:pt x="9436" y="20978"/>
                  </a:cubicBezTo>
                  <a:cubicBezTo>
                    <a:pt x="9207" y="20978"/>
                    <a:pt x="8978" y="21066"/>
                    <a:pt x="8802" y="21242"/>
                  </a:cubicBezTo>
                  <a:lnTo>
                    <a:pt x="8333" y="21688"/>
                  </a:lnTo>
                  <a:cubicBezTo>
                    <a:pt x="7089" y="20186"/>
                    <a:pt x="6338" y="18355"/>
                    <a:pt x="6150" y="16407"/>
                  </a:cubicBezTo>
                  <a:lnTo>
                    <a:pt x="6783" y="16407"/>
                  </a:lnTo>
                  <a:cubicBezTo>
                    <a:pt x="8004" y="16407"/>
                    <a:pt x="8004" y="14576"/>
                    <a:pt x="6783" y="14576"/>
                  </a:cubicBezTo>
                  <a:lnTo>
                    <a:pt x="6126" y="14576"/>
                  </a:lnTo>
                  <a:cubicBezTo>
                    <a:pt x="6314" y="12652"/>
                    <a:pt x="7089" y="10798"/>
                    <a:pt x="8333" y="9295"/>
                  </a:cubicBezTo>
                  <a:lnTo>
                    <a:pt x="8779" y="9765"/>
                  </a:lnTo>
                  <a:cubicBezTo>
                    <a:pt x="8955" y="9941"/>
                    <a:pt x="9189" y="10029"/>
                    <a:pt x="9424" y="10029"/>
                  </a:cubicBezTo>
                  <a:cubicBezTo>
                    <a:pt x="9659" y="10029"/>
                    <a:pt x="9893" y="9941"/>
                    <a:pt x="10069" y="9765"/>
                  </a:cubicBezTo>
                  <a:cubicBezTo>
                    <a:pt x="10421" y="9389"/>
                    <a:pt x="10421" y="8826"/>
                    <a:pt x="10069" y="8474"/>
                  </a:cubicBezTo>
                  <a:lnTo>
                    <a:pt x="9600" y="8028"/>
                  </a:lnTo>
                  <a:cubicBezTo>
                    <a:pt x="11102" y="6760"/>
                    <a:pt x="12956" y="6009"/>
                    <a:pt x="14904" y="5822"/>
                  </a:cubicBezTo>
                  <a:lnTo>
                    <a:pt x="14904" y="6455"/>
                  </a:lnTo>
                  <a:cubicBezTo>
                    <a:pt x="14893" y="7066"/>
                    <a:pt x="15345" y="7371"/>
                    <a:pt x="15799" y="7371"/>
                  </a:cubicBezTo>
                  <a:cubicBezTo>
                    <a:pt x="16254" y="7371"/>
                    <a:pt x="16712" y="7066"/>
                    <a:pt x="16712" y="6455"/>
                  </a:cubicBezTo>
                  <a:lnTo>
                    <a:pt x="16712" y="5822"/>
                  </a:lnTo>
                  <a:close/>
                  <a:moveTo>
                    <a:pt x="14904" y="27040"/>
                  </a:moveTo>
                  <a:lnTo>
                    <a:pt x="14904" y="27040"/>
                  </a:lnTo>
                  <a:cubicBezTo>
                    <a:pt x="15186" y="27063"/>
                    <a:pt x="15515" y="27086"/>
                    <a:pt x="15820" y="27086"/>
                  </a:cubicBezTo>
                  <a:cubicBezTo>
                    <a:pt x="16125" y="27086"/>
                    <a:pt x="16430" y="27086"/>
                    <a:pt x="16735" y="27040"/>
                  </a:cubicBezTo>
                  <a:lnTo>
                    <a:pt x="16735" y="27040"/>
                  </a:lnTo>
                  <a:lnTo>
                    <a:pt x="15820" y="29011"/>
                  </a:lnTo>
                  <a:lnTo>
                    <a:pt x="14904" y="27040"/>
                  </a:lnTo>
                  <a:close/>
                  <a:moveTo>
                    <a:pt x="15808" y="1"/>
                  </a:moveTo>
                  <a:cubicBezTo>
                    <a:pt x="15192" y="1"/>
                    <a:pt x="14576" y="329"/>
                    <a:pt x="14271" y="987"/>
                  </a:cubicBezTo>
                  <a:lnTo>
                    <a:pt x="12722" y="4366"/>
                  </a:lnTo>
                  <a:cubicBezTo>
                    <a:pt x="8825" y="5470"/>
                    <a:pt x="5774" y="8497"/>
                    <a:pt x="4695" y="12394"/>
                  </a:cubicBezTo>
                  <a:lnTo>
                    <a:pt x="1291" y="13966"/>
                  </a:lnTo>
                  <a:cubicBezTo>
                    <a:pt x="0" y="14553"/>
                    <a:pt x="0" y="16431"/>
                    <a:pt x="1291" y="17017"/>
                  </a:cubicBezTo>
                  <a:lnTo>
                    <a:pt x="4695" y="18590"/>
                  </a:lnTo>
                  <a:cubicBezTo>
                    <a:pt x="5774" y="22486"/>
                    <a:pt x="8825" y="25514"/>
                    <a:pt x="12722" y="26617"/>
                  </a:cubicBezTo>
                  <a:lnTo>
                    <a:pt x="14271" y="29997"/>
                  </a:lnTo>
                  <a:cubicBezTo>
                    <a:pt x="14576" y="30654"/>
                    <a:pt x="15192" y="30983"/>
                    <a:pt x="15808" y="30983"/>
                  </a:cubicBezTo>
                  <a:cubicBezTo>
                    <a:pt x="16424" y="30983"/>
                    <a:pt x="17040" y="30654"/>
                    <a:pt x="17345" y="29997"/>
                  </a:cubicBezTo>
                  <a:lnTo>
                    <a:pt x="18918" y="26617"/>
                  </a:lnTo>
                  <a:cubicBezTo>
                    <a:pt x="22814" y="25514"/>
                    <a:pt x="25842" y="22486"/>
                    <a:pt x="26945" y="18590"/>
                  </a:cubicBezTo>
                  <a:lnTo>
                    <a:pt x="30325" y="17017"/>
                  </a:lnTo>
                  <a:cubicBezTo>
                    <a:pt x="31639" y="16431"/>
                    <a:pt x="31639" y="14553"/>
                    <a:pt x="30325" y="13966"/>
                  </a:cubicBezTo>
                  <a:lnTo>
                    <a:pt x="26945" y="12394"/>
                  </a:lnTo>
                  <a:cubicBezTo>
                    <a:pt x="25842" y="8497"/>
                    <a:pt x="22814" y="5470"/>
                    <a:pt x="18918" y="4366"/>
                  </a:cubicBezTo>
                  <a:lnTo>
                    <a:pt x="17345" y="987"/>
                  </a:lnTo>
                  <a:cubicBezTo>
                    <a:pt x="17040" y="329"/>
                    <a:pt x="16424" y="1"/>
                    <a:pt x="15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7263825" y="1754675"/>
              <a:ext cx="287925" cy="273100"/>
            </a:xfrm>
            <a:custGeom>
              <a:avLst/>
              <a:gdLst/>
              <a:ahLst/>
              <a:cxnLst/>
              <a:rect l="l" t="t" r="r" b="b"/>
              <a:pathLst>
                <a:path w="11517" h="10924" extrusionOk="0">
                  <a:moveTo>
                    <a:pt x="4436" y="5477"/>
                  </a:moveTo>
                  <a:lnTo>
                    <a:pt x="5727" y="6768"/>
                  </a:lnTo>
                  <a:lnTo>
                    <a:pt x="2981" y="8246"/>
                  </a:lnTo>
                  <a:lnTo>
                    <a:pt x="4436" y="5477"/>
                  </a:lnTo>
                  <a:close/>
                  <a:moveTo>
                    <a:pt x="10000" y="1"/>
                  </a:moveTo>
                  <a:cubicBezTo>
                    <a:pt x="9815" y="1"/>
                    <a:pt x="9624" y="46"/>
                    <a:pt x="9436" y="149"/>
                  </a:cubicBezTo>
                  <a:lnTo>
                    <a:pt x="9436" y="172"/>
                  </a:lnTo>
                  <a:lnTo>
                    <a:pt x="3991" y="3059"/>
                  </a:lnTo>
                  <a:cubicBezTo>
                    <a:pt x="3850" y="3130"/>
                    <a:pt x="3732" y="3247"/>
                    <a:pt x="3638" y="3364"/>
                  </a:cubicBezTo>
                  <a:cubicBezTo>
                    <a:pt x="3498" y="3458"/>
                    <a:pt x="3380" y="3599"/>
                    <a:pt x="3310" y="3740"/>
                  </a:cubicBezTo>
                  <a:lnTo>
                    <a:pt x="423" y="9185"/>
                  </a:lnTo>
                  <a:cubicBezTo>
                    <a:pt x="0" y="10031"/>
                    <a:pt x="678" y="10923"/>
                    <a:pt x="1505" y="10923"/>
                  </a:cubicBezTo>
                  <a:cubicBezTo>
                    <a:pt x="1688" y="10923"/>
                    <a:pt x="1878" y="10879"/>
                    <a:pt x="2066" y="10781"/>
                  </a:cubicBezTo>
                  <a:lnTo>
                    <a:pt x="7488" y="7894"/>
                  </a:lnTo>
                  <a:cubicBezTo>
                    <a:pt x="7629" y="7824"/>
                    <a:pt x="7769" y="7706"/>
                    <a:pt x="7863" y="7589"/>
                  </a:cubicBezTo>
                  <a:cubicBezTo>
                    <a:pt x="7981" y="7472"/>
                    <a:pt x="8098" y="7354"/>
                    <a:pt x="8168" y="7214"/>
                  </a:cubicBezTo>
                  <a:lnTo>
                    <a:pt x="11055" y="1792"/>
                  </a:lnTo>
                  <a:cubicBezTo>
                    <a:pt x="11516" y="928"/>
                    <a:pt x="10830" y="1"/>
                    <a:pt x="10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10" name="Google Shape;1110;p22"/>
          <p:cNvSpPr txBox="1"/>
          <p:nvPr/>
        </p:nvSpPr>
        <p:spPr>
          <a:xfrm>
            <a:off x="6243350" y="3220600"/>
            <a:ext cx="2451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❖"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Increases Customer conversion ratio.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 panose="02000000000000000000"/>
              <a:buChar char="❖"/>
            </a:pPr>
            <a:r>
              <a:rPr lang="en-GB" sz="12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Gives business to Travel Agent.</a:t>
            </a: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WPS Presentation</Application>
  <PresentationFormat/>
  <Paragraphs>213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Fira Sans Extra Condensed SemiBold</vt:lpstr>
      <vt:lpstr>Roboto</vt:lpstr>
      <vt:lpstr>Fira Sans Extra Condensed Medium</vt:lpstr>
      <vt:lpstr>Fira Sans Extra Condensed</vt:lpstr>
      <vt:lpstr>Fira Sans Extra Condensed Black</vt:lpstr>
      <vt:lpstr>Roboto Black</vt:lpstr>
      <vt:lpstr>Microsoft YaHei</vt:lpstr>
      <vt:lpstr>Arial Unicode MS</vt:lpstr>
      <vt:lpstr>Travels Infographics “by Slidego”</vt:lpstr>
      <vt:lpstr>AI-Based Travel Itinerary Maker</vt:lpstr>
      <vt:lpstr>Introduction</vt:lpstr>
      <vt:lpstr>Travel Infographics</vt:lpstr>
      <vt:lpstr>Challenges in Travel Planning</vt:lpstr>
      <vt:lpstr>Solution Offered</vt:lpstr>
      <vt:lpstr>Technology Stack</vt:lpstr>
      <vt:lpstr>Demonstration</vt:lpstr>
      <vt:lpstr>Key Features of the Itinerary Maker</vt:lpstr>
      <vt:lpstr>Benefits &amp; Impact</vt:lpstr>
      <vt:lpstr>Research Paper 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Travel Itinerary Maker</dc:title>
  <dc:creator/>
  <cp:lastModifiedBy>sumit</cp:lastModifiedBy>
  <cp:revision>4</cp:revision>
  <dcterms:created xsi:type="dcterms:W3CDTF">2024-07-21T12:37:00Z</dcterms:created>
  <dcterms:modified xsi:type="dcterms:W3CDTF">2024-10-16T17:42:58Z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74B07B140C4342D1B43B09896A26A6BB_12</vt:lpwstr>
  </property>
  <property fmtid="{D5CDD505-2E9C-101B-9397-08002B2CF9AE}" pid="3" name="KSOProductBuildVer">
    <vt:lpwstr>1033-12.2.0.18586</vt:lpwstr>
  </property>
</Properties>
</file>