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1"/>
  </p:notesMasterIdLst>
  <p:sldIdLst>
    <p:sldId id="265" r:id="rId2"/>
    <p:sldId id="257" r:id="rId3"/>
    <p:sldId id="258" r:id="rId4"/>
    <p:sldId id="268" r:id="rId5"/>
    <p:sldId id="267" r:id="rId6"/>
    <p:sldId id="269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 MAJUMDAR" userId="1d2e76ff7843c0d2" providerId="LiveId" clId="{DBA90ED2-C122-42C6-A536-AF4C7D0DFD7B}"/>
    <pc:docChg chg="undo redo custSel addSld delSld modSld modMainMaster">
      <pc:chgData name="CHANDAN MAJUMDAR" userId="1d2e76ff7843c0d2" providerId="LiveId" clId="{DBA90ED2-C122-42C6-A536-AF4C7D0DFD7B}" dt="2023-09-03T19:55:17.153" v="465"/>
      <pc:docMkLst>
        <pc:docMk/>
      </pc:docMkLst>
      <pc:sldChg chg="delSp modSp del mod delAnim modAnim">
        <pc:chgData name="CHANDAN MAJUMDAR" userId="1d2e76ff7843c0d2" providerId="LiveId" clId="{DBA90ED2-C122-42C6-A536-AF4C7D0DFD7B}" dt="2023-09-03T19:05:19.363" v="105" actId="2696"/>
        <pc:sldMkLst>
          <pc:docMk/>
          <pc:sldMk cId="534332180" sldId="256"/>
        </pc:sldMkLst>
        <pc:spChg chg="mod">
          <ac:chgData name="CHANDAN MAJUMDAR" userId="1d2e76ff7843c0d2" providerId="LiveId" clId="{DBA90ED2-C122-42C6-A536-AF4C7D0DFD7B}" dt="2023-09-03T18:57:18.288" v="37" actId="21"/>
          <ac:spMkLst>
            <pc:docMk/>
            <pc:sldMk cId="534332180" sldId="256"/>
            <ac:spMk id="2" creationId="{09403239-6308-7017-1B8D-3B3997276CA4}"/>
          </ac:spMkLst>
        </pc:spChg>
        <pc:spChg chg="mod">
          <ac:chgData name="CHANDAN MAJUMDAR" userId="1d2e76ff7843c0d2" providerId="LiveId" clId="{DBA90ED2-C122-42C6-A536-AF4C7D0DFD7B}" dt="2023-09-03T19:00:02.533" v="65" actId="27636"/>
          <ac:spMkLst>
            <pc:docMk/>
            <pc:sldMk cId="534332180" sldId="256"/>
            <ac:spMk id="3" creationId="{0007A3BE-1C0E-036E-6844-9FCEC1F9820E}"/>
          </ac:spMkLst>
        </pc:spChg>
        <pc:spChg chg="del mod">
          <ac:chgData name="CHANDAN MAJUMDAR" userId="1d2e76ff7843c0d2" providerId="LiveId" clId="{DBA90ED2-C122-42C6-A536-AF4C7D0DFD7B}" dt="2023-09-03T19:04:12.447" v="97"/>
          <ac:spMkLst>
            <pc:docMk/>
            <pc:sldMk cId="534332180" sldId="256"/>
            <ac:spMk id="6" creationId="{2245EBDD-D69A-B49B-78D8-15F3A2E35E94}"/>
          </ac:spMkLst>
        </pc:spChg>
        <pc:picChg chg="del mod">
          <ac:chgData name="CHANDAN MAJUMDAR" userId="1d2e76ff7843c0d2" providerId="LiveId" clId="{DBA90ED2-C122-42C6-A536-AF4C7D0DFD7B}" dt="2023-09-03T19:03:27.985" v="91" actId="21"/>
          <ac:picMkLst>
            <pc:docMk/>
            <pc:sldMk cId="534332180" sldId="256"/>
            <ac:picMk id="8" creationId="{27640340-C96A-DA0D-7DDD-EA3C7F58A4B2}"/>
          </ac:picMkLst>
        </pc:picChg>
      </pc:sldChg>
      <pc:sldChg chg="delSp modSp mod modTransition setBg delAnim modAnim">
        <pc:chgData name="CHANDAN MAJUMDAR" userId="1d2e76ff7843c0d2" providerId="LiveId" clId="{DBA90ED2-C122-42C6-A536-AF4C7D0DFD7B}" dt="2023-09-03T19:44:31.342" v="417"/>
        <pc:sldMkLst>
          <pc:docMk/>
          <pc:sldMk cId="13221238" sldId="257"/>
        </pc:sldMkLst>
        <pc:spChg chg="mod">
          <ac:chgData name="CHANDAN MAJUMDAR" userId="1d2e76ff7843c0d2" providerId="LiveId" clId="{DBA90ED2-C122-42C6-A536-AF4C7D0DFD7B}" dt="2023-09-03T19:24:07.953" v="283" actId="1076"/>
          <ac:spMkLst>
            <pc:docMk/>
            <pc:sldMk cId="13221238" sldId="257"/>
            <ac:spMk id="2" creationId="{C2179312-1088-BF2B-E944-AE8FF8F33931}"/>
          </ac:spMkLst>
        </pc:spChg>
        <pc:spChg chg="mod">
          <ac:chgData name="CHANDAN MAJUMDAR" userId="1d2e76ff7843c0d2" providerId="LiveId" clId="{DBA90ED2-C122-42C6-A536-AF4C7D0DFD7B}" dt="2023-09-03T19:24:33.364" v="286" actId="12"/>
          <ac:spMkLst>
            <pc:docMk/>
            <pc:sldMk cId="13221238" sldId="257"/>
            <ac:spMk id="3" creationId="{08E10563-A35E-FD9E-0B3B-232B1E88F4B5}"/>
          </ac:spMkLst>
        </pc:spChg>
        <pc:cxnChg chg="del">
          <ac:chgData name="CHANDAN MAJUMDAR" userId="1d2e76ff7843c0d2" providerId="LiveId" clId="{DBA90ED2-C122-42C6-A536-AF4C7D0DFD7B}" dt="2023-09-03T19:23:34.332" v="280" actId="21"/>
          <ac:cxnSpMkLst>
            <pc:docMk/>
            <pc:sldMk cId="13221238" sldId="257"/>
            <ac:cxnSpMk id="5" creationId="{2D9D33E4-09AF-C0B7-6FB8-45C7C601D466}"/>
          </ac:cxnSpMkLst>
        </pc:cxnChg>
      </pc:sldChg>
      <pc:sldChg chg="delSp modSp mod modTransition setBg delAnim modAnim">
        <pc:chgData name="CHANDAN MAJUMDAR" userId="1d2e76ff7843c0d2" providerId="LiveId" clId="{DBA90ED2-C122-42C6-A536-AF4C7D0DFD7B}" dt="2023-09-03T19:46:34.522" v="423"/>
        <pc:sldMkLst>
          <pc:docMk/>
          <pc:sldMk cId="2726833076" sldId="258"/>
        </pc:sldMkLst>
        <pc:spChg chg="mod">
          <ac:chgData name="CHANDAN MAJUMDAR" userId="1d2e76ff7843c0d2" providerId="LiveId" clId="{DBA90ED2-C122-42C6-A536-AF4C7D0DFD7B}" dt="2023-09-03T19:26:36.464" v="302" actId="255"/>
          <ac:spMkLst>
            <pc:docMk/>
            <pc:sldMk cId="2726833076" sldId="258"/>
            <ac:spMk id="2" creationId="{E5CECF28-754E-30BC-C88C-24209530FAEE}"/>
          </ac:spMkLst>
        </pc:spChg>
        <pc:spChg chg="mod">
          <ac:chgData name="CHANDAN MAJUMDAR" userId="1d2e76ff7843c0d2" providerId="LiveId" clId="{DBA90ED2-C122-42C6-A536-AF4C7D0DFD7B}" dt="2023-09-03T19:27:14.425" v="307" actId="120"/>
          <ac:spMkLst>
            <pc:docMk/>
            <pc:sldMk cId="2726833076" sldId="258"/>
            <ac:spMk id="3" creationId="{BFEB3226-CC38-CA83-D870-408F195E6C8E}"/>
          </ac:spMkLst>
        </pc:spChg>
        <pc:cxnChg chg="del">
          <ac:chgData name="CHANDAN MAJUMDAR" userId="1d2e76ff7843c0d2" providerId="LiveId" clId="{DBA90ED2-C122-42C6-A536-AF4C7D0DFD7B}" dt="2023-09-03T19:26:22.788" v="300" actId="21"/>
          <ac:cxnSpMkLst>
            <pc:docMk/>
            <pc:sldMk cId="2726833076" sldId="258"/>
            <ac:cxnSpMk id="5" creationId="{60B6078C-B7BA-BD51-12D1-DA36A2518DBB}"/>
          </ac:cxnSpMkLst>
        </pc:cxnChg>
      </pc:sldChg>
      <pc:sldChg chg="delSp mod modTransition setBg delAnim modAnim">
        <pc:chgData name="CHANDAN MAJUMDAR" userId="1d2e76ff7843c0d2" providerId="LiveId" clId="{DBA90ED2-C122-42C6-A536-AF4C7D0DFD7B}" dt="2023-09-03T19:47:06.302" v="425"/>
        <pc:sldMkLst>
          <pc:docMk/>
          <pc:sldMk cId="414388997" sldId="259"/>
        </pc:sldMkLst>
        <pc:cxnChg chg="del">
          <ac:chgData name="CHANDAN MAJUMDAR" userId="1d2e76ff7843c0d2" providerId="LiveId" clId="{DBA90ED2-C122-42C6-A536-AF4C7D0DFD7B}" dt="2023-09-03T19:27:58.652" v="310" actId="21"/>
          <ac:cxnSpMkLst>
            <pc:docMk/>
            <pc:sldMk cId="414388997" sldId="259"/>
            <ac:cxnSpMk id="5" creationId="{E6D398AA-0D61-0FB8-92B5-F8E0E6737DB6}"/>
          </ac:cxnSpMkLst>
        </pc:cxnChg>
      </pc:sldChg>
      <pc:sldChg chg="delSp modSp del mod modTransition delAnim">
        <pc:chgData name="CHANDAN MAJUMDAR" userId="1d2e76ff7843c0d2" providerId="LiveId" clId="{DBA90ED2-C122-42C6-A536-AF4C7D0DFD7B}" dt="2023-09-03T19:33:07.574" v="356" actId="2696"/>
        <pc:sldMkLst>
          <pc:docMk/>
          <pc:sldMk cId="3225834690" sldId="260"/>
        </pc:sldMkLst>
        <pc:spChg chg="mod">
          <ac:chgData name="CHANDAN MAJUMDAR" userId="1d2e76ff7843c0d2" providerId="LiveId" clId="{DBA90ED2-C122-42C6-A536-AF4C7D0DFD7B}" dt="2023-09-03T19:30:25.883" v="325" actId="21"/>
          <ac:spMkLst>
            <pc:docMk/>
            <pc:sldMk cId="3225834690" sldId="260"/>
            <ac:spMk id="2" creationId="{9431576F-7AC6-E148-5BCD-D773142CFBC9}"/>
          </ac:spMkLst>
        </pc:spChg>
        <pc:spChg chg="mod">
          <ac:chgData name="CHANDAN MAJUMDAR" userId="1d2e76ff7843c0d2" providerId="LiveId" clId="{DBA90ED2-C122-42C6-A536-AF4C7D0DFD7B}" dt="2023-09-03T19:29:31.384" v="319" actId="21"/>
          <ac:spMkLst>
            <pc:docMk/>
            <pc:sldMk cId="3225834690" sldId="260"/>
            <ac:spMk id="3" creationId="{7F01948E-5989-1C09-E9AA-0D8C76742F05}"/>
          </ac:spMkLst>
        </pc:spChg>
        <pc:cxnChg chg="del mod">
          <ac:chgData name="CHANDAN MAJUMDAR" userId="1d2e76ff7843c0d2" providerId="LiveId" clId="{DBA90ED2-C122-42C6-A536-AF4C7D0DFD7B}" dt="2023-09-03T19:29:17.168" v="317" actId="21"/>
          <ac:cxnSpMkLst>
            <pc:docMk/>
            <pc:sldMk cId="3225834690" sldId="260"/>
            <ac:cxnSpMk id="5" creationId="{6810DEFE-B0B8-5701-3171-1F4ACBFA5887}"/>
          </ac:cxnSpMkLst>
        </pc:cxnChg>
      </pc:sldChg>
      <pc:sldChg chg="addSp delSp modSp mod modTransition addAnim delAnim modAnim">
        <pc:chgData name="CHANDAN MAJUMDAR" userId="1d2e76ff7843c0d2" providerId="LiveId" clId="{DBA90ED2-C122-42C6-A536-AF4C7D0DFD7B}" dt="2023-09-03T19:48:15.860" v="430"/>
        <pc:sldMkLst>
          <pc:docMk/>
          <pc:sldMk cId="2857114218" sldId="261"/>
        </pc:sldMkLst>
        <pc:spChg chg="mod">
          <ac:chgData name="CHANDAN MAJUMDAR" userId="1d2e76ff7843c0d2" providerId="LiveId" clId="{DBA90ED2-C122-42C6-A536-AF4C7D0DFD7B}" dt="2023-09-03T19:35:37.141" v="376" actId="1076"/>
          <ac:spMkLst>
            <pc:docMk/>
            <pc:sldMk cId="2857114218" sldId="261"/>
            <ac:spMk id="2" creationId="{57656518-7D13-EFA9-0DAE-D8F35B45F948}"/>
          </ac:spMkLst>
        </pc:spChg>
        <pc:spChg chg="add del mod">
          <ac:chgData name="CHANDAN MAJUMDAR" userId="1d2e76ff7843c0d2" providerId="LiveId" clId="{DBA90ED2-C122-42C6-A536-AF4C7D0DFD7B}" dt="2023-09-03T19:35:36.438" v="375" actId="767"/>
          <ac:spMkLst>
            <pc:docMk/>
            <pc:sldMk cId="2857114218" sldId="261"/>
            <ac:spMk id="6" creationId="{119C92EC-169B-619C-56C0-77D1AA02E321}"/>
          </ac:spMkLst>
        </pc:spChg>
        <pc:picChg chg="mod">
          <ac:chgData name="CHANDAN MAJUMDAR" userId="1d2e76ff7843c0d2" providerId="LiveId" clId="{DBA90ED2-C122-42C6-A536-AF4C7D0DFD7B}" dt="2023-09-03T19:35:35.764" v="374" actId="1076"/>
          <ac:picMkLst>
            <pc:docMk/>
            <pc:sldMk cId="2857114218" sldId="261"/>
            <ac:picMk id="5" creationId="{1101610B-AE41-F937-AB69-A860A48721C5}"/>
          </ac:picMkLst>
        </pc:picChg>
        <pc:cxnChg chg="del">
          <ac:chgData name="CHANDAN MAJUMDAR" userId="1d2e76ff7843c0d2" providerId="LiveId" clId="{DBA90ED2-C122-42C6-A536-AF4C7D0DFD7B}" dt="2023-09-03T19:34:06.270" v="361" actId="21"/>
          <ac:cxnSpMkLst>
            <pc:docMk/>
            <pc:sldMk cId="2857114218" sldId="261"/>
            <ac:cxnSpMk id="4" creationId="{C10AF6D5-D606-5171-1904-85904B4154B3}"/>
          </ac:cxnSpMkLst>
        </pc:cxnChg>
      </pc:sldChg>
      <pc:sldChg chg="delSp modSp mod modTransition delAnim modAnim">
        <pc:chgData name="CHANDAN MAJUMDAR" userId="1d2e76ff7843c0d2" providerId="LiveId" clId="{DBA90ED2-C122-42C6-A536-AF4C7D0DFD7B}" dt="2023-09-03T19:51:58.395" v="445"/>
        <pc:sldMkLst>
          <pc:docMk/>
          <pc:sldMk cId="3468303958" sldId="262"/>
        </pc:sldMkLst>
        <pc:spChg chg="mod">
          <ac:chgData name="CHANDAN MAJUMDAR" userId="1d2e76ff7843c0d2" providerId="LiveId" clId="{DBA90ED2-C122-42C6-A536-AF4C7D0DFD7B}" dt="2023-09-03T19:37:07.614" v="384" actId="1076"/>
          <ac:spMkLst>
            <pc:docMk/>
            <pc:sldMk cId="3468303958" sldId="262"/>
            <ac:spMk id="2" creationId="{BA44E35B-CD89-78AC-328E-FA3E38D37CEA}"/>
          </ac:spMkLst>
        </pc:spChg>
        <pc:spChg chg="mod">
          <ac:chgData name="CHANDAN MAJUMDAR" userId="1d2e76ff7843c0d2" providerId="LiveId" clId="{DBA90ED2-C122-42C6-A536-AF4C7D0DFD7B}" dt="2023-09-03T19:37:59.447" v="395" actId="14100"/>
          <ac:spMkLst>
            <pc:docMk/>
            <pc:sldMk cId="3468303958" sldId="262"/>
            <ac:spMk id="3" creationId="{774AA1D5-EF29-8F11-DBD8-9DB7E027EC81}"/>
          </ac:spMkLst>
        </pc:spChg>
        <pc:cxnChg chg="del">
          <ac:chgData name="CHANDAN MAJUMDAR" userId="1d2e76ff7843c0d2" providerId="LiveId" clId="{DBA90ED2-C122-42C6-A536-AF4C7D0DFD7B}" dt="2023-09-03T19:36:56.982" v="383" actId="21"/>
          <ac:cxnSpMkLst>
            <pc:docMk/>
            <pc:sldMk cId="3468303958" sldId="262"/>
            <ac:cxnSpMk id="4" creationId="{F8ED6001-08E0-E49E-78F4-A6FE0E995DDA}"/>
          </ac:cxnSpMkLst>
        </pc:cxnChg>
      </pc:sldChg>
      <pc:sldChg chg="modSp mod modTransition modAnim">
        <pc:chgData name="CHANDAN MAJUMDAR" userId="1d2e76ff7843c0d2" providerId="LiveId" clId="{DBA90ED2-C122-42C6-A536-AF4C7D0DFD7B}" dt="2023-09-03T19:51:45.107" v="443"/>
        <pc:sldMkLst>
          <pc:docMk/>
          <pc:sldMk cId="1631533235" sldId="263"/>
        </pc:sldMkLst>
        <pc:spChg chg="mod">
          <ac:chgData name="CHANDAN MAJUMDAR" userId="1d2e76ff7843c0d2" providerId="LiveId" clId="{DBA90ED2-C122-42C6-A536-AF4C7D0DFD7B}" dt="2023-09-03T19:36:39.295" v="382" actId="14100"/>
          <ac:spMkLst>
            <pc:docMk/>
            <pc:sldMk cId="1631533235" sldId="263"/>
            <ac:spMk id="3" creationId="{F719D0CB-B70D-065F-B72B-6BB634F534DE}"/>
          </ac:spMkLst>
        </pc:spChg>
      </pc:sldChg>
      <pc:sldChg chg="modTransition modAnim">
        <pc:chgData name="CHANDAN MAJUMDAR" userId="1d2e76ff7843c0d2" providerId="LiveId" clId="{DBA90ED2-C122-42C6-A536-AF4C7D0DFD7B}" dt="2023-09-03T19:50:34.264" v="442"/>
        <pc:sldMkLst>
          <pc:docMk/>
          <pc:sldMk cId="1706882950" sldId="264"/>
        </pc:sldMkLst>
      </pc:sldChg>
      <pc:sldChg chg="addSp delSp modSp new mod modTransition setBg addAnim delAnim modAnim">
        <pc:chgData name="CHANDAN MAJUMDAR" userId="1d2e76ff7843c0d2" providerId="LiveId" clId="{DBA90ED2-C122-42C6-A536-AF4C7D0DFD7B}" dt="2023-09-03T19:55:17.153" v="465"/>
        <pc:sldMkLst>
          <pc:docMk/>
          <pc:sldMk cId="2463505429" sldId="265"/>
        </pc:sldMkLst>
        <pc:spChg chg="add del mod">
          <ac:chgData name="CHANDAN MAJUMDAR" userId="1d2e76ff7843c0d2" providerId="LiveId" clId="{DBA90ED2-C122-42C6-A536-AF4C7D0DFD7B}" dt="2023-09-03T19:53:26.863" v="450" actId="1076"/>
          <ac:spMkLst>
            <pc:docMk/>
            <pc:sldMk cId="2463505429" sldId="265"/>
            <ac:spMk id="2" creationId="{CADCCFF9-D536-4FA2-5E97-E8680AD0728B}"/>
          </ac:spMkLst>
        </pc:spChg>
        <pc:spChg chg="add del mod">
          <ac:chgData name="CHANDAN MAJUMDAR" userId="1d2e76ff7843c0d2" providerId="LiveId" clId="{DBA90ED2-C122-42C6-A536-AF4C7D0DFD7B}" dt="2023-09-03T19:39:57.308" v="405" actId="1076"/>
          <ac:spMkLst>
            <pc:docMk/>
            <pc:sldMk cId="2463505429" sldId="265"/>
            <ac:spMk id="3" creationId="{DEFA2D05-4308-3ABE-4A83-649D811294D1}"/>
          </ac:spMkLst>
        </pc:spChg>
        <pc:spChg chg="add del mod">
          <ac:chgData name="CHANDAN MAJUMDAR" userId="1d2e76ff7843c0d2" providerId="LiveId" clId="{DBA90ED2-C122-42C6-A536-AF4C7D0DFD7B}" dt="2023-09-03T19:19:23.155" v="244" actId="207"/>
          <ac:spMkLst>
            <pc:docMk/>
            <pc:sldMk cId="2463505429" sldId="265"/>
            <ac:spMk id="4" creationId="{77329F31-47F4-C437-7463-E28134D93700}"/>
          </ac:spMkLst>
        </pc:spChg>
        <pc:spChg chg="add del mod">
          <ac:chgData name="CHANDAN MAJUMDAR" userId="1d2e76ff7843c0d2" providerId="LiveId" clId="{DBA90ED2-C122-42C6-A536-AF4C7D0DFD7B}" dt="2023-09-03T19:14:15.375" v="171" actId="688"/>
          <ac:spMkLst>
            <pc:docMk/>
            <pc:sldMk cId="2463505429" sldId="265"/>
            <ac:spMk id="5" creationId="{A3CB44FC-62DF-7C91-7202-20B1D6BD6144}"/>
          </ac:spMkLst>
        </pc:spChg>
        <pc:spChg chg="add del mod">
          <ac:chgData name="CHANDAN MAJUMDAR" userId="1d2e76ff7843c0d2" providerId="LiveId" clId="{DBA90ED2-C122-42C6-A536-AF4C7D0DFD7B}" dt="2023-09-03T19:14:15.375" v="171" actId="688"/>
          <ac:spMkLst>
            <pc:docMk/>
            <pc:sldMk cId="2463505429" sldId="265"/>
            <ac:spMk id="7" creationId="{CB6AC54F-C256-DE4D-571E-16A8014CFC6E}"/>
          </ac:spMkLst>
        </pc:spChg>
        <pc:spChg chg="add mod">
          <ac:chgData name="CHANDAN MAJUMDAR" userId="1d2e76ff7843c0d2" providerId="LiveId" clId="{DBA90ED2-C122-42C6-A536-AF4C7D0DFD7B}" dt="2023-09-03T19:14:17.188" v="173" actId="571"/>
          <ac:spMkLst>
            <pc:docMk/>
            <pc:sldMk cId="2463505429" sldId="265"/>
            <ac:spMk id="8" creationId="{46E430D5-B2FB-0C54-C56A-1B3E6A2A99A1}"/>
          </ac:spMkLst>
        </pc:spChg>
        <pc:spChg chg="add mod">
          <ac:chgData name="CHANDAN MAJUMDAR" userId="1d2e76ff7843c0d2" providerId="LiveId" clId="{DBA90ED2-C122-42C6-A536-AF4C7D0DFD7B}" dt="2023-09-03T19:14:17.188" v="173" actId="571"/>
          <ac:spMkLst>
            <pc:docMk/>
            <pc:sldMk cId="2463505429" sldId="265"/>
            <ac:spMk id="9" creationId="{D24097E6-131F-8A86-CF21-BEF7AA76A75A}"/>
          </ac:spMkLst>
        </pc:spChg>
        <pc:spChg chg="add mod">
          <ac:chgData name="CHANDAN MAJUMDAR" userId="1d2e76ff7843c0d2" providerId="LiveId" clId="{DBA90ED2-C122-42C6-A536-AF4C7D0DFD7B}" dt="2023-09-03T19:14:17.188" v="173" actId="571"/>
          <ac:spMkLst>
            <pc:docMk/>
            <pc:sldMk cId="2463505429" sldId="265"/>
            <ac:spMk id="10" creationId="{3258491A-5F84-AEE4-4539-0A533299C12C}"/>
          </ac:spMkLst>
        </pc:spChg>
        <pc:spChg chg="add mod">
          <ac:chgData name="CHANDAN MAJUMDAR" userId="1d2e76ff7843c0d2" providerId="LiveId" clId="{DBA90ED2-C122-42C6-A536-AF4C7D0DFD7B}" dt="2023-09-03T19:14:17.188" v="173" actId="571"/>
          <ac:spMkLst>
            <pc:docMk/>
            <pc:sldMk cId="2463505429" sldId="265"/>
            <ac:spMk id="11" creationId="{F7E98203-E04A-0A87-0BDE-CEB973225D62}"/>
          </ac:spMkLst>
        </pc:spChg>
        <pc:spChg chg="add mod">
          <ac:chgData name="CHANDAN MAJUMDAR" userId="1d2e76ff7843c0d2" providerId="LiveId" clId="{DBA90ED2-C122-42C6-A536-AF4C7D0DFD7B}" dt="2023-09-03T19:14:17.188" v="173" actId="571"/>
          <ac:spMkLst>
            <pc:docMk/>
            <pc:sldMk cId="2463505429" sldId="265"/>
            <ac:spMk id="13" creationId="{11F8FEDC-6F26-1921-72D5-E96717317F63}"/>
          </ac:spMkLst>
        </pc:spChg>
        <pc:picChg chg="add del mod">
          <ac:chgData name="CHANDAN MAJUMDAR" userId="1d2e76ff7843c0d2" providerId="LiveId" clId="{DBA90ED2-C122-42C6-A536-AF4C7D0DFD7B}" dt="2023-09-03T19:14:15.375" v="171" actId="688"/>
          <ac:picMkLst>
            <pc:docMk/>
            <pc:sldMk cId="2463505429" sldId="265"/>
            <ac:picMk id="6" creationId="{8CF4E0AF-6096-5B6E-1B91-525240D7E433}"/>
          </ac:picMkLst>
        </pc:picChg>
        <pc:picChg chg="add mod">
          <ac:chgData name="CHANDAN MAJUMDAR" userId="1d2e76ff7843c0d2" providerId="LiveId" clId="{DBA90ED2-C122-42C6-A536-AF4C7D0DFD7B}" dt="2023-09-03T19:14:17.188" v="173" actId="571"/>
          <ac:picMkLst>
            <pc:docMk/>
            <pc:sldMk cId="2463505429" sldId="265"/>
            <ac:picMk id="12" creationId="{5D404D26-98D3-C703-361F-E17FEF81565A}"/>
          </ac:picMkLst>
        </pc:picChg>
      </pc:sldChg>
      <pc:sldChg chg="addSp delSp modSp new mod modAnim">
        <pc:chgData name="CHANDAN MAJUMDAR" userId="1d2e76ff7843c0d2" providerId="LiveId" clId="{DBA90ED2-C122-42C6-A536-AF4C7D0DFD7B}" dt="2023-09-03T19:48:00.540" v="428"/>
        <pc:sldMkLst>
          <pc:docMk/>
          <pc:sldMk cId="2120852527" sldId="266"/>
        </pc:sldMkLst>
        <pc:spChg chg="add del mod">
          <ac:chgData name="CHANDAN MAJUMDAR" userId="1d2e76ff7843c0d2" providerId="LiveId" clId="{DBA90ED2-C122-42C6-A536-AF4C7D0DFD7B}" dt="2023-09-03T19:31:04.729" v="333"/>
          <ac:spMkLst>
            <pc:docMk/>
            <pc:sldMk cId="2120852527" sldId="266"/>
            <ac:spMk id="3" creationId="{D9BFDB06-BDE8-1829-9B92-E4BA71AB42F2}"/>
          </ac:spMkLst>
        </pc:spChg>
        <pc:spChg chg="add mod">
          <ac:chgData name="CHANDAN MAJUMDAR" userId="1d2e76ff7843c0d2" providerId="LiveId" clId="{DBA90ED2-C122-42C6-A536-AF4C7D0DFD7B}" dt="2023-09-03T19:31:26.638" v="337" actId="122"/>
          <ac:spMkLst>
            <pc:docMk/>
            <pc:sldMk cId="2120852527" sldId="266"/>
            <ac:spMk id="5" creationId="{BFA689CB-6DAE-BF5F-B353-27A402B17C83}"/>
          </ac:spMkLst>
        </pc:spChg>
        <pc:spChg chg="add mod">
          <ac:chgData name="CHANDAN MAJUMDAR" userId="1d2e76ff7843c0d2" providerId="LiveId" clId="{DBA90ED2-C122-42C6-A536-AF4C7D0DFD7B}" dt="2023-09-03T19:32:28.886" v="349" actId="1076"/>
          <ac:spMkLst>
            <pc:docMk/>
            <pc:sldMk cId="2120852527" sldId="266"/>
            <ac:spMk id="6" creationId="{78D09FA9-C1EE-D617-CC1C-0B78958605E7}"/>
          </ac:spMkLst>
        </pc:spChg>
      </pc:sldChg>
      <pc:sldMasterChg chg="setBg modSldLayout">
        <pc:chgData name="CHANDAN MAJUMDAR" userId="1d2e76ff7843c0d2" providerId="LiveId" clId="{DBA90ED2-C122-42C6-A536-AF4C7D0DFD7B}" dt="2023-09-03T19:17:45.677" v="220"/>
        <pc:sldMasterMkLst>
          <pc:docMk/>
          <pc:sldMasterMk cId="3496980000" sldId="2147483707"/>
        </pc:sldMasterMkLst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763303071" sldId="2147483708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3199666148" sldId="2147483709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1077733363" sldId="2147483710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34948853" sldId="2147483711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311055967" sldId="2147483712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912667477" sldId="2147483713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1559153874" sldId="2147483714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835666057" sldId="2147483715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817219610" sldId="2147483716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338894499" sldId="2147483717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4227005616" sldId="2147483718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1238436091" sldId="2147483719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915025597" sldId="2147483720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361838989" sldId="2147483721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17485959" sldId="2147483722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2163229053" sldId="2147483723"/>
          </pc:sldLayoutMkLst>
        </pc:sldLayoutChg>
        <pc:sldLayoutChg chg="setBg">
          <pc:chgData name="CHANDAN MAJUMDAR" userId="1d2e76ff7843c0d2" providerId="LiveId" clId="{DBA90ED2-C122-42C6-A536-AF4C7D0DFD7B}" dt="2023-09-03T19:17:45.677" v="220"/>
          <pc:sldLayoutMkLst>
            <pc:docMk/>
            <pc:sldMasterMk cId="3496980000" sldId="2147483707"/>
            <pc:sldLayoutMk cId="3763249347" sldId="2147483724"/>
          </pc:sldLayoutMkLst>
        </pc:sldLayoutChg>
      </pc:sldMasterChg>
      <pc:sldMasterChg chg="modTransition modSldLayout">
        <pc:chgData name="CHANDAN MAJUMDAR" userId="1d2e76ff7843c0d2" providerId="LiveId" clId="{DBA90ED2-C122-42C6-A536-AF4C7D0DFD7B}" dt="2023-09-03T19:23:25.349" v="279"/>
        <pc:sldMasterMkLst>
          <pc:docMk/>
          <pc:sldMasterMk cId="2975857589" sldId="2147483743"/>
        </pc:sldMasterMkLst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936714364" sldId="2147483744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896273609" sldId="2147483745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2219848837" sldId="2147483746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2483914813" sldId="2147483747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461140781" sldId="2147483748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3400259152" sldId="2147483749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1606135252" sldId="2147483750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3675901024" sldId="2147483751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2003450895" sldId="2147483752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3418278817" sldId="2147483753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2505675806" sldId="2147483754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481943802" sldId="2147483755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2405949548" sldId="2147483756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1843163500" sldId="2147483757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2665205101" sldId="2147483758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3560677243" sldId="2147483759"/>
          </pc:sldLayoutMkLst>
        </pc:sldLayoutChg>
        <pc:sldLayoutChg chg="modTransition">
          <pc:chgData name="CHANDAN MAJUMDAR" userId="1d2e76ff7843c0d2" providerId="LiveId" clId="{DBA90ED2-C122-42C6-A536-AF4C7D0DFD7B}" dt="2023-09-03T19:23:25.349" v="279"/>
          <pc:sldLayoutMkLst>
            <pc:docMk/>
            <pc:sldMasterMk cId="2975857589" sldId="2147483743"/>
            <pc:sldLayoutMk cId="3968955635" sldId="21474837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BCD6-16D1-430B-9824-48BB42CF018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125F1-0B3B-49D3-851C-C458B6D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0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30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94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354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603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50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51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11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53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16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7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849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0CAD-AAF8-4B6D-AD59-0B9A65C4B24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93AC54-E65B-4207-8945-BC116087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word-letters-scrabble-1804597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FA2D05-4308-3ABE-4A83-649D811294D1}"/>
              </a:ext>
            </a:extLst>
          </p:cNvPr>
          <p:cNvSpPr txBox="1"/>
          <p:nvPr/>
        </p:nvSpPr>
        <p:spPr>
          <a:xfrm>
            <a:off x="1174446" y="202985"/>
            <a:ext cx="9539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Amasis MT Pro" panose="02040504050005020304" pitchFamily="18" charset="0"/>
              </a:rPr>
              <a:t>Health Based Food Recommendation System using ML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29F31-47F4-C437-7463-E28134D93700}"/>
              </a:ext>
            </a:extLst>
          </p:cNvPr>
          <p:cNvSpPr txBox="1"/>
          <p:nvPr/>
        </p:nvSpPr>
        <p:spPr>
          <a:xfrm>
            <a:off x="754144" y="1354217"/>
            <a:ext cx="7183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B0F0"/>
                </a:solidFill>
                <a:latin typeface="Amasis MT Pro" panose="02040504050005020304" pitchFamily="18" charset="0"/>
              </a:rPr>
              <a:t>Presented by: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Subodh R. </a:t>
            </a:r>
            <a:r>
              <a:rPr lang="en-US" sz="24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Tirpude</a:t>
            </a: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-([Section-A] [Roll No.-73])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Chandan M. Mujumdar-([Section A] [RollNo.-36.])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Sumit S . Jade-([Section-A] [Roll No.-28])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Saurav U. </a:t>
            </a:r>
            <a:r>
              <a:rPr lang="en-US" sz="24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Hingade</a:t>
            </a:r>
            <a:r>
              <a: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-([Section] [Roll No.-26])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B44FC-62DF-7C91-7202-20B1D6BD6144}"/>
              </a:ext>
            </a:extLst>
          </p:cNvPr>
          <p:cNvSpPr txBox="1"/>
          <p:nvPr/>
        </p:nvSpPr>
        <p:spPr>
          <a:xfrm>
            <a:off x="8248455" y="2007149"/>
            <a:ext cx="367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masis MT Pro" panose="02040504050005020304" pitchFamily="18" charset="0"/>
              </a:rPr>
              <a:t>    Guided by: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Amasis MT Pro" panose="02040504050005020304" pitchFamily="18" charset="0"/>
              </a:rPr>
              <a:t>Mr. C . R . </a:t>
            </a:r>
            <a:r>
              <a:rPr lang="en-US" sz="2800" dirty="0" err="1">
                <a:solidFill>
                  <a:srgbClr val="FF0000"/>
                </a:solidFill>
                <a:latin typeface="Amasis MT Pro" panose="02040504050005020304" pitchFamily="18" charset="0"/>
              </a:rPr>
              <a:t>Ingole</a:t>
            </a:r>
            <a:endParaRPr lang="en-IN" sz="2800" dirty="0"/>
          </a:p>
        </p:txBody>
      </p:sp>
      <p:pic>
        <p:nvPicPr>
          <p:cNvPr id="6" name="Picture 5" descr="A logo with a person holding a pickaxe&#10;&#10;Description automatically generated">
            <a:extLst>
              <a:ext uri="{FF2B5EF4-FFF2-40B4-BE49-F238E27FC236}">
                <a16:creationId xmlns:a16="http://schemas.microsoft.com/office/drawing/2014/main" id="{8CF4E0AF-6096-5B6E-1B91-525240D7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11" y="3156899"/>
            <a:ext cx="1544290" cy="151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AC54F-C256-DE4D-571E-16A8014CFC6E}"/>
              </a:ext>
            </a:extLst>
          </p:cNvPr>
          <p:cNvSpPr txBox="1"/>
          <p:nvPr/>
        </p:nvSpPr>
        <p:spPr>
          <a:xfrm>
            <a:off x="965392" y="4863302"/>
            <a:ext cx="10953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masis MT Pro" panose="02040504050005020304" pitchFamily="18" charset="0"/>
              </a:rPr>
              <a:t>Prof Ram </a:t>
            </a:r>
            <a:r>
              <a:rPr lang="en-US" sz="2800" b="1" dirty="0" err="1">
                <a:latin typeface="Amasis MT Pro" panose="02040504050005020304" pitchFamily="18" charset="0"/>
              </a:rPr>
              <a:t>Meghe</a:t>
            </a:r>
            <a:r>
              <a:rPr lang="en-US" sz="2800" b="1" dirty="0">
                <a:latin typeface="Amasis MT Pro" panose="02040504050005020304" pitchFamily="18" charset="0"/>
              </a:rPr>
              <a:t> College of Engineering and Management </a:t>
            </a:r>
            <a:r>
              <a:rPr lang="en-US" sz="2800" b="1" dirty="0" err="1">
                <a:latin typeface="Amasis MT Pro" panose="02040504050005020304" pitchFamily="18" charset="0"/>
              </a:rPr>
              <a:t>Badnera</a:t>
            </a:r>
            <a:r>
              <a:rPr lang="en-US" sz="2800" b="1" dirty="0">
                <a:latin typeface="Amasis MT Pro" panose="02040504050005020304" pitchFamily="18" charset="0"/>
              </a:rPr>
              <a:t>-Amravati</a:t>
            </a:r>
          </a:p>
          <a:p>
            <a:pPr algn="ctr"/>
            <a:r>
              <a:rPr lang="en-US" sz="2800" b="1" dirty="0">
                <a:latin typeface="Amasis MT Pro" panose="02040504050005020304" pitchFamily="18" charset="0"/>
              </a:rPr>
              <a:t>Department of Computer Science and Engineering</a:t>
            </a:r>
          </a:p>
          <a:p>
            <a:pPr algn="ctr"/>
            <a:r>
              <a:rPr lang="en-US" sz="2800" b="1" dirty="0">
                <a:latin typeface="Amasis MT Pro" panose="02040504050005020304" pitchFamily="18" charset="0"/>
              </a:rPr>
              <a:t>2023-24</a:t>
            </a:r>
          </a:p>
        </p:txBody>
      </p:sp>
    </p:spTree>
    <p:extLst>
      <p:ext uri="{BB962C8B-B14F-4D97-AF65-F5344CB8AC3E}">
        <p14:creationId xmlns:p14="http://schemas.microsoft.com/office/powerpoint/2010/main" val="24635054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9312-1088-BF2B-E944-AE8FF8F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74" y="16654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0563-A35E-FD9E-0B3B-232B1E88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50051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masis MT Pro" panose="020F0502020204030204" pitchFamily="18" charset="0"/>
              </a:rPr>
              <a:t> Implementation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masis MT Pro" panose="020F0502020204030204" pitchFamily="18" charset="0"/>
              </a:rPr>
              <a:t>  Code Demonstration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masis MT Pro" panose="020F0502020204030204" pitchFamily="18" charset="0"/>
              </a:rPr>
              <a:t> References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Amasis MT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F28-754E-30BC-C88C-24209530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5" y="119406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Amasis MT Pro" panose="020F0502020204030204" pitchFamily="18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Amasis MT Pro" panose="020F0502020204030204" pitchFamily="18" charset="0"/>
              </a:rPr>
              <a:t>CORRECTIONS SUGGESTED BY JUDGES IN PRESENTATION-1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3226-CC38-CA83-D870-408F195E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7" y="2368926"/>
            <a:ext cx="11228109" cy="5204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Region wise food recommendation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Recommendation according to veg / Non – veg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 Friendly GUI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Parameters (BMR , Lifestyles 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n>
                <a:solidFill>
                  <a:srgbClr val="FFFF00"/>
                </a:solidFill>
              </a:ln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n>
                <a:solidFill>
                  <a:srgbClr val="FFFF00"/>
                </a:solidFill>
              </a:ln>
            </a:endParaRPr>
          </a:p>
          <a:p>
            <a:pPr marL="0" indent="0">
              <a:buNone/>
            </a:pPr>
            <a:r>
              <a:rPr lang="en-US" sz="2400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       </a:t>
            </a:r>
            <a:endParaRPr lang="en-US" sz="2400" dirty="0">
              <a:ln>
                <a:solidFill>
                  <a:srgbClr val="FFFF00"/>
                </a:solidFill>
              </a:ln>
            </a:endParaRP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83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F28-754E-30BC-C88C-24209530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5" y="119406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Amasis MT Pro" panose="020F0502020204030204" pitchFamily="18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Amasis MT Pro" panose="020F0502020204030204" pitchFamily="18" charset="0"/>
              </a:rPr>
              <a:t>implementation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3226-CC38-CA83-D870-408F195E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5" y="1653308"/>
            <a:ext cx="11228109" cy="5204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Region wise food recommendation</a:t>
            </a:r>
          </a:p>
          <a:p>
            <a:pPr marL="0" indent="0">
              <a:buNone/>
            </a:pPr>
            <a:r>
              <a:rPr lang="en-US" sz="2400" dirty="0"/>
              <a:t>    Model take the region as a input from the user and recommend the food based upon       the region from which user belongs.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Recommendation according to veg / Non – veg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/>
              <a:t>It will ask the user for veg and non veg category and recommend the food  accordingly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39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F28-754E-30BC-C88C-24209530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5" y="119406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Amasis MT Pro" panose="020F0502020204030204" pitchFamily="18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Amasis MT Pro" panose="020F0502020204030204" pitchFamily="18" charset="0"/>
              </a:rPr>
              <a:t>implementation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3226-CC38-CA83-D870-408F195E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5" y="1283856"/>
            <a:ext cx="11228109" cy="5357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Parameters (BMR , Lifestyles )</a:t>
            </a:r>
          </a:p>
          <a:p>
            <a:pPr marL="0" indent="0">
              <a:buNone/>
            </a:pPr>
            <a:r>
              <a:rPr lang="en-US" sz="2400" dirty="0"/>
              <a:t>    We will use the two more extra parameters </a:t>
            </a:r>
            <a:r>
              <a:rPr lang="en-US" sz="2400" dirty="0" err="1"/>
              <a:t>i.e</a:t>
            </a:r>
            <a:r>
              <a:rPr lang="en-US" sz="2400" dirty="0"/>
              <a:t> BMR and activity level  for more accurate recommendation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Dataset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/>
              <a:t>We also have made some change in dataset and made it more optimize for faster processing for worldwide food recommendation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 Friendly GUI </a:t>
            </a:r>
          </a:p>
          <a:p>
            <a:pPr marL="0" indent="0">
              <a:buNone/>
            </a:pPr>
            <a:r>
              <a:rPr lang="en-US" sz="2400" dirty="0"/>
              <a:t>        we have created user friendly GUI that is easy to learn and use even for people with no prior experience </a:t>
            </a:r>
          </a:p>
        </p:txBody>
      </p:sp>
    </p:spTree>
    <p:extLst>
      <p:ext uri="{BB962C8B-B14F-4D97-AF65-F5344CB8AC3E}">
        <p14:creationId xmlns:p14="http://schemas.microsoft.com/office/powerpoint/2010/main" val="2273250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949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689CB-6DAE-BF5F-B353-27A402B17C83}"/>
              </a:ext>
            </a:extLst>
          </p:cNvPr>
          <p:cNvSpPr txBox="1"/>
          <p:nvPr/>
        </p:nvSpPr>
        <p:spPr>
          <a:xfrm>
            <a:off x="1876718" y="2832077"/>
            <a:ext cx="83034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Amasis MT Pro" panose="020F0502020204030204" pitchFamily="18" charset="0"/>
              </a:rPr>
              <a:t>Code Demonstration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20852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E35B-CD89-78AC-328E-FA3E38D3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94" y="0"/>
            <a:ext cx="10515600" cy="8340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References (APA Format)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A1D5-EF29-8F11-DBD8-9DB7E027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8" y="725864"/>
            <a:ext cx="11981468" cy="5767010"/>
          </a:xfrm>
        </p:spPr>
        <p:txBody>
          <a:bodyPr>
            <a:noAutofit/>
          </a:bodyPr>
          <a:lstStyle/>
          <a:p>
            <a:r>
              <a:rPr lang="en-US" sz="1200" dirty="0"/>
              <a:t>1) Mifflin MD, St Jeor ST, Hill LA, Scott BJ, Daugherty SA, Koh YO. A new predictive equation for resting energy expenditure in healthy individuals; The American Journal of Clinical Nutrition; February 1990</a:t>
            </a:r>
          </a:p>
          <a:p>
            <a:r>
              <a:rPr lang="en-US" sz="1200" dirty="0"/>
              <a:t>2) Harris JA, Benedict FG. A Biometric Study of Human Basal Metabolism.; The Proceedings of the National Academy of Sciences (PNAS); 1918</a:t>
            </a:r>
          </a:p>
          <a:p>
            <a:r>
              <a:rPr lang="en-US" sz="1200" dirty="0"/>
              <a:t>3) McArdle WD, </a:t>
            </a:r>
            <a:r>
              <a:rPr lang="en-US" sz="1200" dirty="0" err="1"/>
              <a:t>Katch</a:t>
            </a:r>
            <a:r>
              <a:rPr lang="en-US" sz="1200" dirty="0"/>
              <a:t> FI, </a:t>
            </a:r>
            <a:r>
              <a:rPr lang="en-US" sz="1200" dirty="0" err="1"/>
              <a:t>Katch</a:t>
            </a:r>
            <a:r>
              <a:rPr lang="en-US" sz="1200" dirty="0"/>
              <a:t> VL. Exercise Physiology – Energy, Nutrition and Human Performance.; Journal of Physical Therapy Education; 2001</a:t>
            </a:r>
          </a:p>
          <a:p>
            <a:r>
              <a:rPr lang="en-US" sz="1200" dirty="0"/>
              <a:t>4) Schofield WN. Predicting basal metabolic rate, new standards and review of previous work; Human nutrition : Clinical nutrition; 1985</a:t>
            </a:r>
          </a:p>
          <a:p>
            <a:r>
              <a:rPr lang="en-US" sz="1200" dirty="0"/>
              <a:t>5) </a:t>
            </a:r>
            <a:r>
              <a:rPr lang="en-US" sz="1200" dirty="0" err="1"/>
              <a:t>Roza</a:t>
            </a:r>
            <a:r>
              <a:rPr lang="en-US" sz="1200" dirty="0"/>
              <a:t> AM, </a:t>
            </a:r>
            <a:r>
              <a:rPr lang="en-US" sz="1200" dirty="0" err="1"/>
              <a:t>Shizgal</a:t>
            </a:r>
            <a:r>
              <a:rPr lang="en-US" sz="1200" dirty="0"/>
              <a:t> HM. The Harris Benedict equation reevaluated: resting energy requirements and the body cell mass.; The American Journal of Clinical Nutrition; July 1984</a:t>
            </a:r>
          </a:p>
          <a:p>
            <a:r>
              <a:rPr lang="en-US" sz="1200" dirty="0"/>
              <a:t>6) Mrs. N. Naga Lakshmi, M. Jagadeesh Reddy, K. Hari Krishna, S. </a:t>
            </a:r>
            <a:r>
              <a:rPr lang="en-US" sz="1200" dirty="0" err="1"/>
              <a:t>Sindhuja</a:t>
            </a:r>
            <a:r>
              <a:rPr lang="en-US" sz="1200" dirty="0"/>
              <a:t> Reddy. Vitamin Deficiency and Food Recommendation System Using Machine Learning.; International Journal for Research in Applied Science &amp; Engineering Technology (IJRASET);</a:t>
            </a:r>
          </a:p>
          <a:p>
            <a:r>
              <a:rPr lang="en-US" sz="1200" dirty="0"/>
              <a:t>[7] Shubham Singh </a:t>
            </a:r>
            <a:r>
              <a:rPr lang="en-US" sz="1200" dirty="0" err="1"/>
              <a:t>Kardam</a:t>
            </a:r>
            <a:r>
              <a:rPr lang="en-US" sz="1200" dirty="0"/>
              <a:t>, Pinky Yadav, Raj Thakkar, Prof Anand Ingle, “Website on Diet Recommendation Using Machine Learning”, International Research Journal of Engineering and Technology (IRJET), vol.8, 2021, p-ISSN: 2395-0072.</a:t>
            </a:r>
          </a:p>
          <a:p>
            <a:r>
              <a:rPr lang="en-US" sz="1200" dirty="0"/>
              <a:t>[8] </a:t>
            </a:r>
            <a:r>
              <a:rPr lang="en-US" sz="1200" dirty="0" err="1"/>
              <a:t>Salliah</a:t>
            </a:r>
            <a:r>
              <a:rPr lang="en-US" sz="1200" dirty="0"/>
              <a:t> </a:t>
            </a:r>
            <a:r>
              <a:rPr lang="en-US" sz="1200" dirty="0" err="1"/>
              <a:t>Shafi</a:t>
            </a:r>
            <a:r>
              <a:rPr lang="en-US" sz="1200" dirty="0"/>
              <a:t> Bhat and </a:t>
            </a:r>
            <a:r>
              <a:rPr lang="en-US" sz="1200" dirty="0" err="1"/>
              <a:t>Gufran</a:t>
            </a:r>
            <a:r>
              <a:rPr lang="en-US" sz="1200" dirty="0"/>
              <a:t> Ahmad Ansari, “Predictions of Diabetes and Diet Recommendation System for Diabetic Patients using Machine Learning Techniques”, International Conference for Emerging Technology (INCET), 2021, Belagavi, India, pp. 1-5, </a:t>
            </a:r>
            <a:r>
              <a:rPr lang="en-US" sz="1200" dirty="0" err="1"/>
              <a:t>doi</a:t>
            </a:r>
            <a:r>
              <a:rPr lang="en-US" sz="1200" dirty="0"/>
              <a:t>: 10.1109/INCET51464.2021.9456365.</a:t>
            </a:r>
          </a:p>
          <a:p>
            <a:r>
              <a:rPr lang="en-US" sz="1200" dirty="0"/>
              <a:t>[9] S. V. N. </a:t>
            </a:r>
            <a:r>
              <a:rPr lang="en-US" sz="1200" dirty="0" err="1"/>
              <a:t>Sreenivasu</a:t>
            </a:r>
            <a:r>
              <a:rPr lang="en-US" sz="1200" dirty="0"/>
              <a:t>, Sakshi Gupta, Ghanshyam Vatsa And Anurag Shrivastava, “Carbohydrate Recommendation for Type-1 Diabetics Patient Using Machine Learning”, 5th International Conference on Contemporary Computing And Informatics, UP, 2022, pp. 600-604, </a:t>
            </a:r>
            <a:r>
              <a:rPr lang="en-US" sz="1200" dirty="0" err="1"/>
              <a:t>doi</a:t>
            </a:r>
            <a:r>
              <a:rPr lang="en-US" sz="1200" dirty="0"/>
              <a:t>: 10.1109/IC3I56241.2022.10072919.</a:t>
            </a:r>
          </a:p>
          <a:p>
            <a:r>
              <a:rPr lang="en-US" sz="1200" dirty="0"/>
              <a:t>[10] Aryan Jalali, Kumar P. Arjun Manoj, </a:t>
            </a:r>
            <a:r>
              <a:rPr lang="en-US" sz="1200" dirty="0" err="1"/>
              <a:t>N.Amulya</a:t>
            </a:r>
            <a:r>
              <a:rPr lang="en-US" sz="1200" dirty="0"/>
              <a:t>, Ayesha Siddiqui, Alok Kumar Singh, S.M. Hari Krishna, “Mobile Application for Personalized Food Recommendation”, IEEE 7th International Conference for Convergence in Technology, Mumbai, 2022, pp. 1-6, </a:t>
            </a:r>
            <a:r>
              <a:rPr lang="en-US" sz="1200" dirty="0" err="1"/>
              <a:t>doi</a:t>
            </a:r>
            <a:r>
              <a:rPr lang="en-US" sz="1200" dirty="0"/>
              <a:t>: 10.1109/I2CT5491.2022.9824896.</a:t>
            </a:r>
          </a:p>
          <a:p>
            <a:r>
              <a:rPr lang="en-US" sz="1200" dirty="0"/>
              <a:t>[11]George A Bray, William E </a:t>
            </a:r>
            <a:r>
              <a:rPr lang="en-US" sz="1200" dirty="0" err="1"/>
              <a:t>Heisel</a:t>
            </a:r>
            <a:r>
              <a:rPr lang="en-US" sz="1200" dirty="0"/>
              <a:t>, Ashkan Afshin, Michael D Jensen, William H Dietz, Michael Long, Robert F Kushner, Stephen R Daniels, Thomas A </a:t>
            </a:r>
            <a:r>
              <a:rPr lang="en-US" sz="1200" dirty="0" err="1"/>
              <a:t>Wadden</a:t>
            </a:r>
            <a:r>
              <a:rPr lang="en-US" sz="1200" dirty="0"/>
              <a:t>, Adam G Tsai, Frank B Hu, John M </a:t>
            </a:r>
            <a:r>
              <a:rPr lang="en-US" sz="1200" dirty="0" err="1"/>
              <a:t>Jackicic</a:t>
            </a:r>
            <a:r>
              <a:rPr lang="en-US" sz="1200" dirty="0"/>
              <a:t>, Donna H Ryan, Bruce M Wolfe, Thomas H Inge, “The Science of Obesity Management: An Endocrine Society Scientific Statement”, Endocrine Reviews, 2018, vol: 39, </a:t>
            </a:r>
            <a:r>
              <a:rPr lang="en-US" sz="1200" dirty="0" err="1"/>
              <a:t>doi</a:t>
            </a:r>
            <a:r>
              <a:rPr lang="en-US" sz="1200" dirty="0"/>
              <a:t>:  https://doi.org/1</a:t>
            </a:r>
          </a:p>
        </p:txBody>
      </p:sp>
    </p:spTree>
    <p:extLst>
      <p:ext uri="{BB962C8B-B14F-4D97-AF65-F5344CB8AC3E}">
        <p14:creationId xmlns:p14="http://schemas.microsoft.com/office/powerpoint/2010/main" val="346830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011DD9-8409-32E1-05C9-A85C78F1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" y="371475"/>
            <a:ext cx="1211072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772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Amasis MT Pro</vt:lpstr>
      <vt:lpstr>Arial</vt:lpstr>
      <vt:lpstr>Calibri</vt:lpstr>
      <vt:lpstr>Cambria</vt:lpstr>
      <vt:lpstr>Trebuchet MS</vt:lpstr>
      <vt:lpstr>Wingdings</vt:lpstr>
      <vt:lpstr>Wingdings 3</vt:lpstr>
      <vt:lpstr>Facet</vt:lpstr>
      <vt:lpstr>PowerPoint Presentation</vt:lpstr>
      <vt:lpstr>Content</vt:lpstr>
      <vt:lpstr> CORRECTIONS SUGGESTED BY JUDGES IN PRESENTATION-1</vt:lpstr>
      <vt:lpstr> implementation</vt:lpstr>
      <vt:lpstr> implementation</vt:lpstr>
      <vt:lpstr>PowerPoint Presentation</vt:lpstr>
      <vt:lpstr>PowerPoint Presentation</vt:lpstr>
      <vt:lpstr>References (APA Format)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Vishalsinh Bais</dc:creator>
  <cp:lastModifiedBy>sumit jade</cp:lastModifiedBy>
  <cp:revision>24</cp:revision>
  <dcterms:created xsi:type="dcterms:W3CDTF">2023-09-01T06:55:36Z</dcterms:created>
  <dcterms:modified xsi:type="dcterms:W3CDTF">2024-01-10T19:37:18Z</dcterms:modified>
</cp:coreProperties>
</file>